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Default Extension="xlsx" ContentType="application/vnd.openxmlformats-officedocument.spreadsheetml.sheet"/>
  <Override PartName="/ppt/charts/chart3.xml" ContentType="application/vnd.openxmlformats-officedocument.drawingml.char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charts/chart1.xml" ContentType="application/vnd.openxmlformats-officedocument.drawingml.chart+xml"/>
  <Override PartName="/ppt/charts/chart2.xml" ContentType="application/vnd.openxmlformats-officedocument.drawingml.char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charts/style1.xml" ContentType="application/vnd.ms-office.chartstyl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Default Extension="wdp" ContentType="image/vnd.ms-photo"/>
  <Override PartName="/ppt/charts/colors1.xml" ContentType="application/vnd.ms-office.chartcolorstyle+xml"/>
  <Override PartName="/ppt/slideLayouts/slideLayout10.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sldIdLst>
    <p:sldId id="335" r:id="rId2"/>
    <p:sldId id="288" r:id="rId3"/>
    <p:sldId id="289" r:id="rId4"/>
    <p:sldId id="290" r:id="rId5"/>
    <p:sldId id="299" r:id="rId6"/>
    <p:sldId id="293" r:id="rId7"/>
    <p:sldId id="291" r:id="rId8"/>
    <p:sldId id="298" r:id="rId9"/>
    <p:sldId id="302" r:id="rId10"/>
    <p:sldId id="294" r:id="rId11"/>
    <p:sldId id="317" r:id="rId12"/>
    <p:sldId id="306" r:id="rId13"/>
    <p:sldId id="300" r:id="rId14"/>
    <p:sldId id="303" r:id="rId15"/>
    <p:sldId id="305" r:id="rId16"/>
    <p:sldId id="295" r:id="rId17"/>
    <p:sldId id="307" r:id="rId18"/>
    <p:sldId id="301" r:id="rId19"/>
    <p:sldId id="308" r:id="rId20"/>
    <p:sldId id="310" r:id="rId21"/>
    <p:sldId id="309" r:id="rId22"/>
    <p:sldId id="296" r:id="rId23"/>
    <p:sldId id="311" r:id="rId24"/>
    <p:sldId id="314" r:id="rId25"/>
    <p:sldId id="315" r:id="rId26"/>
    <p:sldId id="312" r:id="rId27"/>
    <p:sldId id="316" r:id="rId28"/>
    <p:sldId id="313" r:id="rId29"/>
    <p:sldId id="318" r:id="rId30"/>
    <p:sldId id="323" r:id="rId31"/>
    <p:sldId id="319" r:id="rId32"/>
    <p:sldId id="320" r:id="rId33"/>
    <p:sldId id="321" r:id="rId34"/>
    <p:sldId id="322" r:id="rId35"/>
    <p:sldId id="324" r:id="rId36"/>
    <p:sldId id="325" r:id="rId37"/>
    <p:sldId id="326" r:id="rId38"/>
    <p:sldId id="327" r:id="rId39"/>
    <p:sldId id="328" r:id="rId40"/>
    <p:sldId id="329" r:id="rId41"/>
    <p:sldId id="334" r:id="rId42"/>
    <p:sldId id="330" r:id="rId43"/>
    <p:sldId id="332" r:id="rId44"/>
    <p:sldId id="331" r:id="rId45"/>
    <p:sldId id="333" r:id="rId4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21212"/>
    <a:srgbClr val="1F1F1F"/>
    <a:srgbClr val="373737"/>
    <a:srgbClr val="EA2D00"/>
    <a:srgbClr val="F5F5F5"/>
    <a:srgbClr val="0070C0"/>
    <a:srgbClr val="005696"/>
    <a:srgbClr val="0064AB"/>
    <a:srgbClr val="CC9B00"/>
    <a:srgbClr val="FDFDFD"/>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6196" autoAdjust="0"/>
    <p:restoredTop sz="94140" autoAdjust="0"/>
  </p:normalViewPr>
  <p:slideViewPr>
    <p:cSldViewPr snapToGrid="0">
      <p:cViewPr varScale="1">
        <p:scale>
          <a:sx n="114" d="100"/>
          <a:sy n="114" d="100"/>
        </p:scale>
        <p:origin x="-408" y="-9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Office_Excel____1.xlsx"/><Relationship Id="rId1" Type="http://schemas.openxmlformats.org/officeDocument/2006/relationships/image" Target="../media/image18.png"/></Relationships>
</file>

<file path=ppt/charts/_rels/chart2.xml.rels><?xml version="1.0" encoding="UTF-8" standalone="yes"?>
<Relationships xmlns="http://schemas.openxmlformats.org/package/2006/relationships"><Relationship Id="rId3" Type="http://schemas.microsoft.com/office/2011/relationships/chartStyle" Target="style1.xml"/><Relationship Id="rId2" Type="http://schemas.microsoft.com/office/2011/relationships/chartColorStyle" Target="colors1.xml"/><Relationship Id="rId1" Type="http://schemas.openxmlformats.org/officeDocument/2006/relationships/package" Target="../embeddings/Microsoft_Office_Excel____2.xlsx"/></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Office_Excel____3.xlsx"/><Relationship Id="rId2" Type="http://schemas.openxmlformats.org/officeDocument/2006/relationships/image" Target="../media/image22.png"/><Relationship Id="rId1" Type="http://schemas.openxmlformats.org/officeDocument/2006/relationships/image" Target="../media/image21.png"/></Relationships>
</file>

<file path=ppt/charts/chart1.xml><?xml version="1.0" encoding="utf-8"?>
<c:chartSpace xmlns:c="http://schemas.openxmlformats.org/drawingml/2006/chart" xmlns:a="http://schemas.openxmlformats.org/drawingml/2006/main" xmlns:r="http://schemas.openxmlformats.org/officeDocument/2006/relationships">
  <c:date1904 val="1"/>
  <c:lang val="zh-CN"/>
  <c:chart>
    <c:autoTitleDeleted val="1"/>
    <c:plotArea>
      <c:layout/>
      <c:doughnutChart>
        <c:varyColors val="1"/>
        <c:ser>
          <c:idx val="0"/>
          <c:order val="0"/>
          <c:tx>
            <c:strRef>
              <c:f>Sheet1!$B$1</c:f>
              <c:strCache>
                <c:ptCount val="1"/>
                <c:pt idx="0">
                  <c:v>销售额（亿）</c:v>
                </c:pt>
              </c:strCache>
            </c:strRef>
          </c:tx>
          <c:spPr>
            <a:ln>
              <a:noFill/>
            </a:ln>
          </c:spPr>
          <c:dPt>
            <c:idx val="0"/>
            <c:spPr>
              <a:blipFill>
                <a:blip xmlns:r="http://schemas.openxmlformats.org/officeDocument/2006/relationships" r:embed="rId1"/>
                <a:stretch>
                  <a:fillRect/>
                </a:stretch>
              </a:blipFill>
              <a:ln w="19050">
                <a:noFill/>
              </a:ln>
              <a:effectLst/>
            </c:spPr>
            <c:extLst xmlns:c16r2="http://schemas.microsoft.com/office/drawing/2015/06/chart">
              <c:ext xmlns:c16="http://schemas.microsoft.com/office/drawing/2014/chart" uri="{C3380CC4-5D6E-409C-BE32-E72D297353CC}">
                <c16:uniqueId val="{00000001-AE7E-4274-A9E4-AB7EBC887FDA}"/>
              </c:ext>
            </c:extLst>
          </c:dPt>
          <c:dPt>
            <c:idx val="1"/>
            <c:spPr>
              <a:solidFill>
                <a:schemeClr val="tx1">
                  <a:lumMod val="50000"/>
                  <a:lumOff val="50000"/>
                </a:schemeClr>
              </a:solidFill>
              <a:ln w="19050">
                <a:noFill/>
              </a:ln>
              <a:effectLst/>
            </c:spPr>
            <c:extLst xmlns:c16r2="http://schemas.microsoft.com/office/drawing/2015/06/chart">
              <c:ext xmlns:c16="http://schemas.microsoft.com/office/drawing/2014/chart" uri="{C3380CC4-5D6E-409C-BE32-E72D297353CC}">
                <c16:uniqueId val="{00000003-AE7E-4274-A9E4-AB7EBC887FDA}"/>
              </c:ext>
            </c:extLst>
          </c:dPt>
          <c:dPt>
            <c:idx val="2"/>
            <c:spPr>
              <a:solidFill>
                <a:schemeClr val="bg1">
                  <a:lumMod val="75000"/>
                </a:schemeClr>
              </a:solidFill>
              <a:ln w="19050">
                <a:noFill/>
              </a:ln>
              <a:effectLst/>
            </c:spPr>
            <c:extLst xmlns:c16r2="http://schemas.microsoft.com/office/drawing/2015/06/chart">
              <c:ext xmlns:c16="http://schemas.microsoft.com/office/drawing/2014/chart" uri="{C3380CC4-5D6E-409C-BE32-E72D297353CC}">
                <c16:uniqueId val="{00000005-AE7E-4274-A9E4-AB7EBC887FDA}"/>
              </c:ext>
            </c:extLst>
          </c:dPt>
          <c:cat>
            <c:strRef>
              <c:f>Sheet1!$A$2:$A$4</c:f>
              <c:strCache>
                <c:ptCount val="3"/>
                <c:pt idx="0">
                  <c:v>产品A</c:v>
                </c:pt>
                <c:pt idx="1">
                  <c:v>产品B</c:v>
                </c:pt>
                <c:pt idx="2">
                  <c:v>产品C</c:v>
                </c:pt>
              </c:strCache>
            </c:strRef>
          </c:cat>
          <c:val>
            <c:numRef>
              <c:f>Sheet1!$B$2:$B$4</c:f>
              <c:numCache>
                <c:formatCode>General</c:formatCode>
                <c:ptCount val="3"/>
                <c:pt idx="0">
                  <c:v>8.2000000000000011</c:v>
                </c:pt>
                <c:pt idx="1">
                  <c:v>3.2</c:v>
                </c:pt>
                <c:pt idx="2">
                  <c:v>1.4</c:v>
                </c:pt>
              </c:numCache>
            </c:numRef>
          </c:val>
          <c:extLst xmlns:c16r2="http://schemas.microsoft.com/office/drawing/2015/06/chart">
            <c:ext xmlns:c16="http://schemas.microsoft.com/office/drawing/2014/chart" uri="{C3380CC4-5D6E-409C-BE32-E72D297353CC}">
              <c16:uniqueId val="{00000006-AE7E-4274-A9E4-AB7EBC887FDA}"/>
            </c:ext>
          </c:extLst>
        </c:ser>
        <c:firstSliceAng val="0"/>
        <c:holeSize val="67"/>
      </c:doughnutChart>
      <c:spPr>
        <a:noFill/>
        <a:ln>
          <a:noFill/>
        </a:ln>
        <a:effectLst/>
      </c:spPr>
    </c:plotArea>
    <c:plotVisOnly val="1"/>
    <c:dispBlanksAs val="zero"/>
  </c:chart>
  <c:spPr>
    <a:noFill/>
    <a:ln>
      <a:noFill/>
    </a:ln>
    <a:effectLst/>
  </c:spPr>
  <c:txPr>
    <a:bodyPr/>
    <a:lstStyle/>
    <a:p>
      <a:pPr>
        <a:defRPr/>
      </a:pPr>
      <a:endParaRPr lang="zh-CN"/>
    </a:p>
  </c:txPr>
  <c:externalData r:id="rId2"/>
</c:chartSpace>
</file>

<file path=ppt/charts/chart2.xml><?xml version="1.0" encoding="utf-8"?>
<c:chartSpace xmlns:c="http://schemas.openxmlformats.org/drawingml/2006/chart" xmlns:a="http://schemas.openxmlformats.org/drawingml/2006/main" xmlns:r="http://schemas.openxmlformats.org/officeDocument/2006/relationships">
  <c:date1904 val="1"/>
  <c:lang val="zh-CN"/>
  <c:chart>
    <c:autoTitleDeleted val="1"/>
    <c:plotArea>
      <c:layout/>
      <c:barChart>
        <c:barDir val="bar"/>
        <c:grouping val="clustered"/>
        <c:ser>
          <c:idx val="0"/>
          <c:order val="0"/>
          <c:tx>
            <c:strRef>
              <c:f>Sheet1!$B$1</c:f>
              <c:strCache>
                <c:ptCount val="1"/>
                <c:pt idx="0">
                  <c:v>辅助列（勿动）</c:v>
                </c:pt>
              </c:strCache>
            </c:strRef>
          </c:tx>
          <c:spPr>
            <a:solidFill>
              <a:schemeClr val="bg1">
                <a:lumMod val="95000"/>
              </a:schemeClr>
            </a:solidFill>
            <a:ln>
              <a:noFill/>
            </a:ln>
            <a:effectLst/>
          </c:spPr>
          <c:cat>
            <c:strRef>
              <c:f>Sheet1!$A$2:$A$7</c:f>
              <c:strCache>
                <c:ptCount val="6"/>
                <c:pt idx="0">
                  <c:v>产品1</c:v>
                </c:pt>
                <c:pt idx="1">
                  <c:v>产品2</c:v>
                </c:pt>
                <c:pt idx="2">
                  <c:v>产品3</c:v>
                </c:pt>
                <c:pt idx="3">
                  <c:v>产品4</c:v>
                </c:pt>
                <c:pt idx="4">
                  <c:v>产品5</c:v>
                </c:pt>
                <c:pt idx="5">
                  <c:v>产品6</c:v>
                </c:pt>
              </c:strCache>
            </c:strRef>
          </c:cat>
          <c:val>
            <c:numRef>
              <c:f>Sheet1!$B$2:$B$7</c:f>
              <c:numCache>
                <c:formatCode>0%</c:formatCode>
                <c:ptCount val="6"/>
                <c:pt idx="0">
                  <c:v>1</c:v>
                </c:pt>
                <c:pt idx="1">
                  <c:v>1</c:v>
                </c:pt>
                <c:pt idx="2">
                  <c:v>1</c:v>
                </c:pt>
                <c:pt idx="3">
                  <c:v>1</c:v>
                </c:pt>
                <c:pt idx="4">
                  <c:v>1</c:v>
                </c:pt>
                <c:pt idx="5">
                  <c:v>1</c:v>
                </c:pt>
              </c:numCache>
            </c:numRef>
          </c:val>
          <c:extLst xmlns:c16r2="http://schemas.microsoft.com/office/drawing/2015/06/chart">
            <c:ext xmlns:c16="http://schemas.microsoft.com/office/drawing/2014/chart" uri="{C3380CC4-5D6E-409C-BE32-E72D297353CC}">
              <c16:uniqueId val="{00000000-706C-4DE5-B549-B137AD8C0C85}"/>
            </c:ext>
          </c:extLst>
        </c:ser>
        <c:ser>
          <c:idx val="1"/>
          <c:order val="1"/>
          <c:tx>
            <c:strRef>
              <c:f>Sheet1!$C$1</c:f>
              <c:strCache>
                <c:ptCount val="1"/>
                <c:pt idx="0">
                  <c:v>进度列（可修改）</c:v>
                </c:pt>
              </c:strCache>
            </c:strRef>
          </c:tx>
          <c:spPr>
            <a:solidFill>
              <a:schemeClr val="bg1">
                <a:lumMod val="50000"/>
              </a:schemeClr>
            </a:solidFill>
            <a:ln>
              <a:noFill/>
            </a:ln>
            <a:effectLst/>
          </c:spPr>
          <c:dPt>
            <c:idx val="0"/>
            <c:spPr>
              <a:solidFill>
                <a:schemeClr val="tx1">
                  <a:lumMod val="95000"/>
                  <a:lumOff val="5000"/>
                </a:schemeClr>
              </a:solidFill>
              <a:ln>
                <a:noFill/>
              </a:ln>
              <a:effectLst/>
            </c:spPr>
            <c:extLst xmlns:c16r2="http://schemas.microsoft.com/office/drawing/2015/06/chart">
              <c:ext xmlns:c16="http://schemas.microsoft.com/office/drawing/2014/chart" uri="{C3380CC4-5D6E-409C-BE32-E72D297353CC}">
                <c16:uniqueId val="{00000002-706C-4DE5-B549-B137AD8C0C85}"/>
              </c:ext>
            </c:extLst>
          </c:dPt>
          <c:dPt>
            <c:idx val="1"/>
            <c:spPr>
              <a:solidFill>
                <a:schemeClr val="tx1">
                  <a:lumMod val="75000"/>
                  <a:lumOff val="25000"/>
                </a:schemeClr>
              </a:solidFill>
              <a:ln>
                <a:noFill/>
              </a:ln>
              <a:effectLst/>
            </c:spPr>
            <c:extLst xmlns:c16r2="http://schemas.microsoft.com/office/drawing/2015/06/chart">
              <c:ext xmlns:c16="http://schemas.microsoft.com/office/drawing/2014/chart" uri="{C3380CC4-5D6E-409C-BE32-E72D297353CC}">
                <c16:uniqueId val="{00000004-706C-4DE5-B549-B137AD8C0C85}"/>
              </c:ext>
            </c:extLst>
          </c:dPt>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1"/>
                    </a:solidFill>
                    <a:latin typeface="+mn-lt"/>
                    <a:ea typeface="+mn-ea"/>
                    <a:cs typeface="+mn-cs"/>
                  </a:defRPr>
                </a:pPr>
                <a:endParaRPr lang="zh-CN"/>
              </a:p>
            </c:txPr>
            <c:dLblPos val="inEnd"/>
            <c:showVal val="1"/>
            <c:extLs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产品1</c:v>
                </c:pt>
                <c:pt idx="1">
                  <c:v>产品2</c:v>
                </c:pt>
                <c:pt idx="2">
                  <c:v>产品3</c:v>
                </c:pt>
                <c:pt idx="3">
                  <c:v>产品4</c:v>
                </c:pt>
                <c:pt idx="4">
                  <c:v>产品5</c:v>
                </c:pt>
                <c:pt idx="5">
                  <c:v>产品6</c:v>
                </c:pt>
              </c:strCache>
            </c:strRef>
          </c:cat>
          <c:val>
            <c:numRef>
              <c:f>Sheet1!$C$2:$C$7</c:f>
              <c:numCache>
                <c:formatCode>0%</c:formatCode>
                <c:ptCount val="6"/>
                <c:pt idx="0">
                  <c:v>0.9</c:v>
                </c:pt>
                <c:pt idx="1">
                  <c:v>0.85000000000000031</c:v>
                </c:pt>
                <c:pt idx="2">
                  <c:v>0.76000000000000034</c:v>
                </c:pt>
                <c:pt idx="3">
                  <c:v>0.68</c:v>
                </c:pt>
                <c:pt idx="4">
                  <c:v>0.60000000000000031</c:v>
                </c:pt>
                <c:pt idx="5">
                  <c:v>0.55000000000000004</c:v>
                </c:pt>
              </c:numCache>
            </c:numRef>
          </c:val>
          <c:extLst xmlns:c16r2="http://schemas.microsoft.com/office/drawing/2015/06/chart">
            <c:ext xmlns:c16="http://schemas.microsoft.com/office/drawing/2014/chart" uri="{C3380CC4-5D6E-409C-BE32-E72D297353CC}">
              <c16:uniqueId val="{00000007-706C-4DE5-B549-B137AD8C0C85}"/>
            </c:ext>
          </c:extLst>
        </c:ser>
        <c:gapWidth val="90"/>
        <c:overlap val="100"/>
        <c:axId val="259518848"/>
        <c:axId val="259520384"/>
      </c:barChart>
      <c:catAx>
        <c:axId val="259518848"/>
        <c:scaling>
          <c:orientation val="maxMin"/>
        </c:scaling>
        <c:axPos val="l"/>
        <c:majorGridlines>
          <c:spPr>
            <a:ln w="9525" cap="flat" cmpd="sng" algn="ctr">
              <a:solidFill>
                <a:schemeClr val="bg1">
                  <a:lumMod val="85000"/>
                </a:schemeClr>
              </a:solidFill>
              <a:round/>
            </a:ln>
            <a:effectLst/>
          </c:spPr>
        </c:majorGridlines>
        <c:numFmt formatCode="General" sourceLinked="1"/>
        <c:majorTickMark val="none"/>
        <c:tickLblPos val="nextTo"/>
        <c:spPr>
          <a:noFill/>
          <a:ln w="9525" cap="flat" cmpd="sng" algn="ctr">
            <a:noFill/>
            <a:round/>
          </a:ln>
          <a:effectLst/>
        </c:spPr>
        <c:txPr>
          <a:bodyPr rot="-60000000" spcFirstLastPara="1" vertOverflow="ellipsis" vert="horz" wrap="square" anchor="ctr" anchorCtr="1"/>
          <a:lstStyle/>
          <a:p>
            <a:pPr>
              <a:defRPr sz="1197" b="0" i="0" u="none" strike="noStrike" kern="1200" baseline="0">
                <a:solidFill>
                  <a:schemeClr val="tx1">
                    <a:lumMod val="85000"/>
                    <a:lumOff val="15000"/>
                  </a:schemeClr>
                </a:solidFill>
                <a:latin typeface="+mn-lt"/>
                <a:ea typeface="+mn-ea"/>
                <a:cs typeface="+mn-cs"/>
              </a:defRPr>
            </a:pPr>
            <a:endParaRPr lang="zh-CN"/>
          </a:p>
        </c:txPr>
        <c:crossAx val="259520384"/>
        <c:crosses val="autoZero"/>
        <c:auto val="1"/>
        <c:lblAlgn val="ctr"/>
        <c:lblOffset val="100"/>
      </c:catAx>
      <c:valAx>
        <c:axId val="259520384"/>
        <c:scaling>
          <c:orientation val="minMax"/>
          <c:max val="1"/>
        </c:scaling>
        <c:delete val="1"/>
        <c:axPos val="t"/>
        <c:numFmt formatCode="0%" sourceLinked="1"/>
        <c:tickLblPos val="nextTo"/>
        <c:crossAx val="259518848"/>
        <c:crosses val="autoZero"/>
        <c:crossBetween val="between"/>
      </c:valAx>
      <c:spPr>
        <a:noFill/>
        <a:ln>
          <a:noFill/>
        </a:ln>
        <a:effectLst/>
      </c:spPr>
    </c:plotArea>
    <c:plotVisOnly val="1"/>
    <c:dispBlanksAs val="gap"/>
  </c:chart>
  <c:spPr>
    <a:noFill/>
    <a:ln>
      <a:noFill/>
    </a:ln>
    <a:effectLst/>
  </c:spPr>
  <c:txPr>
    <a:bodyPr/>
    <a:lstStyle/>
    <a:p>
      <a:pPr>
        <a:defRPr/>
      </a:pPr>
      <a:endParaRPr lang="zh-CN"/>
    </a:p>
  </c:txPr>
  <c:externalData r:id="rId1"/>
</c:chartSpace>
</file>

<file path=ppt/charts/chart3.xml><?xml version="1.0" encoding="utf-8"?>
<c:chartSpace xmlns:c="http://schemas.openxmlformats.org/drawingml/2006/chart" xmlns:a="http://schemas.openxmlformats.org/drawingml/2006/main" xmlns:r="http://schemas.openxmlformats.org/officeDocument/2006/relationships">
  <c:date1904 val="1"/>
  <c:lang val="zh-CN"/>
  <c:chart>
    <c:plotArea>
      <c:layout>
        <c:manualLayout>
          <c:layoutTarget val="inner"/>
          <c:xMode val="edge"/>
          <c:yMode val="edge"/>
          <c:x val="2.3006374923216034E-2"/>
          <c:y val="4.8600483500014086E-2"/>
          <c:w val="0.96026171604171784"/>
          <c:h val="0.73910289729712575"/>
        </c:manualLayout>
      </c:layout>
      <c:barChart>
        <c:barDir val="col"/>
        <c:grouping val="clustered"/>
        <c:ser>
          <c:idx val="0"/>
          <c:order val="0"/>
          <c:tx>
            <c:strRef>
              <c:f>Sheet1!$B$2</c:f>
              <c:strCache>
                <c:ptCount val="1"/>
                <c:pt idx="0">
                  <c:v>百分比（辅助）</c:v>
                </c:pt>
              </c:strCache>
            </c:strRef>
          </c:tx>
          <c:spPr>
            <a:blipFill>
              <a:blip xmlns:r="http://schemas.openxmlformats.org/officeDocument/2006/relationships" r:embed="rId1"/>
              <a:stretch>
                <a:fillRect/>
              </a:stretch>
            </a:blipFill>
          </c:spPr>
          <c:cat>
            <c:strRef>
              <c:f>Sheet1!$A$3:$A$6</c:f>
              <c:strCache>
                <c:ptCount val="4"/>
                <c:pt idx="0">
                  <c:v>产品A</c:v>
                </c:pt>
                <c:pt idx="1">
                  <c:v>产品B</c:v>
                </c:pt>
                <c:pt idx="2">
                  <c:v>产品C</c:v>
                </c:pt>
                <c:pt idx="3">
                  <c:v>产品D</c:v>
                </c:pt>
              </c:strCache>
            </c:strRef>
          </c:cat>
          <c:val>
            <c:numRef>
              <c:f>Sheet1!$B$3:$B$6</c:f>
              <c:numCache>
                <c:formatCode>0%</c:formatCode>
                <c:ptCount val="4"/>
                <c:pt idx="0">
                  <c:v>1</c:v>
                </c:pt>
                <c:pt idx="1">
                  <c:v>1</c:v>
                </c:pt>
                <c:pt idx="2">
                  <c:v>1</c:v>
                </c:pt>
                <c:pt idx="3">
                  <c:v>1</c:v>
                </c:pt>
              </c:numCache>
            </c:numRef>
          </c:val>
          <c:extLst xmlns:c16r2="http://schemas.microsoft.com/office/drawing/2015/06/chart">
            <c:ext xmlns:c16="http://schemas.microsoft.com/office/drawing/2014/chart" uri="{C3380CC4-5D6E-409C-BE32-E72D297353CC}">
              <c16:uniqueId val="{00000000-4D1E-4B5D-8390-7F6754407339}"/>
            </c:ext>
          </c:extLst>
        </c:ser>
        <c:ser>
          <c:idx val="1"/>
          <c:order val="1"/>
          <c:tx>
            <c:strRef>
              <c:f>Sheet1!$C$2</c:f>
              <c:strCache>
                <c:ptCount val="1"/>
                <c:pt idx="0">
                  <c:v>占比</c:v>
                </c:pt>
              </c:strCache>
            </c:strRef>
          </c:tx>
          <c:spPr>
            <a:blipFill>
              <a:blip xmlns:r="http://schemas.openxmlformats.org/officeDocument/2006/relationships" r:embed="rId2"/>
              <a:stretch>
                <a:fillRect/>
              </a:stretch>
            </a:blipFill>
          </c:spPr>
          <c:pictureOptions>
            <c:pictureFormat val="stackScale"/>
          </c:pictureOptions>
          <c:dLbls>
            <c:spPr>
              <a:noFill/>
              <a:ln>
                <a:noFill/>
              </a:ln>
              <a:effectLst/>
            </c:spPr>
            <c:txPr>
              <a:bodyPr/>
              <a:lstStyle/>
              <a:p>
                <a:pPr>
                  <a:defRPr b="0">
                    <a:solidFill>
                      <a:schemeClr val="bg1"/>
                    </a:solidFill>
                    <a:latin typeface="+mn-ea"/>
                    <a:ea typeface="+mn-ea"/>
                  </a:defRPr>
                </a:pPr>
                <a:endParaRPr lang="zh-CN"/>
              </a:p>
            </c:txPr>
            <c:dLblPos val="inEnd"/>
            <c:showVal val="1"/>
            <c:extLst xmlns:c16r2="http://schemas.microsoft.com/office/drawing/2015/06/chart">
              <c:ext xmlns:c15="http://schemas.microsoft.com/office/drawing/2012/chart" uri="{CE6537A1-D6FC-4f65-9D91-7224C49458BB}">
                <c15:showLeaderLines val="0"/>
              </c:ext>
            </c:extLst>
          </c:dLbls>
          <c:cat>
            <c:strRef>
              <c:f>Sheet1!$A$3:$A$6</c:f>
              <c:strCache>
                <c:ptCount val="4"/>
                <c:pt idx="0">
                  <c:v>产品A</c:v>
                </c:pt>
                <c:pt idx="1">
                  <c:v>产品B</c:v>
                </c:pt>
                <c:pt idx="2">
                  <c:v>产品C</c:v>
                </c:pt>
                <c:pt idx="3">
                  <c:v>产品D</c:v>
                </c:pt>
              </c:strCache>
            </c:strRef>
          </c:cat>
          <c:val>
            <c:numRef>
              <c:f>Sheet1!$C$3:$C$6</c:f>
              <c:numCache>
                <c:formatCode>0%</c:formatCode>
                <c:ptCount val="4"/>
                <c:pt idx="0">
                  <c:v>0.70000000000000029</c:v>
                </c:pt>
                <c:pt idx="1">
                  <c:v>0.56000000000000005</c:v>
                </c:pt>
                <c:pt idx="2">
                  <c:v>0.34</c:v>
                </c:pt>
                <c:pt idx="3">
                  <c:v>0.23</c:v>
                </c:pt>
              </c:numCache>
            </c:numRef>
          </c:val>
          <c:extLst xmlns:c16r2="http://schemas.microsoft.com/office/drawing/2015/06/chart">
            <c:ext xmlns:c16="http://schemas.microsoft.com/office/drawing/2014/chart" uri="{C3380CC4-5D6E-409C-BE32-E72D297353CC}">
              <c16:uniqueId val="{00000005-4D1E-4B5D-8390-7F6754407339}"/>
            </c:ext>
          </c:extLst>
        </c:ser>
        <c:gapWidth val="34"/>
        <c:overlap val="100"/>
        <c:axId val="259817856"/>
        <c:axId val="259819392"/>
      </c:barChart>
      <c:catAx>
        <c:axId val="259817856"/>
        <c:scaling>
          <c:orientation val="minMax"/>
        </c:scaling>
        <c:axPos val="b"/>
        <c:majorGridlines>
          <c:spPr>
            <a:ln>
              <a:solidFill>
                <a:schemeClr val="bg1">
                  <a:lumMod val="85000"/>
                </a:schemeClr>
              </a:solidFill>
              <a:prstDash val="dash"/>
            </a:ln>
          </c:spPr>
        </c:majorGridlines>
        <c:numFmt formatCode="General" sourceLinked="0"/>
        <c:tickLblPos val="nextTo"/>
        <c:spPr>
          <a:ln>
            <a:noFill/>
          </a:ln>
        </c:spPr>
        <c:txPr>
          <a:bodyPr/>
          <a:lstStyle/>
          <a:p>
            <a:pPr>
              <a:defRPr sz="1600" b="1">
                <a:solidFill>
                  <a:schemeClr val="tx1">
                    <a:lumMod val="85000"/>
                    <a:lumOff val="15000"/>
                  </a:schemeClr>
                </a:solidFill>
                <a:latin typeface="+mj-lt"/>
              </a:defRPr>
            </a:pPr>
            <a:endParaRPr lang="zh-CN"/>
          </a:p>
        </c:txPr>
        <c:crossAx val="259819392"/>
        <c:crosses val="autoZero"/>
        <c:auto val="1"/>
        <c:lblAlgn val="ctr"/>
        <c:lblOffset val="100"/>
      </c:catAx>
      <c:valAx>
        <c:axId val="259819392"/>
        <c:scaling>
          <c:orientation val="minMax"/>
          <c:max val="1"/>
        </c:scaling>
        <c:delete val="1"/>
        <c:axPos val="l"/>
        <c:majorGridlines>
          <c:spPr>
            <a:ln>
              <a:noFill/>
              <a:prstDash val="sysDash"/>
            </a:ln>
          </c:spPr>
        </c:majorGridlines>
        <c:numFmt formatCode="0%" sourceLinked="1"/>
        <c:tickLblPos val="nextTo"/>
        <c:crossAx val="259817856"/>
        <c:crosses val="autoZero"/>
        <c:crossBetween val="between"/>
        <c:majorUnit val="0.2"/>
      </c:valAx>
    </c:plotArea>
    <c:plotVisOnly val="1"/>
    <c:dispBlanksAs val="gap"/>
  </c:chart>
  <c:txPr>
    <a:bodyPr/>
    <a:lstStyle/>
    <a:p>
      <a:pPr>
        <a:defRPr sz="1800"/>
      </a:pPr>
      <a:endParaRPr lang="zh-CN"/>
    </a:p>
  </c:txPr>
  <c:externalData r:id="rId3"/>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jpeg>
</file>

<file path=ppt/media/image11.jpeg>
</file>

<file path=ppt/media/image12.jpeg>
</file>

<file path=ppt/media/image13.png>
</file>

<file path=ppt/media/image14.png>
</file>

<file path=ppt/media/image15.pn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9EB55C-3277-40A1-87F0-B97032FE3064}" type="datetimeFigureOut">
              <a:rPr lang="zh-CN" altLang="en-US" smtClean="0"/>
              <a:pPr/>
              <a:t>2021/3/27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7D7A36-AB50-4661-B4D1-5139A582758B}" type="slidenum">
              <a:rPr lang="zh-CN" altLang="en-US" smtClean="0"/>
              <a:pPr/>
              <a:t>‹#›</a:t>
            </a:fld>
            <a:endParaRPr lang="zh-CN" altLang="en-US"/>
          </a:p>
        </p:txBody>
      </p:sp>
    </p:spTree>
    <p:extLst>
      <p:ext uri="{BB962C8B-B14F-4D97-AF65-F5344CB8AC3E}">
        <p14:creationId xmlns:p14="http://schemas.microsoft.com/office/powerpoint/2010/main" xmlns="" val="4944963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pic>
        <p:nvPicPr>
          <p:cNvPr id="8" name="图片 7"/>
          <p:cNvPicPr>
            <a:picLocks noChangeAspect="1"/>
          </p:cNvPicPr>
          <p:nvPr userDrawn="1"/>
        </p:nvPicPr>
        <p:blipFill rotWithShape="1">
          <a:blip r:embed="rId2">
            <a:extLst>
              <a:ext uri="{BEBA8EAE-BF5A-486C-A8C5-ECC9F3942E4B}">
                <a14:imgProps xmlns:a14="http://schemas.microsoft.com/office/drawing/2010/main" xmlns="">
                  <a14:imgLayer r:embed="rId3">
                    <a14:imgEffect>
                      <a14:saturation sat="0"/>
                    </a14:imgEffect>
                  </a14:imgLayer>
                </a14:imgProps>
              </a:ext>
              <a:ext uri="{28A0092B-C50C-407E-A947-70E740481C1C}">
                <a14:useLocalDpi xmlns:a14="http://schemas.microsoft.com/office/drawing/2010/main" xmlns="" val="0"/>
              </a:ext>
            </a:extLst>
          </a:blip>
          <a:srcRect l="466" t="16150" r="-1"/>
          <a:stretch/>
        </p:blipFill>
        <p:spPr>
          <a:xfrm>
            <a:off x="0" y="0"/>
            <a:ext cx="12192000" cy="6858000"/>
          </a:xfrm>
          <a:prstGeom prst="rect">
            <a:avLst/>
          </a:prstGeom>
        </p:spPr>
      </p:pic>
      <p:sp>
        <p:nvSpPr>
          <p:cNvPr id="9" name="矩形 8"/>
          <p:cNvSpPr/>
          <p:nvPr userDrawn="1"/>
        </p:nvSpPr>
        <p:spPr>
          <a:xfrm>
            <a:off x="0" y="0"/>
            <a:ext cx="12192000" cy="6858000"/>
          </a:xfrm>
          <a:prstGeom prst="rect">
            <a:avLst/>
          </a:prstGeom>
          <a:gradFill>
            <a:gsLst>
              <a:gs pos="0">
                <a:schemeClr val="tx1">
                  <a:alpha val="95000"/>
                </a:schemeClr>
              </a:gs>
              <a:gs pos="100000">
                <a:schemeClr val="tx1">
                  <a:alpha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9"/>
          <p:cNvCxnSpPr/>
          <p:nvPr userDrawn="1"/>
        </p:nvCxnSpPr>
        <p:spPr>
          <a:xfrm flipV="1">
            <a:off x="5355771" y="3773718"/>
            <a:ext cx="1848581" cy="2859316"/>
          </a:xfrm>
          <a:prstGeom prst="line">
            <a:avLst/>
          </a:prstGeom>
          <a:ln>
            <a:gradFill>
              <a:gsLst>
                <a:gs pos="0">
                  <a:schemeClr val="bg1">
                    <a:alpha val="0"/>
                  </a:schemeClr>
                </a:gs>
                <a:gs pos="100000">
                  <a:schemeClr val="bg1">
                    <a:alpha val="52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userDrawn="1"/>
        </p:nvCxnSpPr>
        <p:spPr>
          <a:xfrm flipH="1" flipV="1">
            <a:off x="7010401" y="3512463"/>
            <a:ext cx="3526970" cy="261255"/>
          </a:xfrm>
          <a:prstGeom prst="line">
            <a:avLst/>
          </a:prstGeom>
          <a:ln>
            <a:gradFill>
              <a:gsLst>
                <a:gs pos="0">
                  <a:schemeClr val="bg1">
                    <a:alpha val="0"/>
                  </a:schemeClr>
                </a:gs>
                <a:gs pos="100000">
                  <a:schemeClr val="bg1">
                    <a:alpha val="52000"/>
                  </a:schemeClr>
                </a:gs>
              </a:gsLst>
              <a:lin ang="5400000" scaled="1"/>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41516654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4_标题幻灯片">
    <p:spTree>
      <p:nvGrpSpPr>
        <p:cNvPr id="1" name=""/>
        <p:cNvGrpSpPr/>
        <p:nvPr/>
      </p:nvGrpSpPr>
      <p:grpSpPr>
        <a:xfrm>
          <a:off x="0" y="0"/>
          <a:ext cx="0" cy="0"/>
          <a:chOff x="0" y="0"/>
          <a:chExt cx="0" cy="0"/>
        </a:xfrm>
      </p:grpSpPr>
      <p:pic>
        <p:nvPicPr>
          <p:cNvPr id="2" name="图片占位符 3"/>
          <p:cNvPicPr>
            <a:picLocks noChangeAspect="1"/>
          </p:cNvPicPr>
          <p:nvPr userDrawn="1"/>
        </p:nvPicPr>
        <p:blipFill>
          <a:blip r:embed="rId2">
            <a:extLst>
              <a:ext uri="{BEBA8EAE-BF5A-486C-A8C5-ECC9F3942E4B}">
                <a14:imgProps xmlns:a14="http://schemas.microsoft.com/office/drawing/2010/main" xmlns="">
                  <a14:imgLayer r:embed="rId3">
                    <a14:imgEffect>
                      <a14:saturation sat="0"/>
                    </a14:imgEffect>
                  </a14:imgLayer>
                </a14:imgProps>
              </a:ext>
              <a:ext uri="{28A0092B-C50C-407E-A947-70E740481C1C}">
                <a14:useLocalDpi xmlns:a14="http://schemas.microsoft.com/office/drawing/2010/main" xmlns="" val="0"/>
              </a:ext>
            </a:extLst>
          </a:blip>
          <a:srcRect t="7813" b="7813"/>
          <a:stretch>
            <a:fillRect/>
          </a:stretch>
        </p:blipFill>
        <p:spPr>
          <a:xfrm>
            <a:off x="0" y="0"/>
            <a:ext cx="12191999" cy="6858000"/>
          </a:xfrm>
          <a:prstGeom prst="rect">
            <a:avLst/>
          </a:prstGeom>
        </p:spPr>
      </p:pic>
      <p:sp>
        <p:nvSpPr>
          <p:cNvPr id="3" name="直角三角形 2"/>
          <p:cNvSpPr/>
          <p:nvPr userDrawn="1"/>
        </p:nvSpPr>
        <p:spPr>
          <a:xfrm flipH="1" flipV="1">
            <a:off x="-1" y="-1"/>
            <a:ext cx="12191999" cy="6858000"/>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userDrawn="1"/>
        </p:nvSpPr>
        <p:spPr>
          <a:xfrm>
            <a:off x="0" y="-4"/>
            <a:ext cx="12192000" cy="6858004"/>
          </a:xfrm>
          <a:prstGeom prst="rtTriangle">
            <a:avLst/>
          </a:prstGeom>
          <a:solidFill>
            <a:schemeClr val="tx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extLst>
      <p:ext uri="{BB962C8B-B14F-4D97-AF65-F5344CB8AC3E}">
        <p14:creationId xmlns:p14="http://schemas.microsoft.com/office/powerpoint/2010/main" xmlns="" val="39432395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18_标题幻灯片">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cstate="print">
            <a:extLst>
              <a:ext uri="{BEBA8EAE-BF5A-486C-A8C5-ECC9F3942E4B}">
                <a14:imgProps xmlns:a14="http://schemas.microsoft.com/office/drawing/2010/main" xmlns="">
                  <a14:imgLayer r:embed="rId3">
                    <a14:imgEffect>
                      <a14:saturation sat="0"/>
                    </a14:imgEffect>
                  </a14:imgLayer>
                </a14:imgProps>
              </a:ext>
              <a:ext uri="{28A0092B-C50C-407E-A947-70E740481C1C}">
                <a14:useLocalDpi xmlns:a14="http://schemas.microsoft.com/office/drawing/2010/main" xmlns="" val="0"/>
              </a:ext>
            </a:extLst>
          </a:blip>
          <a:srcRect t="5691" b="6660"/>
          <a:stretch/>
        </p:blipFill>
        <p:spPr>
          <a:xfrm>
            <a:off x="-2" y="0"/>
            <a:ext cx="12192002" cy="6858000"/>
          </a:xfrm>
          <a:prstGeom prst="rect">
            <a:avLst/>
          </a:prstGeom>
        </p:spPr>
      </p:pic>
      <p:cxnSp>
        <p:nvCxnSpPr>
          <p:cNvPr id="10" name="直接连接符 9"/>
          <p:cNvCxnSpPr/>
          <p:nvPr userDrawn="1"/>
        </p:nvCxnSpPr>
        <p:spPr>
          <a:xfrm flipV="1">
            <a:off x="5355771" y="3773718"/>
            <a:ext cx="1848581" cy="2859316"/>
          </a:xfrm>
          <a:prstGeom prst="line">
            <a:avLst/>
          </a:prstGeom>
          <a:ln>
            <a:gradFill>
              <a:gsLst>
                <a:gs pos="0">
                  <a:schemeClr val="bg1">
                    <a:alpha val="0"/>
                  </a:schemeClr>
                </a:gs>
                <a:gs pos="100000">
                  <a:schemeClr val="bg1">
                    <a:alpha val="52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userDrawn="1"/>
        </p:nvCxnSpPr>
        <p:spPr>
          <a:xfrm flipH="1" flipV="1">
            <a:off x="7010401" y="3512463"/>
            <a:ext cx="3526970" cy="261255"/>
          </a:xfrm>
          <a:prstGeom prst="line">
            <a:avLst/>
          </a:prstGeom>
          <a:ln>
            <a:gradFill>
              <a:gsLst>
                <a:gs pos="0">
                  <a:schemeClr val="bg1">
                    <a:alpha val="0"/>
                  </a:schemeClr>
                </a:gs>
                <a:gs pos="100000">
                  <a:schemeClr val="bg1">
                    <a:alpha val="5200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4" name="任意多边形 13"/>
          <p:cNvSpPr/>
          <p:nvPr userDrawn="1"/>
        </p:nvSpPr>
        <p:spPr>
          <a:xfrm>
            <a:off x="-1" y="0"/>
            <a:ext cx="12192000" cy="6858000"/>
          </a:xfrm>
          <a:custGeom>
            <a:avLst/>
            <a:gdLst>
              <a:gd name="connsiteX0" fmla="*/ 0 w 12192000"/>
              <a:gd name="connsiteY0" fmla="*/ 0 h 6858000"/>
              <a:gd name="connsiteX1" fmla="*/ 2365070 w 12192000"/>
              <a:gd name="connsiteY1" fmla="*/ 0 h 6858000"/>
              <a:gd name="connsiteX2" fmla="*/ 9839927 w 12192000"/>
              <a:gd name="connsiteY2" fmla="*/ 0 h 6858000"/>
              <a:gd name="connsiteX3" fmla="*/ 12192000 w 12192000"/>
              <a:gd name="connsiteY3" fmla="*/ 5975025 h 6858000"/>
              <a:gd name="connsiteX4" fmla="*/ 12192000 w 12192000"/>
              <a:gd name="connsiteY4" fmla="*/ 6858000 h 6858000"/>
              <a:gd name="connsiteX5" fmla="*/ 9839927 w 12192000"/>
              <a:gd name="connsiteY5" fmla="*/ 6858000 h 6858000"/>
              <a:gd name="connsiteX6" fmla="*/ 2365070 w 12192000"/>
              <a:gd name="connsiteY6" fmla="*/ 6858000 h 6858000"/>
              <a:gd name="connsiteX7" fmla="*/ 0 w 12192000"/>
              <a:gd name="connsiteY7" fmla="*/ 87874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0" y="0"/>
                </a:moveTo>
                <a:lnTo>
                  <a:pt x="2365070" y="0"/>
                </a:lnTo>
                <a:lnTo>
                  <a:pt x="9839927" y="0"/>
                </a:lnTo>
                <a:lnTo>
                  <a:pt x="12192000" y="5975025"/>
                </a:lnTo>
                <a:lnTo>
                  <a:pt x="12192000" y="6858000"/>
                </a:lnTo>
                <a:lnTo>
                  <a:pt x="9839927" y="6858000"/>
                </a:lnTo>
                <a:lnTo>
                  <a:pt x="2365070" y="6858000"/>
                </a:lnTo>
                <a:lnTo>
                  <a:pt x="0" y="87874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xmlns="" val="5739709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7_标题幻灯片">
    <p:spTree>
      <p:nvGrpSpPr>
        <p:cNvPr id="1" name=""/>
        <p:cNvGrpSpPr/>
        <p:nvPr/>
      </p:nvGrpSpPr>
      <p:grpSpPr>
        <a:xfrm>
          <a:off x="0" y="0"/>
          <a:ext cx="0" cy="0"/>
          <a:chOff x="0" y="0"/>
          <a:chExt cx="0" cy="0"/>
        </a:xfrm>
      </p:grpSpPr>
      <p:sp>
        <p:nvSpPr>
          <p:cNvPr id="2" name="图片占位符 1"/>
          <p:cNvSpPr>
            <a:spLocks noGrp="1"/>
          </p:cNvSpPr>
          <p:nvPr>
            <p:ph type="pic" sz="quarter" idx="10"/>
          </p:nvPr>
        </p:nvSpPr>
        <p:spPr>
          <a:xfrm>
            <a:off x="0" y="0"/>
            <a:ext cx="12191999" cy="6858000"/>
          </a:xfrm>
          <a:prstGeom prst="rect">
            <a:avLst/>
          </a:prstGeom>
          <a:solidFill>
            <a:schemeClr val="bg1">
              <a:lumMod val="9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Tree>
    <p:extLst>
      <p:ext uri="{BB962C8B-B14F-4D97-AF65-F5344CB8AC3E}">
        <p14:creationId xmlns:p14="http://schemas.microsoft.com/office/powerpoint/2010/main" xmlns="" val="40781623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9_标题幻灯片">
    <p:spTree>
      <p:nvGrpSpPr>
        <p:cNvPr id="1" name=""/>
        <p:cNvGrpSpPr/>
        <p:nvPr/>
      </p:nvGrpSpPr>
      <p:grpSpPr>
        <a:xfrm>
          <a:off x="0" y="0"/>
          <a:ext cx="0" cy="0"/>
          <a:chOff x="0" y="0"/>
          <a:chExt cx="0" cy="0"/>
        </a:xfrm>
      </p:grpSpPr>
      <p:sp>
        <p:nvSpPr>
          <p:cNvPr id="8" name="任意多边形 7"/>
          <p:cNvSpPr/>
          <p:nvPr userDrawn="1"/>
        </p:nvSpPr>
        <p:spPr>
          <a:xfrm>
            <a:off x="-2" y="1"/>
            <a:ext cx="6210292" cy="6857999"/>
          </a:xfrm>
          <a:custGeom>
            <a:avLst/>
            <a:gdLst>
              <a:gd name="connsiteX0" fmla="*/ 0 w 6210292"/>
              <a:gd name="connsiteY0" fmla="*/ 0 h 6857999"/>
              <a:gd name="connsiteX1" fmla="*/ 3510538 w 6210292"/>
              <a:gd name="connsiteY1" fmla="*/ 0 h 6857999"/>
              <a:gd name="connsiteX2" fmla="*/ 6210292 w 6210292"/>
              <a:gd name="connsiteY2" fmla="*/ 1964217 h 6857999"/>
              <a:gd name="connsiteX3" fmla="*/ 4622417 w 6210292"/>
              <a:gd name="connsiteY3" fmla="*/ 6857999 h 6857999"/>
              <a:gd name="connsiteX4" fmla="*/ 0 w 6210292"/>
              <a:gd name="connsiteY4" fmla="*/ 6857999 h 6857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10292" h="6857999">
                <a:moveTo>
                  <a:pt x="0" y="0"/>
                </a:moveTo>
                <a:lnTo>
                  <a:pt x="3510538" y="0"/>
                </a:lnTo>
                <a:lnTo>
                  <a:pt x="6210292" y="1964217"/>
                </a:lnTo>
                <a:lnTo>
                  <a:pt x="4622417" y="6857999"/>
                </a:lnTo>
                <a:lnTo>
                  <a:pt x="0" y="6857999"/>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图片占位符 5"/>
          <p:cNvSpPr>
            <a:spLocks noGrp="1"/>
          </p:cNvSpPr>
          <p:nvPr>
            <p:ph type="pic" sz="quarter" idx="10"/>
          </p:nvPr>
        </p:nvSpPr>
        <p:spPr>
          <a:xfrm>
            <a:off x="0" y="0"/>
            <a:ext cx="5827703" cy="6858000"/>
          </a:xfrm>
          <a:custGeom>
            <a:avLst/>
            <a:gdLst>
              <a:gd name="connsiteX0" fmla="*/ 0 w 5827703"/>
              <a:gd name="connsiteY0" fmla="*/ 0 h 6858000"/>
              <a:gd name="connsiteX1" fmla="*/ 2957454 w 5827703"/>
              <a:gd name="connsiteY1" fmla="*/ 0 h 6858000"/>
              <a:gd name="connsiteX2" fmla="*/ 5827703 w 5827703"/>
              <a:gd name="connsiteY2" fmla="*/ 2088261 h 6858000"/>
              <a:gd name="connsiteX3" fmla="*/ 4280075 w 5827703"/>
              <a:gd name="connsiteY3" fmla="*/ 6858000 h 6858000"/>
              <a:gd name="connsiteX4" fmla="*/ 0 w 5827703"/>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27703" h="6858000">
                <a:moveTo>
                  <a:pt x="0" y="0"/>
                </a:moveTo>
                <a:lnTo>
                  <a:pt x="2957454" y="0"/>
                </a:lnTo>
                <a:lnTo>
                  <a:pt x="5827703" y="2088261"/>
                </a:lnTo>
                <a:lnTo>
                  <a:pt x="4280075" y="6858000"/>
                </a:lnTo>
                <a:lnTo>
                  <a:pt x="0" y="6858000"/>
                </a:lnTo>
                <a:close/>
              </a:path>
            </a:pathLst>
          </a:custGeom>
          <a:solidFill>
            <a:schemeClr val="bg1">
              <a:lumMod val="9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
        <p:nvSpPr>
          <p:cNvPr id="12" name="任意多边形 11"/>
          <p:cNvSpPr/>
          <p:nvPr userDrawn="1"/>
        </p:nvSpPr>
        <p:spPr>
          <a:xfrm flipH="1" flipV="1">
            <a:off x="10766107" y="4361930"/>
            <a:ext cx="1425892" cy="2496071"/>
          </a:xfrm>
          <a:custGeom>
            <a:avLst/>
            <a:gdLst>
              <a:gd name="connsiteX0" fmla="*/ 696735 w 1425892"/>
              <a:gd name="connsiteY0" fmla="*/ 2496071 h 2496071"/>
              <a:gd name="connsiteX1" fmla="*/ 0 w 1425892"/>
              <a:gd name="connsiteY1" fmla="*/ 2496071 h 2496071"/>
              <a:gd name="connsiteX2" fmla="*/ 0 w 1425892"/>
              <a:gd name="connsiteY2" fmla="*/ 0 h 2496071"/>
              <a:gd name="connsiteX3" fmla="*/ 1083881 w 1425892"/>
              <a:gd name="connsiteY3" fmla="*/ 0 h 2496071"/>
              <a:gd name="connsiteX4" fmla="*/ 1425892 w 1425892"/>
              <a:gd name="connsiteY4" fmla="*/ 248832 h 24960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5892" h="2496071">
                <a:moveTo>
                  <a:pt x="696735" y="2496071"/>
                </a:moveTo>
                <a:lnTo>
                  <a:pt x="0" y="2496071"/>
                </a:lnTo>
                <a:lnTo>
                  <a:pt x="0" y="0"/>
                </a:lnTo>
                <a:lnTo>
                  <a:pt x="1083881" y="0"/>
                </a:lnTo>
                <a:lnTo>
                  <a:pt x="1425892" y="248832"/>
                </a:lnTo>
                <a:close/>
              </a:path>
            </a:pathLst>
          </a:cu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xmlns="" val="27176108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3_标题幻灯片">
    <p:spTree>
      <p:nvGrpSpPr>
        <p:cNvPr id="1" name=""/>
        <p:cNvGrpSpPr/>
        <p:nvPr/>
      </p:nvGrpSpPr>
      <p:grpSpPr>
        <a:xfrm>
          <a:off x="0" y="0"/>
          <a:ext cx="0" cy="0"/>
          <a:chOff x="0" y="0"/>
          <a:chExt cx="0" cy="0"/>
        </a:xfrm>
      </p:grpSpPr>
      <p:cxnSp>
        <p:nvCxnSpPr>
          <p:cNvPr id="3" name="直接连接符 2"/>
          <p:cNvCxnSpPr/>
          <p:nvPr userDrawn="1"/>
        </p:nvCxnSpPr>
        <p:spPr>
          <a:xfrm>
            <a:off x="725714" y="1030514"/>
            <a:ext cx="696686" cy="0"/>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p:ph type="body" sz="quarter" idx="10" hasCustomPrompt="1"/>
          </p:nvPr>
        </p:nvSpPr>
        <p:spPr>
          <a:xfrm>
            <a:off x="652910" y="451296"/>
            <a:ext cx="10024160" cy="491195"/>
          </a:xfrm>
          <a:prstGeom prst="rect">
            <a:avLst/>
          </a:prstGeom>
        </p:spPr>
        <p:txBody>
          <a:bodyPr anchor="ctr" anchorCtr="0"/>
          <a:lstStyle>
            <a:lvl1pPr marL="0" indent="0">
              <a:buNone/>
              <a:defRPr b="1">
                <a:solidFill>
                  <a:schemeClr val="tx1">
                    <a:lumMod val="85000"/>
                    <a:lumOff val="15000"/>
                  </a:schemeClr>
                </a:solidFill>
              </a:defRPr>
            </a:lvl1pPr>
          </a:lstStyle>
          <a:p>
            <a:pPr lvl="0"/>
            <a:r>
              <a:rPr lang="zh-CN" altLang="en-US"/>
              <a:t>在此输入你的章节标题</a:t>
            </a:r>
          </a:p>
        </p:txBody>
      </p:sp>
      <p:sp>
        <p:nvSpPr>
          <p:cNvPr id="9" name="图片占位符 8"/>
          <p:cNvSpPr>
            <a:spLocks noGrp="1"/>
          </p:cNvSpPr>
          <p:nvPr>
            <p:ph type="pic" sz="quarter" idx="11"/>
          </p:nvPr>
        </p:nvSpPr>
        <p:spPr>
          <a:xfrm>
            <a:off x="841828" y="2399289"/>
            <a:ext cx="2474235" cy="3265714"/>
          </a:xfrm>
          <a:prstGeom prst="rect">
            <a:avLst/>
          </a:prstGeom>
          <a:solidFill>
            <a:schemeClr val="bg1">
              <a:lumMod val="9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
        <p:nvSpPr>
          <p:cNvPr id="10" name="图片占位符 9"/>
          <p:cNvSpPr>
            <a:spLocks noGrp="1"/>
          </p:cNvSpPr>
          <p:nvPr>
            <p:ph type="pic" sz="quarter" idx="12"/>
          </p:nvPr>
        </p:nvSpPr>
        <p:spPr>
          <a:xfrm>
            <a:off x="3403600" y="2399289"/>
            <a:ext cx="2474235" cy="3265714"/>
          </a:xfrm>
          <a:prstGeom prst="rect">
            <a:avLst/>
          </a:prstGeom>
          <a:solidFill>
            <a:schemeClr val="bg1">
              <a:lumMod val="9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
        <p:nvSpPr>
          <p:cNvPr id="11" name="图片占位符 10"/>
          <p:cNvSpPr>
            <a:spLocks noGrp="1"/>
          </p:cNvSpPr>
          <p:nvPr>
            <p:ph type="pic" sz="quarter" idx="13"/>
          </p:nvPr>
        </p:nvSpPr>
        <p:spPr>
          <a:xfrm>
            <a:off x="5965372" y="2399289"/>
            <a:ext cx="2474235" cy="3265714"/>
          </a:xfrm>
          <a:prstGeom prst="rect">
            <a:avLst/>
          </a:prstGeom>
          <a:solidFill>
            <a:schemeClr val="bg1">
              <a:lumMod val="9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
        <p:nvSpPr>
          <p:cNvPr id="12" name="图片占位符 11"/>
          <p:cNvSpPr>
            <a:spLocks noGrp="1"/>
          </p:cNvSpPr>
          <p:nvPr>
            <p:ph type="pic" sz="quarter" idx="14"/>
          </p:nvPr>
        </p:nvSpPr>
        <p:spPr>
          <a:xfrm>
            <a:off x="8527144" y="2169104"/>
            <a:ext cx="2823028" cy="3726083"/>
          </a:xfrm>
          <a:prstGeom prst="rect">
            <a:avLst/>
          </a:prstGeom>
          <a:solidFill>
            <a:schemeClr val="bg1">
              <a:lumMod val="9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
        <p:nvSpPr>
          <p:cNvPr id="13" name="等腰三角形 12"/>
          <p:cNvSpPr/>
          <p:nvPr userDrawn="1"/>
        </p:nvSpPr>
        <p:spPr>
          <a:xfrm rot="16200000" flipH="1">
            <a:off x="-28636" y="-27146"/>
            <a:ext cx="204778" cy="176533"/>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13"/>
          <p:cNvSpPr/>
          <p:nvPr userDrawn="1"/>
        </p:nvSpPr>
        <p:spPr>
          <a:xfrm rot="5400000">
            <a:off x="-28637" y="197825"/>
            <a:ext cx="204778" cy="176533"/>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userDrawn="1"/>
        </p:nvSpPr>
        <p:spPr>
          <a:xfrm rot="16200000" flipH="1">
            <a:off x="12001345" y="6326122"/>
            <a:ext cx="204778" cy="176533"/>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等腰三角形 15"/>
          <p:cNvSpPr/>
          <p:nvPr userDrawn="1"/>
        </p:nvSpPr>
        <p:spPr>
          <a:xfrm rot="5400000">
            <a:off x="12001344" y="6551093"/>
            <a:ext cx="204778" cy="176533"/>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TextBox 15"/>
          <p:cNvSpPr txBox="1"/>
          <p:nvPr userDrawn="1"/>
        </p:nvSpPr>
        <p:spPr>
          <a:xfrm>
            <a:off x="11562270" y="6368075"/>
            <a:ext cx="506984" cy="307777"/>
          </a:xfrm>
          <a:prstGeom prst="rect">
            <a:avLst/>
          </a:prstGeom>
          <a:noFill/>
        </p:spPr>
        <p:txBody>
          <a:bodyPr wrap="square" rtlCol="0">
            <a:spAutoFit/>
          </a:bodyPr>
          <a:lstStyle/>
          <a:p>
            <a:pPr algn="ctr"/>
            <a:fld id="{2EEF1883-7A0E-4F66-9932-E581691AD397}" type="slidenum">
              <a:rPr lang="zh-CN" altLang="en-US" sz="1400" smtClean="0">
                <a:solidFill>
                  <a:schemeClr val="tx1">
                    <a:lumMod val="75000"/>
                    <a:lumOff val="25000"/>
                  </a:schemeClr>
                </a:solidFill>
                <a:latin typeface="+mn-ea"/>
                <a:ea typeface="+mn-ea"/>
                <a:cs typeface="Arial Unicode MS" panose="020B0604020202020204" pitchFamily="34" charset="-122"/>
              </a:rPr>
              <a:pPr algn="ctr"/>
              <a:t>‹#›</a:t>
            </a:fld>
            <a:r>
              <a:rPr lang="zh-CN" altLang="en-US" sz="1400">
                <a:solidFill>
                  <a:schemeClr val="tx1">
                    <a:lumMod val="75000"/>
                    <a:lumOff val="25000"/>
                  </a:schemeClr>
                </a:solidFill>
                <a:latin typeface="+mn-ea"/>
                <a:ea typeface="+mn-ea"/>
                <a:cs typeface="Arial Unicode MS" panose="020B0604020202020204" pitchFamily="34" charset="-122"/>
              </a:rPr>
              <a:t> </a:t>
            </a:r>
            <a:endParaRPr lang="zh-CN" altLang="en-US" sz="1400" b="0" dirty="0">
              <a:solidFill>
                <a:schemeClr val="tx1">
                  <a:lumMod val="75000"/>
                  <a:lumOff val="25000"/>
                </a:schemeClr>
              </a:solidFill>
              <a:latin typeface="+mn-ea"/>
              <a:ea typeface="+mn-ea"/>
              <a:cs typeface="Arial Unicode MS" panose="020B0604020202020204" pitchFamily="34" charset="-122"/>
            </a:endParaRPr>
          </a:p>
        </p:txBody>
      </p:sp>
    </p:spTree>
    <p:extLst>
      <p:ext uri="{BB962C8B-B14F-4D97-AF65-F5344CB8AC3E}">
        <p14:creationId xmlns:p14="http://schemas.microsoft.com/office/powerpoint/2010/main" xmlns="" val="31349671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7_标题幻灯片">
    <p:spTree>
      <p:nvGrpSpPr>
        <p:cNvPr id="1" name=""/>
        <p:cNvGrpSpPr/>
        <p:nvPr/>
      </p:nvGrpSpPr>
      <p:grpSpPr>
        <a:xfrm>
          <a:off x="0" y="0"/>
          <a:ext cx="0" cy="0"/>
          <a:chOff x="0" y="0"/>
          <a:chExt cx="0" cy="0"/>
        </a:xfrm>
      </p:grpSpPr>
      <p:cxnSp>
        <p:nvCxnSpPr>
          <p:cNvPr id="3" name="直接连接符 2"/>
          <p:cNvCxnSpPr/>
          <p:nvPr userDrawn="1"/>
        </p:nvCxnSpPr>
        <p:spPr>
          <a:xfrm>
            <a:off x="725714" y="1030514"/>
            <a:ext cx="696686" cy="0"/>
          </a:xfrm>
          <a:prstGeom prst="line">
            <a:avLst/>
          </a:prstGeom>
          <a:ln w="28575">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4" name="文本占位符 3"/>
          <p:cNvSpPr>
            <a:spLocks noGrp="1"/>
          </p:cNvSpPr>
          <p:nvPr>
            <p:ph type="body" sz="quarter" idx="10" hasCustomPrompt="1"/>
          </p:nvPr>
        </p:nvSpPr>
        <p:spPr>
          <a:xfrm>
            <a:off x="652910" y="451296"/>
            <a:ext cx="10024160" cy="491195"/>
          </a:xfrm>
          <a:prstGeom prst="rect">
            <a:avLst/>
          </a:prstGeom>
        </p:spPr>
        <p:txBody>
          <a:bodyPr anchor="ctr" anchorCtr="0"/>
          <a:lstStyle>
            <a:lvl1pPr marL="0" indent="0">
              <a:buNone/>
              <a:defRPr b="1">
                <a:solidFill>
                  <a:schemeClr val="tx1">
                    <a:lumMod val="85000"/>
                    <a:lumOff val="15000"/>
                  </a:schemeClr>
                </a:solidFill>
              </a:defRPr>
            </a:lvl1pPr>
          </a:lstStyle>
          <a:p>
            <a:pPr lvl="0"/>
            <a:r>
              <a:rPr lang="zh-CN" altLang="en-US"/>
              <a:t>在此输入你的章节标题</a:t>
            </a:r>
          </a:p>
        </p:txBody>
      </p:sp>
      <p:sp>
        <p:nvSpPr>
          <p:cNvPr id="13" name="等腰三角形 12"/>
          <p:cNvSpPr/>
          <p:nvPr userDrawn="1"/>
        </p:nvSpPr>
        <p:spPr>
          <a:xfrm rot="16200000" flipH="1">
            <a:off x="-28636" y="-27146"/>
            <a:ext cx="204778" cy="176533"/>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13"/>
          <p:cNvSpPr/>
          <p:nvPr userDrawn="1"/>
        </p:nvSpPr>
        <p:spPr>
          <a:xfrm rot="5400000">
            <a:off x="-28637" y="197825"/>
            <a:ext cx="204778" cy="176533"/>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userDrawn="1"/>
        </p:nvSpPr>
        <p:spPr>
          <a:xfrm rot="16200000" flipH="1">
            <a:off x="12001345" y="6326122"/>
            <a:ext cx="204778" cy="176533"/>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等腰三角形 15"/>
          <p:cNvSpPr/>
          <p:nvPr userDrawn="1"/>
        </p:nvSpPr>
        <p:spPr>
          <a:xfrm rot="5400000">
            <a:off x="12001344" y="6551093"/>
            <a:ext cx="204778" cy="176533"/>
          </a:xfrm>
          <a:prstGeom prst="triangl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TextBox 15"/>
          <p:cNvSpPr txBox="1"/>
          <p:nvPr userDrawn="1"/>
        </p:nvSpPr>
        <p:spPr>
          <a:xfrm>
            <a:off x="11562270" y="6368075"/>
            <a:ext cx="506984" cy="307777"/>
          </a:xfrm>
          <a:prstGeom prst="rect">
            <a:avLst/>
          </a:prstGeom>
          <a:noFill/>
        </p:spPr>
        <p:txBody>
          <a:bodyPr wrap="square" rtlCol="0">
            <a:spAutoFit/>
          </a:bodyPr>
          <a:lstStyle/>
          <a:p>
            <a:pPr algn="ctr"/>
            <a:fld id="{2EEF1883-7A0E-4F66-9932-E581691AD397}" type="slidenum">
              <a:rPr lang="zh-CN" altLang="en-US" sz="1400" smtClean="0">
                <a:solidFill>
                  <a:schemeClr val="tx1">
                    <a:lumMod val="75000"/>
                    <a:lumOff val="25000"/>
                  </a:schemeClr>
                </a:solidFill>
                <a:latin typeface="+mn-ea"/>
                <a:ea typeface="+mn-ea"/>
                <a:cs typeface="Arial Unicode MS" panose="020B0604020202020204" pitchFamily="34" charset="-122"/>
              </a:rPr>
              <a:pPr algn="ctr"/>
              <a:t>‹#›</a:t>
            </a:fld>
            <a:r>
              <a:rPr lang="zh-CN" altLang="en-US" sz="1400">
                <a:solidFill>
                  <a:schemeClr val="tx1">
                    <a:lumMod val="75000"/>
                    <a:lumOff val="25000"/>
                  </a:schemeClr>
                </a:solidFill>
                <a:latin typeface="+mn-ea"/>
                <a:ea typeface="+mn-ea"/>
                <a:cs typeface="Arial Unicode MS" panose="020B0604020202020204" pitchFamily="34" charset="-122"/>
              </a:rPr>
              <a:t> </a:t>
            </a:r>
            <a:endParaRPr lang="zh-CN" altLang="en-US" sz="1400" b="0" dirty="0">
              <a:solidFill>
                <a:schemeClr val="tx1">
                  <a:lumMod val="75000"/>
                  <a:lumOff val="25000"/>
                </a:schemeClr>
              </a:solidFill>
              <a:latin typeface="+mn-ea"/>
              <a:ea typeface="+mn-ea"/>
              <a:cs typeface="Arial Unicode MS" panose="020B0604020202020204" pitchFamily="34" charset="-122"/>
            </a:endParaRPr>
          </a:p>
        </p:txBody>
      </p:sp>
    </p:spTree>
    <p:extLst>
      <p:ext uri="{BB962C8B-B14F-4D97-AF65-F5344CB8AC3E}">
        <p14:creationId xmlns:p14="http://schemas.microsoft.com/office/powerpoint/2010/main" xmlns="" val="33061843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5_标题幻灯片">
    <p:spTree>
      <p:nvGrpSpPr>
        <p:cNvPr id="1" name=""/>
        <p:cNvGrpSpPr/>
        <p:nvPr/>
      </p:nvGrpSpPr>
      <p:grpSpPr>
        <a:xfrm>
          <a:off x="0" y="0"/>
          <a:ext cx="0" cy="0"/>
          <a:chOff x="0" y="0"/>
          <a:chExt cx="0" cy="0"/>
        </a:xfrm>
      </p:grpSpPr>
      <p:sp>
        <p:nvSpPr>
          <p:cNvPr id="4" name="矩形 3"/>
          <p:cNvSpPr/>
          <p:nvPr userDrawn="1"/>
        </p:nvSpPr>
        <p:spPr>
          <a:xfrm>
            <a:off x="0" y="0"/>
            <a:ext cx="188686"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userDrawn="1"/>
        </p:nvSpPr>
        <p:spPr>
          <a:xfrm>
            <a:off x="12003314" y="0"/>
            <a:ext cx="188686"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图片占位符 11"/>
          <p:cNvSpPr>
            <a:spLocks noGrp="1"/>
          </p:cNvSpPr>
          <p:nvPr>
            <p:ph type="pic" sz="quarter" idx="14"/>
          </p:nvPr>
        </p:nvSpPr>
        <p:spPr>
          <a:xfrm>
            <a:off x="8955741" y="0"/>
            <a:ext cx="3047573" cy="6858000"/>
          </a:xfrm>
          <a:prstGeom prst="rect">
            <a:avLst/>
          </a:prstGeom>
          <a:solidFill>
            <a:schemeClr val="bg1">
              <a:lumMod val="9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
        <p:nvSpPr>
          <p:cNvPr id="7" name="图片占位符 11"/>
          <p:cNvSpPr>
            <a:spLocks noGrp="1"/>
          </p:cNvSpPr>
          <p:nvPr>
            <p:ph type="pic" sz="quarter" idx="15"/>
          </p:nvPr>
        </p:nvSpPr>
        <p:spPr>
          <a:xfrm>
            <a:off x="5908168" y="0"/>
            <a:ext cx="3047573" cy="6858000"/>
          </a:xfrm>
          <a:prstGeom prst="rect">
            <a:avLst/>
          </a:prstGeom>
          <a:solidFill>
            <a:schemeClr val="bg1">
              <a:lumMod val="9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Tree>
    <p:extLst>
      <p:ext uri="{BB962C8B-B14F-4D97-AF65-F5344CB8AC3E}">
        <p14:creationId xmlns:p14="http://schemas.microsoft.com/office/powerpoint/2010/main" xmlns="" val="6209993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6_标题幻灯片">
    <p:spTree>
      <p:nvGrpSpPr>
        <p:cNvPr id="1" name=""/>
        <p:cNvGrpSpPr/>
        <p:nvPr/>
      </p:nvGrpSpPr>
      <p:grpSpPr>
        <a:xfrm>
          <a:off x="0" y="0"/>
          <a:ext cx="0" cy="0"/>
          <a:chOff x="0" y="0"/>
          <a:chExt cx="0" cy="0"/>
        </a:xfrm>
      </p:grpSpPr>
      <p:sp>
        <p:nvSpPr>
          <p:cNvPr id="2" name="直角三角形 1"/>
          <p:cNvSpPr/>
          <p:nvPr userDrawn="1"/>
        </p:nvSpPr>
        <p:spPr>
          <a:xfrm flipV="1">
            <a:off x="0" y="-1"/>
            <a:ext cx="5551739" cy="3122853"/>
          </a:xfrm>
          <a:prstGeom prst="r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直角三角形 2"/>
          <p:cNvSpPr/>
          <p:nvPr userDrawn="1"/>
        </p:nvSpPr>
        <p:spPr>
          <a:xfrm rot="10800000" flipV="1">
            <a:off x="6640261" y="3735147"/>
            <a:ext cx="5551739" cy="3122853"/>
          </a:xfrm>
          <a:prstGeom prst="r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图片占位符 3"/>
          <p:cNvSpPr>
            <a:spLocks noGrp="1"/>
          </p:cNvSpPr>
          <p:nvPr>
            <p:ph type="pic" sz="quarter" idx="10"/>
          </p:nvPr>
        </p:nvSpPr>
        <p:spPr>
          <a:xfrm>
            <a:off x="0" y="1"/>
            <a:ext cx="4900705" cy="2756646"/>
          </a:xfrm>
          <a:custGeom>
            <a:avLst/>
            <a:gdLst>
              <a:gd name="connsiteX0" fmla="*/ 0 w 5551736"/>
              <a:gd name="connsiteY0" fmla="*/ 0 h 3122851"/>
              <a:gd name="connsiteX1" fmla="*/ 5551736 w 5551736"/>
              <a:gd name="connsiteY1" fmla="*/ 0 h 3122851"/>
              <a:gd name="connsiteX2" fmla="*/ 0 w 5551736"/>
              <a:gd name="connsiteY2" fmla="*/ 3122851 h 3122851"/>
            </a:gdLst>
            <a:ahLst/>
            <a:cxnLst>
              <a:cxn ang="0">
                <a:pos x="connsiteX0" y="connsiteY0"/>
              </a:cxn>
              <a:cxn ang="0">
                <a:pos x="connsiteX1" y="connsiteY1"/>
              </a:cxn>
              <a:cxn ang="0">
                <a:pos x="connsiteX2" y="connsiteY2"/>
              </a:cxn>
            </a:cxnLst>
            <a:rect l="l" t="t" r="r" b="b"/>
            <a:pathLst>
              <a:path w="5551736" h="3122851">
                <a:moveTo>
                  <a:pt x="0" y="0"/>
                </a:moveTo>
                <a:lnTo>
                  <a:pt x="5551736" y="0"/>
                </a:lnTo>
                <a:lnTo>
                  <a:pt x="0" y="3122851"/>
                </a:lnTo>
                <a:close/>
              </a:path>
            </a:pathLst>
          </a:custGeom>
          <a:solidFill>
            <a:schemeClr val="bg1">
              <a:lumMod val="8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
        <p:nvSpPr>
          <p:cNvPr id="5" name="图片占位符 4"/>
          <p:cNvSpPr>
            <a:spLocks noGrp="1"/>
          </p:cNvSpPr>
          <p:nvPr>
            <p:ph type="pic" sz="quarter" idx="11"/>
          </p:nvPr>
        </p:nvSpPr>
        <p:spPr>
          <a:xfrm>
            <a:off x="7257143" y="4082145"/>
            <a:ext cx="4934856" cy="2775856"/>
          </a:xfrm>
          <a:custGeom>
            <a:avLst/>
            <a:gdLst>
              <a:gd name="connsiteX0" fmla="*/ 5551739 w 5551739"/>
              <a:gd name="connsiteY0" fmla="*/ 0 h 3122853"/>
              <a:gd name="connsiteX1" fmla="*/ 5551739 w 5551739"/>
              <a:gd name="connsiteY1" fmla="*/ 3122853 h 3122853"/>
              <a:gd name="connsiteX2" fmla="*/ 0 w 5551739"/>
              <a:gd name="connsiteY2" fmla="*/ 3122853 h 3122853"/>
            </a:gdLst>
            <a:ahLst/>
            <a:cxnLst>
              <a:cxn ang="0">
                <a:pos x="connsiteX0" y="connsiteY0"/>
              </a:cxn>
              <a:cxn ang="0">
                <a:pos x="connsiteX1" y="connsiteY1"/>
              </a:cxn>
              <a:cxn ang="0">
                <a:pos x="connsiteX2" y="connsiteY2"/>
              </a:cxn>
            </a:cxnLst>
            <a:rect l="l" t="t" r="r" b="b"/>
            <a:pathLst>
              <a:path w="5551739" h="3122853">
                <a:moveTo>
                  <a:pt x="5551739" y="0"/>
                </a:moveTo>
                <a:lnTo>
                  <a:pt x="5551739" y="3122853"/>
                </a:lnTo>
                <a:lnTo>
                  <a:pt x="0" y="3122853"/>
                </a:lnTo>
                <a:close/>
              </a:path>
            </a:pathLst>
          </a:custGeom>
          <a:solidFill>
            <a:schemeClr val="bg1">
              <a:lumMod val="8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Tree>
    <p:extLst>
      <p:ext uri="{BB962C8B-B14F-4D97-AF65-F5344CB8AC3E}">
        <p14:creationId xmlns:p14="http://schemas.microsoft.com/office/powerpoint/2010/main" xmlns="" val="40797578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8512677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2_标题幻灯片">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2">
            <a:extLst>
              <a:ext uri="{BEBA8EAE-BF5A-486C-A8C5-ECC9F3942E4B}">
                <a14:imgProps xmlns:a14="http://schemas.microsoft.com/office/drawing/2010/main" xmlns="">
                  <a14:imgLayer r:embed="rId3">
                    <a14:imgEffect>
                      <a14:saturation sat="0"/>
                    </a14:imgEffect>
                  </a14:imgLayer>
                </a14:imgProps>
              </a:ext>
              <a:ext uri="{28A0092B-C50C-407E-A947-70E740481C1C}">
                <a14:useLocalDpi xmlns:a14="http://schemas.microsoft.com/office/drawing/2010/main" xmlns="" val="0"/>
              </a:ext>
            </a:extLst>
          </a:blip>
          <a:srcRect l="59857" t="1703" r="-3"/>
          <a:stretch/>
        </p:blipFill>
        <p:spPr>
          <a:xfrm flipH="1">
            <a:off x="-1" y="0"/>
            <a:ext cx="4209143" cy="6858000"/>
          </a:xfrm>
          <a:prstGeom prst="rect">
            <a:avLst/>
          </a:prstGeom>
        </p:spPr>
      </p:pic>
      <p:sp>
        <p:nvSpPr>
          <p:cNvPr id="5" name="矩形 4"/>
          <p:cNvSpPr/>
          <p:nvPr userDrawn="1"/>
        </p:nvSpPr>
        <p:spPr>
          <a:xfrm>
            <a:off x="0" y="0"/>
            <a:ext cx="4209143" cy="6858000"/>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任意多边形 5"/>
          <p:cNvSpPr/>
          <p:nvPr userDrawn="1"/>
        </p:nvSpPr>
        <p:spPr>
          <a:xfrm>
            <a:off x="4209143" y="187778"/>
            <a:ext cx="7797801" cy="6482444"/>
          </a:xfrm>
          <a:custGeom>
            <a:avLst/>
            <a:gdLst>
              <a:gd name="connsiteX0" fmla="*/ 0 w 7797801"/>
              <a:gd name="connsiteY0" fmla="*/ 0 h 6482444"/>
              <a:gd name="connsiteX1" fmla="*/ 7797801 w 7797801"/>
              <a:gd name="connsiteY1" fmla="*/ 0 h 6482444"/>
              <a:gd name="connsiteX2" fmla="*/ 7797801 w 7797801"/>
              <a:gd name="connsiteY2" fmla="*/ 6482444 h 6482444"/>
              <a:gd name="connsiteX3" fmla="*/ 0 w 7797801"/>
              <a:gd name="connsiteY3" fmla="*/ 6482444 h 6482444"/>
              <a:gd name="connsiteX4" fmla="*/ 0 w 7797801"/>
              <a:gd name="connsiteY4" fmla="*/ 6401932 h 6482444"/>
              <a:gd name="connsiteX5" fmla="*/ 7717289 w 7797801"/>
              <a:gd name="connsiteY5" fmla="*/ 6401932 h 6482444"/>
              <a:gd name="connsiteX6" fmla="*/ 7717289 w 7797801"/>
              <a:gd name="connsiteY6" fmla="*/ 80512 h 6482444"/>
              <a:gd name="connsiteX7" fmla="*/ 0 w 7797801"/>
              <a:gd name="connsiteY7" fmla="*/ 80512 h 6482444"/>
              <a:gd name="connsiteX8" fmla="*/ 0 w 7797801"/>
              <a:gd name="connsiteY8" fmla="*/ 0 h 6482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97801" h="6482444">
                <a:moveTo>
                  <a:pt x="0" y="0"/>
                </a:moveTo>
                <a:lnTo>
                  <a:pt x="7797801" y="0"/>
                </a:lnTo>
                <a:lnTo>
                  <a:pt x="7797801" y="6482444"/>
                </a:lnTo>
                <a:lnTo>
                  <a:pt x="0" y="6482444"/>
                </a:lnTo>
                <a:lnTo>
                  <a:pt x="0" y="6401932"/>
                </a:lnTo>
                <a:lnTo>
                  <a:pt x="7717289" y="6401932"/>
                </a:lnTo>
                <a:lnTo>
                  <a:pt x="7717289" y="80512"/>
                </a:lnTo>
                <a:lnTo>
                  <a:pt x="0" y="80512"/>
                </a:lnTo>
                <a:lnTo>
                  <a:pt x="0" y="0"/>
                </a:lnTo>
                <a:close/>
              </a:path>
            </a:pathLst>
          </a:custGeom>
          <a:solidFill>
            <a:srgbClr val="3737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185058" y="187778"/>
            <a:ext cx="4024084" cy="6482444"/>
          </a:xfrm>
          <a:custGeom>
            <a:avLst/>
            <a:gdLst>
              <a:gd name="connsiteX0" fmla="*/ 0 w 4024084"/>
              <a:gd name="connsiteY0" fmla="*/ 0 h 6482444"/>
              <a:gd name="connsiteX1" fmla="*/ 4024084 w 4024084"/>
              <a:gd name="connsiteY1" fmla="*/ 0 h 6482444"/>
              <a:gd name="connsiteX2" fmla="*/ 4024084 w 4024084"/>
              <a:gd name="connsiteY2" fmla="*/ 80512 h 6482444"/>
              <a:gd name="connsiteX3" fmla="*/ 80512 w 4024084"/>
              <a:gd name="connsiteY3" fmla="*/ 80512 h 6482444"/>
              <a:gd name="connsiteX4" fmla="*/ 80512 w 4024084"/>
              <a:gd name="connsiteY4" fmla="*/ 6401932 h 6482444"/>
              <a:gd name="connsiteX5" fmla="*/ 4024084 w 4024084"/>
              <a:gd name="connsiteY5" fmla="*/ 6401932 h 6482444"/>
              <a:gd name="connsiteX6" fmla="*/ 4024084 w 4024084"/>
              <a:gd name="connsiteY6" fmla="*/ 6482444 h 6482444"/>
              <a:gd name="connsiteX7" fmla="*/ 0 w 4024084"/>
              <a:gd name="connsiteY7" fmla="*/ 6482444 h 6482444"/>
              <a:gd name="connsiteX8" fmla="*/ 0 w 4024084"/>
              <a:gd name="connsiteY8" fmla="*/ 0 h 6482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24084" h="6482444">
                <a:moveTo>
                  <a:pt x="0" y="0"/>
                </a:moveTo>
                <a:lnTo>
                  <a:pt x="4024084" y="0"/>
                </a:lnTo>
                <a:lnTo>
                  <a:pt x="4024084" y="80512"/>
                </a:lnTo>
                <a:lnTo>
                  <a:pt x="80512" y="80512"/>
                </a:lnTo>
                <a:lnTo>
                  <a:pt x="80512" y="6401932"/>
                </a:lnTo>
                <a:lnTo>
                  <a:pt x="4024084" y="6401932"/>
                </a:lnTo>
                <a:lnTo>
                  <a:pt x="4024084" y="6482444"/>
                </a:lnTo>
                <a:lnTo>
                  <a:pt x="0" y="6482444"/>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xmlns="" val="19237699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5_标题幻灯片">
    <p:spTree>
      <p:nvGrpSpPr>
        <p:cNvPr id="1" name=""/>
        <p:cNvGrpSpPr/>
        <p:nvPr/>
      </p:nvGrpSpPr>
      <p:grpSpPr>
        <a:xfrm>
          <a:off x="0" y="0"/>
          <a:ext cx="0" cy="0"/>
          <a:chOff x="0" y="0"/>
          <a:chExt cx="0" cy="0"/>
        </a:xfrm>
      </p:grpSpPr>
      <p:sp>
        <p:nvSpPr>
          <p:cNvPr id="7" name="图片占位符 6"/>
          <p:cNvSpPr>
            <a:spLocks noGrp="1"/>
          </p:cNvSpPr>
          <p:nvPr>
            <p:ph type="pic" sz="quarter" idx="10"/>
          </p:nvPr>
        </p:nvSpPr>
        <p:spPr>
          <a:xfrm>
            <a:off x="1" y="0"/>
            <a:ext cx="1930400" cy="6858000"/>
          </a:xfrm>
          <a:prstGeom prst="rect">
            <a:avLst/>
          </a:prstGeom>
          <a:solidFill>
            <a:schemeClr val="bg1">
              <a:lumMod val="9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
        <p:nvSpPr>
          <p:cNvPr id="8" name="图片占位符 7"/>
          <p:cNvSpPr>
            <a:spLocks noGrp="1"/>
          </p:cNvSpPr>
          <p:nvPr>
            <p:ph type="pic" sz="quarter" idx="11"/>
          </p:nvPr>
        </p:nvSpPr>
        <p:spPr>
          <a:xfrm>
            <a:off x="5820226" y="0"/>
            <a:ext cx="3185887" cy="6858000"/>
          </a:xfrm>
          <a:prstGeom prst="rect">
            <a:avLst/>
          </a:prstGeom>
          <a:solidFill>
            <a:schemeClr val="bg1">
              <a:lumMod val="9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
        <p:nvSpPr>
          <p:cNvPr id="9" name="图片占位符 8"/>
          <p:cNvSpPr>
            <a:spLocks noGrp="1"/>
          </p:cNvSpPr>
          <p:nvPr>
            <p:ph type="pic" sz="quarter" idx="12"/>
          </p:nvPr>
        </p:nvSpPr>
        <p:spPr>
          <a:xfrm>
            <a:off x="9006113" y="0"/>
            <a:ext cx="3185887" cy="6858000"/>
          </a:xfrm>
          <a:prstGeom prst="rect">
            <a:avLst/>
          </a:prstGeom>
          <a:solidFill>
            <a:schemeClr val="bg1">
              <a:lumMod val="9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
        <p:nvSpPr>
          <p:cNvPr id="10" name="矩形 9"/>
          <p:cNvSpPr/>
          <p:nvPr userDrawn="1"/>
        </p:nvSpPr>
        <p:spPr>
          <a:xfrm>
            <a:off x="1930399" y="0"/>
            <a:ext cx="3889829"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xmlns="" val="35359832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标题幻灯片">
    <p:spTree>
      <p:nvGrpSpPr>
        <p:cNvPr id="1" name=""/>
        <p:cNvGrpSpPr/>
        <p:nvPr/>
      </p:nvGrpSpPr>
      <p:grpSpPr>
        <a:xfrm>
          <a:off x="0" y="0"/>
          <a:ext cx="0" cy="0"/>
          <a:chOff x="0" y="0"/>
          <a:chExt cx="0" cy="0"/>
        </a:xfrm>
      </p:grpSpPr>
      <p:grpSp>
        <p:nvGrpSpPr>
          <p:cNvPr id="2" name="组合 1"/>
          <p:cNvGrpSpPr/>
          <p:nvPr userDrawn="1"/>
        </p:nvGrpSpPr>
        <p:grpSpPr>
          <a:xfrm>
            <a:off x="8687460" y="0"/>
            <a:ext cx="1063822" cy="6858000"/>
            <a:chOff x="8687460" y="0"/>
            <a:chExt cx="1063822" cy="6858000"/>
          </a:xfrm>
        </p:grpSpPr>
        <p:cxnSp>
          <p:nvCxnSpPr>
            <p:cNvPr id="3" name="直接连接符 2"/>
            <p:cNvCxnSpPr/>
            <p:nvPr/>
          </p:nvCxnSpPr>
          <p:spPr>
            <a:xfrm>
              <a:off x="8687460" y="618565"/>
              <a:ext cx="0" cy="56208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V="1">
              <a:off x="8687460" y="0"/>
              <a:ext cx="1063822" cy="6185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8687460" y="6239435"/>
              <a:ext cx="1063822" cy="6185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2" name="组合 11"/>
          <p:cNvGrpSpPr/>
          <p:nvPr userDrawn="1"/>
        </p:nvGrpSpPr>
        <p:grpSpPr>
          <a:xfrm flipH="1">
            <a:off x="-15592" y="2234945"/>
            <a:ext cx="370447" cy="2388111"/>
            <a:chOff x="8687460" y="0"/>
            <a:chExt cx="1063822" cy="6858000"/>
          </a:xfrm>
        </p:grpSpPr>
        <p:cxnSp>
          <p:nvCxnSpPr>
            <p:cNvPr id="13" name="直接连接符 12"/>
            <p:cNvCxnSpPr/>
            <p:nvPr/>
          </p:nvCxnSpPr>
          <p:spPr>
            <a:xfrm>
              <a:off x="8687460" y="618565"/>
              <a:ext cx="0" cy="56208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8687460" y="0"/>
              <a:ext cx="1063822" cy="6185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8687460" y="6239435"/>
              <a:ext cx="1063822" cy="6185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18" name="图片占位符 17"/>
          <p:cNvSpPr>
            <a:spLocks noGrp="1"/>
          </p:cNvSpPr>
          <p:nvPr>
            <p:ph type="pic" sz="quarter" idx="10"/>
          </p:nvPr>
        </p:nvSpPr>
        <p:spPr>
          <a:xfrm>
            <a:off x="7898204" y="1062386"/>
            <a:ext cx="1600877" cy="1841078"/>
          </a:xfrm>
          <a:custGeom>
            <a:avLst/>
            <a:gdLst>
              <a:gd name="connsiteX0" fmla="*/ 793982 w 1600877"/>
              <a:gd name="connsiteY0" fmla="*/ 0 h 1841078"/>
              <a:gd name="connsiteX1" fmla="*/ 1600877 w 1600877"/>
              <a:gd name="connsiteY1" fmla="*/ 465861 h 1841078"/>
              <a:gd name="connsiteX2" fmla="*/ 1598065 w 1600877"/>
              <a:gd name="connsiteY2" fmla="*/ 1381049 h 1841078"/>
              <a:gd name="connsiteX3" fmla="*/ 806895 w 1600877"/>
              <a:gd name="connsiteY3" fmla="*/ 1841078 h 1841078"/>
              <a:gd name="connsiteX4" fmla="*/ 0 w 1600877"/>
              <a:gd name="connsiteY4" fmla="*/ 1375217 h 1841078"/>
              <a:gd name="connsiteX5" fmla="*/ 2812 w 1600877"/>
              <a:gd name="connsiteY5" fmla="*/ 460030 h 1841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0877" h="1841078">
                <a:moveTo>
                  <a:pt x="793982" y="0"/>
                </a:moveTo>
                <a:lnTo>
                  <a:pt x="1600877" y="465861"/>
                </a:lnTo>
                <a:lnTo>
                  <a:pt x="1598065" y="1381049"/>
                </a:lnTo>
                <a:lnTo>
                  <a:pt x="806895" y="1841078"/>
                </a:lnTo>
                <a:lnTo>
                  <a:pt x="0" y="1375217"/>
                </a:lnTo>
                <a:lnTo>
                  <a:pt x="2812" y="460030"/>
                </a:lnTo>
                <a:close/>
              </a:path>
            </a:pathLst>
          </a:custGeom>
          <a:solidFill>
            <a:schemeClr val="bg1">
              <a:lumMod val="9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
        <p:nvSpPr>
          <p:cNvPr id="19" name="图片占位符 18"/>
          <p:cNvSpPr>
            <a:spLocks noGrp="1"/>
          </p:cNvSpPr>
          <p:nvPr>
            <p:ph type="pic" sz="quarter" idx="11"/>
          </p:nvPr>
        </p:nvSpPr>
        <p:spPr>
          <a:xfrm>
            <a:off x="7055160" y="2508461"/>
            <a:ext cx="1600877" cy="1841078"/>
          </a:xfrm>
          <a:custGeom>
            <a:avLst/>
            <a:gdLst>
              <a:gd name="connsiteX0" fmla="*/ 793982 w 1600877"/>
              <a:gd name="connsiteY0" fmla="*/ 0 h 1841078"/>
              <a:gd name="connsiteX1" fmla="*/ 1600877 w 1600877"/>
              <a:gd name="connsiteY1" fmla="*/ 465861 h 1841078"/>
              <a:gd name="connsiteX2" fmla="*/ 1598065 w 1600877"/>
              <a:gd name="connsiteY2" fmla="*/ 1381049 h 1841078"/>
              <a:gd name="connsiteX3" fmla="*/ 806895 w 1600877"/>
              <a:gd name="connsiteY3" fmla="*/ 1841078 h 1841078"/>
              <a:gd name="connsiteX4" fmla="*/ 0 w 1600877"/>
              <a:gd name="connsiteY4" fmla="*/ 1375217 h 1841078"/>
              <a:gd name="connsiteX5" fmla="*/ 2812 w 1600877"/>
              <a:gd name="connsiteY5" fmla="*/ 460030 h 1841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0877" h="1841078">
                <a:moveTo>
                  <a:pt x="793982" y="0"/>
                </a:moveTo>
                <a:lnTo>
                  <a:pt x="1600877" y="465861"/>
                </a:lnTo>
                <a:lnTo>
                  <a:pt x="1598065" y="1381049"/>
                </a:lnTo>
                <a:lnTo>
                  <a:pt x="806895" y="1841078"/>
                </a:lnTo>
                <a:lnTo>
                  <a:pt x="0" y="1375217"/>
                </a:lnTo>
                <a:lnTo>
                  <a:pt x="2812" y="460030"/>
                </a:lnTo>
                <a:close/>
              </a:path>
            </a:pathLst>
          </a:custGeom>
          <a:solidFill>
            <a:schemeClr val="bg1">
              <a:lumMod val="9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
        <p:nvSpPr>
          <p:cNvPr id="20" name="图片占位符 19"/>
          <p:cNvSpPr>
            <a:spLocks noGrp="1"/>
          </p:cNvSpPr>
          <p:nvPr>
            <p:ph type="pic" sz="quarter" idx="12"/>
          </p:nvPr>
        </p:nvSpPr>
        <p:spPr>
          <a:xfrm>
            <a:off x="6212116" y="3954536"/>
            <a:ext cx="1600877" cy="1841078"/>
          </a:xfrm>
          <a:custGeom>
            <a:avLst/>
            <a:gdLst>
              <a:gd name="connsiteX0" fmla="*/ 793982 w 1600877"/>
              <a:gd name="connsiteY0" fmla="*/ 0 h 1841078"/>
              <a:gd name="connsiteX1" fmla="*/ 1600877 w 1600877"/>
              <a:gd name="connsiteY1" fmla="*/ 465861 h 1841078"/>
              <a:gd name="connsiteX2" fmla="*/ 1598065 w 1600877"/>
              <a:gd name="connsiteY2" fmla="*/ 1381049 h 1841078"/>
              <a:gd name="connsiteX3" fmla="*/ 806895 w 1600877"/>
              <a:gd name="connsiteY3" fmla="*/ 1841078 h 1841078"/>
              <a:gd name="connsiteX4" fmla="*/ 0 w 1600877"/>
              <a:gd name="connsiteY4" fmla="*/ 1375217 h 1841078"/>
              <a:gd name="connsiteX5" fmla="*/ 2812 w 1600877"/>
              <a:gd name="connsiteY5" fmla="*/ 460030 h 1841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0877" h="1841078">
                <a:moveTo>
                  <a:pt x="793982" y="0"/>
                </a:moveTo>
                <a:lnTo>
                  <a:pt x="1600877" y="465861"/>
                </a:lnTo>
                <a:lnTo>
                  <a:pt x="1598065" y="1381049"/>
                </a:lnTo>
                <a:lnTo>
                  <a:pt x="806895" y="1841078"/>
                </a:lnTo>
                <a:lnTo>
                  <a:pt x="0" y="1375217"/>
                </a:lnTo>
                <a:lnTo>
                  <a:pt x="2812" y="460030"/>
                </a:lnTo>
                <a:close/>
              </a:path>
            </a:pathLst>
          </a:custGeom>
          <a:solidFill>
            <a:schemeClr val="bg1">
              <a:lumMod val="9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
        <p:nvSpPr>
          <p:cNvPr id="21" name="图片占位符 20"/>
          <p:cNvSpPr>
            <a:spLocks noGrp="1"/>
          </p:cNvSpPr>
          <p:nvPr>
            <p:ph type="pic" sz="quarter" idx="13"/>
          </p:nvPr>
        </p:nvSpPr>
        <p:spPr>
          <a:xfrm>
            <a:off x="8741247" y="2508461"/>
            <a:ext cx="1600877" cy="1841078"/>
          </a:xfrm>
          <a:custGeom>
            <a:avLst/>
            <a:gdLst>
              <a:gd name="connsiteX0" fmla="*/ 793982 w 1600877"/>
              <a:gd name="connsiteY0" fmla="*/ 0 h 1841078"/>
              <a:gd name="connsiteX1" fmla="*/ 1600877 w 1600877"/>
              <a:gd name="connsiteY1" fmla="*/ 465861 h 1841078"/>
              <a:gd name="connsiteX2" fmla="*/ 1598065 w 1600877"/>
              <a:gd name="connsiteY2" fmla="*/ 1381049 h 1841078"/>
              <a:gd name="connsiteX3" fmla="*/ 806895 w 1600877"/>
              <a:gd name="connsiteY3" fmla="*/ 1841078 h 1841078"/>
              <a:gd name="connsiteX4" fmla="*/ 0 w 1600877"/>
              <a:gd name="connsiteY4" fmla="*/ 1375217 h 1841078"/>
              <a:gd name="connsiteX5" fmla="*/ 2812 w 1600877"/>
              <a:gd name="connsiteY5" fmla="*/ 460030 h 1841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0877" h="1841078">
                <a:moveTo>
                  <a:pt x="793982" y="0"/>
                </a:moveTo>
                <a:lnTo>
                  <a:pt x="1600877" y="465861"/>
                </a:lnTo>
                <a:lnTo>
                  <a:pt x="1598065" y="1381049"/>
                </a:lnTo>
                <a:lnTo>
                  <a:pt x="806895" y="1841078"/>
                </a:lnTo>
                <a:lnTo>
                  <a:pt x="0" y="1375217"/>
                </a:lnTo>
                <a:lnTo>
                  <a:pt x="2812" y="460030"/>
                </a:lnTo>
                <a:close/>
              </a:path>
            </a:pathLst>
          </a:custGeom>
          <a:solidFill>
            <a:schemeClr val="bg1">
              <a:lumMod val="9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
        <p:nvSpPr>
          <p:cNvPr id="22" name="图片占位符 21"/>
          <p:cNvSpPr>
            <a:spLocks noGrp="1"/>
          </p:cNvSpPr>
          <p:nvPr>
            <p:ph type="pic" sz="quarter" idx="14"/>
          </p:nvPr>
        </p:nvSpPr>
        <p:spPr>
          <a:xfrm>
            <a:off x="7887021" y="3954536"/>
            <a:ext cx="1600877" cy="1841078"/>
          </a:xfrm>
          <a:custGeom>
            <a:avLst/>
            <a:gdLst>
              <a:gd name="connsiteX0" fmla="*/ 793982 w 1600877"/>
              <a:gd name="connsiteY0" fmla="*/ 0 h 1841078"/>
              <a:gd name="connsiteX1" fmla="*/ 1600877 w 1600877"/>
              <a:gd name="connsiteY1" fmla="*/ 465861 h 1841078"/>
              <a:gd name="connsiteX2" fmla="*/ 1598065 w 1600877"/>
              <a:gd name="connsiteY2" fmla="*/ 1381049 h 1841078"/>
              <a:gd name="connsiteX3" fmla="*/ 806895 w 1600877"/>
              <a:gd name="connsiteY3" fmla="*/ 1841078 h 1841078"/>
              <a:gd name="connsiteX4" fmla="*/ 0 w 1600877"/>
              <a:gd name="connsiteY4" fmla="*/ 1375217 h 1841078"/>
              <a:gd name="connsiteX5" fmla="*/ 2812 w 1600877"/>
              <a:gd name="connsiteY5" fmla="*/ 460030 h 1841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0877" h="1841078">
                <a:moveTo>
                  <a:pt x="793982" y="0"/>
                </a:moveTo>
                <a:lnTo>
                  <a:pt x="1600877" y="465861"/>
                </a:lnTo>
                <a:lnTo>
                  <a:pt x="1598065" y="1381049"/>
                </a:lnTo>
                <a:lnTo>
                  <a:pt x="806895" y="1841078"/>
                </a:lnTo>
                <a:lnTo>
                  <a:pt x="0" y="1375217"/>
                </a:lnTo>
                <a:lnTo>
                  <a:pt x="2812" y="460030"/>
                </a:lnTo>
                <a:close/>
              </a:path>
            </a:pathLst>
          </a:custGeom>
          <a:solidFill>
            <a:schemeClr val="bg1">
              <a:lumMod val="9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
        <p:nvSpPr>
          <p:cNvPr id="23" name="图片占位符 22"/>
          <p:cNvSpPr>
            <a:spLocks noGrp="1"/>
          </p:cNvSpPr>
          <p:nvPr>
            <p:ph type="pic" sz="quarter" idx="15"/>
          </p:nvPr>
        </p:nvSpPr>
        <p:spPr>
          <a:xfrm>
            <a:off x="9584291" y="3954536"/>
            <a:ext cx="1600877" cy="1841078"/>
          </a:xfrm>
          <a:custGeom>
            <a:avLst/>
            <a:gdLst>
              <a:gd name="connsiteX0" fmla="*/ 793982 w 1600877"/>
              <a:gd name="connsiteY0" fmla="*/ 0 h 1841078"/>
              <a:gd name="connsiteX1" fmla="*/ 1600877 w 1600877"/>
              <a:gd name="connsiteY1" fmla="*/ 465861 h 1841078"/>
              <a:gd name="connsiteX2" fmla="*/ 1598065 w 1600877"/>
              <a:gd name="connsiteY2" fmla="*/ 1381049 h 1841078"/>
              <a:gd name="connsiteX3" fmla="*/ 806895 w 1600877"/>
              <a:gd name="connsiteY3" fmla="*/ 1841078 h 1841078"/>
              <a:gd name="connsiteX4" fmla="*/ 0 w 1600877"/>
              <a:gd name="connsiteY4" fmla="*/ 1375217 h 1841078"/>
              <a:gd name="connsiteX5" fmla="*/ 2812 w 1600877"/>
              <a:gd name="connsiteY5" fmla="*/ 460030 h 1841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0877" h="1841078">
                <a:moveTo>
                  <a:pt x="793982" y="0"/>
                </a:moveTo>
                <a:lnTo>
                  <a:pt x="1600877" y="465861"/>
                </a:lnTo>
                <a:lnTo>
                  <a:pt x="1598065" y="1381049"/>
                </a:lnTo>
                <a:lnTo>
                  <a:pt x="806895" y="1841078"/>
                </a:lnTo>
                <a:lnTo>
                  <a:pt x="0" y="1375217"/>
                </a:lnTo>
                <a:lnTo>
                  <a:pt x="2812" y="460030"/>
                </a:lnTo>
                <a:close/>
              </a:path>
            </a:pathLst>
          </a:custGeom>
          <a:solidFill>
            <a:schemeClr val="bg1">
              <a:lumMod val="9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Tree>
    <p:extLst>
      <p:ext uri="{BB962C8B-B14F-4D97-AF65-F5344CB8AC3E}">
        <p14:creationId xmlns:p14="http://schemas.microsoft.com/office/powerpoint/2010/main" xmlns="" val="5079914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4_标题幻灯片">
    <p:spTree>
      <p:nvGrpSpPr>
        <p:cNvPr id="1" name=""/>
        <p:cNvGrpSpPr/>
        <p:nvPr/>
      </p:nvGrpSpPr>
      <p:grpSpPr>
        <a:xfrm>
          <a:off x="0" y="0"/>
          <a:ext cx="0" cy="0"/>
          <a:chOff x="0" y="0"/>
          <a:chExt cx="0" cy="0"/>
        </a:xfrm>
      </p:grpSpPr>
      <p:sp>
        <p:nvSpPr>
          <p:cNvPr id="36" name="等腰三角形 35"/>
          <p:cNvSpPr/>
          <p:nvPr userDrawn="1"/>
        </p:nvSpPr>
        <p:spPr>
          <a:xfrm rot="16200000" flipH="1">
            <a:off x="6813520" y="1389743"/>
            <a:ext cx="6678445" cy="4078515"/>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等腰三角形 34"/>
          <p:cNvSpPr/>
          <p:nvPr userDrawn="1"/>
        </p:nvSpPr>
        <p:spPr>
          <a:xfrm rot="5400000">
            <a:off x="-1299967" y="1389743"/>
            <a:ext cx="6678445" cy="4078515"/>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图片占位符 33"/>
          <p:cNvSpPr>
            <a:spLocks noGrp="1"/>
          </p:cNvSpPr>
          <p:nvPr>
            <p:ph type="pic" sz="quarter" idx="11"/>
          </p:nvPr>
        </p:nvSpPr>
        <p:spPr>
          <a:xfrm>
            <a:off x="10711543" y="2216899"/>
            <a:ext cx="1480457" cy="2424203"/>
          </a:xfrm>
          <a:custGeom>
            <a:avLst/>
            <a:gdLst>
              <a:gd name="connsiteX0" fmla="*/ 3599543 w 3599543"/>
              <a:gd name="connsiteY0" fmla="*/ 0 h 5894141"/>
              <a:gd name="connsiteX1" fmla="*/ 3599543 w 3599543"/>
              <a:gd name="connsiteY1" fmla="*/ 5894141 h 5894141"/>
              <a:gd name="connsiteX2" fmla="*/ 0 w 3599543"/>
              <a:gd name="connsiteY2" fmla="*/ 2947071 h 5894141"/>
            </a:gdLst>
            <a:ahLst/>
            <a:cxnLst>
              <a:cxn ang="0">
                <a:pos x="connsiteX0" y="connsiteY0"/>
              </a:cxn>
              <a:cxn ang="0">
                <a:pos x="connsiteX1" y="connsiteY1"/>
              </a:cxn>
              <a:cxn ang="0">
                <a:pos x="connsiteX2" y="connsiteY2"/>
              </a:cxn>
            </a:cxnLst>
            <a:rect l="l" t="t" r="r" b="b"/>
            <a:pathLst>
              <a:path w="3599543" h="5894141">
                <a:moveTo>
                  <a:pt x="3599543" y="0"/>
                </a:moveTo>
                <a:lnTo>
                  <a:pt x="3599543" y="5894141"/>
                </a:lnTo>
                <a:lnTo>
                  <a:pt x="0" y="2947071"/>
                </a:lnTo>
                <a:close/>
              </a:path>
            </a:pathLst>
          </a:custGeom>
          <a:solidFill>
            <a:schemeClr val="bg1">
              <a:lumMod val="9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
        <p:nvSpPr>
          <p:cNvPr id="33" name="图片占位符 32"/>
          <p:cNvSpPr>
            <a:spLocks noGrp="1"/>
          </p:cNvSpPr>
          <p:nvPr>
            <p:ph type="pic" sz="quarter" idx="10"/>
          </p:nvPr>
        </p:nvSpPr>
        <p:spPr>
          <a:xfrm>
            <a:off x="-1" y="2216899"/>
            <a:ext cx="1480457" cy="2424203"/>
          </a:xfrm>
          <a:custGeom>
            <a:avLst/>
            <a:gdLst>
              <a:gd name="connsiteX0" fmla="*/ 0 w 3599543"/>
              <a:gd name="connsiteY0" fmla="*/ 0 h 5894141"/>
              <a:gd name="connsiteX1" fmla="*/ 3599543 w 3599543"/>
              <a:gd name="connsiteY1" fmla="*/ 2947071 h 5894141"/>
              <a:gd name="connsiteX2" fmla="*/ 0 w 3599543"/>
              <a:gd name="connsiteY2" fmla="*/ 5894141 h 5894141"/>
            </a:gdLst>
            <a:ahLst/>
            <a:cxnLst>
              <a:cxn ang="0">
                <a:pos x="connsiteX0" y="connsiteY0"/>
              </a:cxn>
              <a:cxn ang="0">
                <a:pos x="connsiteX1" y="connsiteY1"/>
              </a:cxn>
              <a:cxn ang="0">
                <a:pos x="connsiteX2" y="connsiteY2"/>
              </a:cxn>
            </a:cxnLst>
            <a:rect l="l" t="t" r="r" b="b"/>
            <a:pathLst>
              <a:path w="3599543" h="5894141">
                <a:moveTo>
                  <a:pt x="0" y="0"/>
                </a:moveTo>
                <a:lnTo>
                  <a:pt x="3599543" y="2947071"/>
                </a:lnTo>
                <a:lnTo>
                  <a:pt x="0" y="5894141"/>
                </a:lnTo>
                <a:close/>
              </a:path>
            </a:pathLst>
          </a:custGeom>
          <a:solidFill>
            <a:schemeClr val="bg1">
              <a:lumMod val="9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Tree>
    <p:extLst>
      <p:ext uri="{BB962C8B-B14F-4D97-AF65-F5344CB8AC3E}">
        <p14:creationId xmlns:p14="http://schemas.microsoft.com/office/powerpoint/2010/main" xmlns="" val="14260547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3_标题幻灯片">
    <p:spTree>
      <p:nvGrpSpPr>
        <p:cNvPr id="1" name=""/>
        <p:cNvGrpSpPr/>
        <p:nvPr/>
      </p:nvGrpSpPr>
      <p:grpSpPr>
        <a:xfrm>
          <a:off x="0" y="0"/>
          <a:ext cx="0" cy="0"/>
          <a:chOff x="0" y="0"/>
          <a:chExt cx="0" cy="0"/>
        </a:xfrm>
      </p:grpSpPr>
      <p:sp>
        <p:nvSpPr>
          <p:cNvPr id="6" name="图片占位符 5"/>
          <p:cNvSpPr>
            <a:spLocks noGrp="1"/>
          </p:cNvSpPr>
          <p:nvPr>
            <p:ph type="pic" sz="quarter" idx="10"/>
          </p:nvPr>
        </p:nvSpPr>
        <p:spPr>
          <a:xfrm>
            <a:off x="3585729" y="-1742500"/>
            <a:ext cx="5020543" cy="5773843"/>
          </a:xfrm>
          <a:custGeom>
            <a:avLst/>
            <a:gdLst>
              <a:gd name="connsiteX0" fmla="*/ 793982 w 1600877"/>
              <a:gd name="connsiteY0" fmla="*/ 0 h 1841078"/>
              <a:gd name="connsiteX1" fmla="*/ 1600877 w 1600877"/>
              <a:gd name="connsiteY1" fmla="*/ 465861 h 1841078"/>
              <a:gd name="connsiteX2" fmla="*/ 1598065 w 1600877"/>
              <a:gd name="connsiteY2" fmla="*/ 1381049 h 1841078"/>
              <a:gd name="connsiteX3" fmla="*/ 806895 w 1600877"/>
              <a:gd name="connsiteY3" fmla="*/ 1841078 h 1841078"/>
              <a:gd name="connsiteX4" fmla="*/ 0 w 1600877"/>
              <a:gd name="connsiteY4" fmla="*/ 1375217 h 1841078"/>
              <a:gd name="connsiteX5" fmla="*/ 2812 w 1600877"/>
              <a:gd name="connsiteY5" fmla="*/ 460030 h 1841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0877" h="1841078">
                <a:moveTo>
                  <a:pt x="793982" y="0"/>
                </a:moveTo>
                <a:lnTo>
                  <a:pt x="1600877" y="465861"/>
                </a:lnTo>
                <a:lnTo>
                  <a:pt x="1598065" y="1381049"/>
                </a:lnTo>
                <a:lnTo>
                  <a:pt x="806895" y="1841078"/>
                </a:lnTo>
                <a:lnTo>
                  <a:pt x="0" y="1375217"/>
                </a:lnTo>
                <a:lnTo>
                  <a:pt x="2812" y="460030"/>
                </a:lnTo>
                <a:close/>
              </a:path>
            </a:pathLst>
          </a:custGeom>
          <a:solidFill>
            <a:schemeClr val="bg1">
              <a:lumMod val="9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
        <p:nvSpPr>
          <p:cNvPr id="7" name="图片占位符 6"/>
          <p:cNvSpPr>
            <a:spLocks noGrp="1"/>
          </p:cNvSpPr>
          <p:nvPr>
            <p:ph type="pic" sz="quarter" idx="11"/>
          </p:nvPr>
        </p:nvSpPr>
        <p:spPr>
          <a:xfrm>
            <a:off x="961157" y="2829500"/>
            <a:ext cx="5020543" cy="5773843"/>
          </a:xfrm>
          <a:custGeom>
            <a:avLst/>
            <a:gdLst>
              <a:gd name="connsiteX0" fmla="*/ 793982 w 1600877"/>
              <a:gd name="connsiteY0" fmla="*/ 0 h 1841078"/>
              <a:gd name="connsiteX1" fmla="*/ 1600877 w 1600877"/>
              <a:gd name="connsiteY1" fmla="*/ 465861 h 1841078"/>
              <a:gd name="connsiteX2" fmla="*/ 1598065 w 1600877"/>
              <a:gd name="connsiteY2" fmla="*/ 1381049 h 1841078"/>
              <a:gd name="connsiteX3" fmla="*/ 806895 w 1600877"/>
              <a:gd name="connsiteY3" fmla="*/ 1841078 h 1841078"/>
              <a:gd name="connsiteX4" fmla="*/ 0 w 1600877"/>
              <a:gd name="connsiteY4" fmla="*/ 1375217 h 1841078"/>
              <a:gd name="connsiteX5" fmla="*/ 2812 w 1600877"/>
              <a:gd name="connsiteY5" fmla="*/ 460030 h 1841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0877" h="1841078">
                <a:moveTo>
                  <a:pt x="793982" y="0"/>
                </a:moveTo>
                <a:lnTo>
                  <a:pt x="1600877" y="465861"/>
                </a:lnTo>
                <a:lnTo>
                  <a:pt x="1598065" y="1381049"/>
                </a:lnTo>
                <a:lnTo>
                  <a:pt x="806895" y="1841078"/>
                </a:lnTo>
                <a:lnTo>
                  <a:pt x="0" y="1375217"/>
                </a:lnTo>
                <a:lnTo>
                  <a:pt x="2812" y="460030"/>
                </a:lnTo>
                <a:close/>
              </a:path>
            </a:pathLst>
          </a:custGeom>
          <a:solidFill>
            <a:schemeClr val="bg1">
              <a:lumMod val="9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sp>
        <p:nvSpPr>
          <p:cNvPr id="8" name="图片占位符 7"/>
          <p:cNvSpPr>
            <a:spLocks noGrp="1"/>
          </p:cNvSpPr>
          <p:nvPr>
            <p:ph type="pic" sz="quarter" idx="12"/>
          </p:nvPr>
        </p:nvSpPr>
        <p:spPr>
          <a:xfrm>
            <a:off x="6299485" y="2829499"/>
            <a:ext cx="5020543" cy="5773843"/>
          </a:xfrm>
          <a:custGeom>
            <a:avLst/>
            <a:gdLst>
              <a:gd name="connsiteX0" fmla="*/ 793982 w 1600877"/>
              <a:gd name="connsiteY0" fmla="*/ 0 h 1841078"/>
              <a:gd name="connsiteX1" fmla="*/ 1600877 w 1600877"/>
              <a:gd name="connsiteY1" fmla="*/ 465861 h 1841078"/>
              <a:gd name="connsiteX2" fmla="*/ 1598065 w 1600877"/>
              <a:gd name="connsiteY2" fmla="*/ 1381049 h 1841078"/>
              <a:gd name="connsiteX3" fmla="*/ 806895 w 1600877"/>
              <a:gd name="connsiteY3" fmla="*/ 1841078 h 1841078"/>
              <a:gd name="connsiteX4" fmla="*/ 0 w 1600877"/>
              <a:gd name="connsiteY4" fmla="*/ 1375217 h 1841078"/>
              <a:gd name="connsiteX5" fmla="*/ 2812 w 1600877"/>
              <a:gd name="connsiteY5" fmla="*/ 460030 h 1841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00877" h="1841078">
                <a:moveTo>
                  <a:pt x="793982" y="0"/>
                </a:moveTo>
                <a:lnTo>
                  <a:pt x="1600877" y="465861"/>
                </a:lnTo>
                <a:lnTo>
                  <a:pt x="1598065" y="1381049"/>
                </a:lnTo>
                <a:lnTo>
                  <a:pt x="806895" y="1841078"/>
                </a:lnTo>
                <a:lnTo>
                  <a:pt x="0" y="1375217"/>
                </a:lnTo>
                <a:lnTo>
                  <a:pt x="2812" y="460030"/>
                </a:lnTo>
                <a:close/>
              </a:path>
            </a:pathLst>
          </a:custGeom>
          <a:solidFill>
            <a:schemeClr val="bg1">
              <a:lumMod val="95000"/>
            </a:schemeClr>
          </a:solidFill>
          <a:ln>
            <a:noFill/>
          </a:ln>
        </p:spPr>
        <p:txBody>
          <a:bodyPr wrap="square" anchor="ctr" anchorCtr="1">
            <a:noAutofit/>
          </a:bodyPr>
          <a:lstStyle>
            <a:lvl1pPr marL="0" indent="0">
              <a:buNone/>
              <a:defRPr sz="1800">
                <a:solidFill>
                  <a:schemeClr val="tx1">
                    <a:lumMod val="75000"/>
                    <a:lumOff val="25000"/>
                  </a:schemeClr>
                </a:solidFill>
              </a:defRPr>
            </a:lvl1pPr>
          </a:lstStyle>
          <a:p>
            <a:endParaRPr lang="zh-CN" altLang="en-US"/>
          </a:p>
        </p:txBody>
      </p:sp>
      <p:grpSp>
        <p:nvGrpSpPr>
          <p:cNvPr id="12" name="组合 11"/>
          <p:cNvGrpSpPr/>
          <p:nvPr userDrawn="1"/>
        </p:nvGrpSpPr>
        <p:grpSpPr>
          <a:xfrm flipH="1">
            <a:off x="-15592" y="0"/>
            <a:ext cx="370447" cy="1144421"/>
            <a:chOff x="8687460" y="3571537"/>
            <a:chExt cx="1063822" cy="3286463"/>
          </a:xfrm>
        </p:grpSpPr>
        <p:cxnSp>
          <p:nvCxnSpPr>
            <p:cNvPr id="13" name="直接连接符 12"/>
            <p:cNvCxnSpPr/>
            <p:nvPr/>
          </p:nvCxnSpPr>
          <p:spPr>
            <a:xfrm flipH="1">
              <a:off x="8687460" y="3571537"/>
              <a:ext cx="0" cy="266789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8687460" y="6239435"/>
              <a:ext cx="1063822" cy="6185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7" name="组合 16"/>
          <p:cNvGrpSpPr/>
          <p:nvPr userDrawn="1"/>
        </p:nvGrpSpPr>
        <p:grpSpPr>
          <a:xfrm>
            <a:off x="11821553" y="0"/>
            <a:ext cx="370447" cy="1144421"/>
            <a:chOff x="8687460" y="3571537"/>
            <a:chExt cx="1063822" cy="3286463"/>
          </a:xfrm>
        </p:grpSpPr>
        <p:cxnSp>
          <p:nvCxnSpPr>
            <p:cNvPr id="18" name="直接连接符 17"/>
            <p:cNvCxnSpPr/>
            <p:nvPr/>
          </p:nvCxnSpPr>
          <p:spPr>
            <a:xfrm flipH="1">
              <a:off x="8687460" y="3571537"/>
              <a:ext cx="0" cy="266789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8687460" y="6239435"/>
              <a:ext cx="1063822" cy="61856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xmlns="" val="11715657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6_标题幻灯片">
    <p:spTree>
      <p:nvGrpSpPr>
        <p:cNvPr id="1" name=""/>
        <p:cNvGrpSpPr/>
        <p:nvPr/>
      </p:nvGrpSpPr>
      <p:grpSpPr>
        <a:xfrm>
          <a:off x="0" y="0"/>
          <a:ext cx="0" cy="0"/>
          <a:chOff x="0" y="0"/>
          <a:chExt cx="0" cy="0"/>
        </a:xfrm>
      </p:grpSpPr>
      <p:pic>
        <p:nvPicPr>
          <p:cNvPr id="3" name="图片占位符 8"/>
          <p:cNvPicPr>
            <a:picLocks noChangeAspect="1"/>
          </p:cNvPicPr>
          <p:nvPr userDrawn="1"/>
        </p:nvPicPr>
        <p:blipFill>
          <a:blip r:embed="rId2">
            <a:extLst>
              <a:ext uri="{BEBA8EAE-BF5A-486C-A8C5-ECC9F3942E4B}">
                <a14:imgProps xmlns:a14="http://schemas.microsoft.com/office/drawing/2010/main" xmlns="">
                  <a14:imgLayer r:embed="rId3">
                    <a14:imgEffect>
                      <a14:saturation sat="0"/>
                    </a14:imgEffect>
                  </a14:imgLayer>
                </a14:imgProps>
              </a:ext>
              <a:ext uri="{28A0092B-C50C-407E-A947-70E740481C1C}">
                <a14:useLocalDpi xmlns:a14="http://schemas.microsoft.com/office/drawing/2010/main" xmlns="" val="0"/>
              </a:ext>
            </a:extLst>
          </a:blip>
          <a:srcRect t="7813" b="7813"/>
          <a:stretch>
            <a:fillRect/>
          </a:stretch>
        </p:blipFill>
        <p:spPr>
          <a:xfrm>
            <a:off x="0" y="0"/>
            <a:ext cx="12191999" cy="6858000"/>
          </a:xfrm>
          <a:prstGeom prst="rect">
            <a:avLst/>
          </a:prstGeom>
        </p:spPr>
      </p:pic>
      <p:sp>
        <p:nvSpPr>
          <p:cNvPr id="4" name="矩形 3"/>
          <p:cNvSpPr/>
          <p:nvPr userDrawn="1"/>
        </p:nvSpPr>
        <p:spPr>
          <a:xfrm flipH="1">
            <a:off x="-2" y="3429000"/>
            <a:ext cx="12192002" cy="3428999"/>
          </a:xfrm>
          <a:prstGeom prst="rect">
            <a:avLst/>
          </a:prstGeom>
          <a:solidFill>
            <a:schemeClr val="tx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菱形 4"/>
          <p:cNvSpPr/>
          <p:nvPr userDrawn="1"/>
        </p:nvSpPr>
        <p:spPr>
          <a:xfrm>
            <a:off x="5300087" y="2633087"/>
            <a:ext cx="1591827" cy="1591827"/>
          </a:xfrm>
          <a:prstGeom prst="diamond">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userDrawn="1"/>
        </p:nvSpPr>
        <p:spPr>
          <a:xfrm>
            <a:off x="-3091542" y="1358272"/>
            <a:ext cx="4141457" cy="4141457"/>
          </a:xfrm>
          <a:prstGeom prst="diamond">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userDrawn="1"/>
        </p:nvSpPr>
        <p:spPr>
          <a:xfrm>
            <a:off x="11142085" y="1358272"/>
            <a:ext cx="4141457" cy="4141457"/>
          </a:xfrm>
          <a:prstGeom prst="diamond">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xmlns="" val="30336776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8_标题幻灯片">
    <p:spTree>
      <p:nvGrpSpPr>
        <p:cNvPr id="1" name=""/>
        <p:cNvGrpSpPr/>
        <p:nvPr/>
      </p:nvGrpSpPr>
      <p:grpSpPr>
        <a:xfrm>
          <a:off x="0" y="0"/>
          <a:ext cx="0" cy="0"/>
          <a:chOff x="0" y="0"/>
          <a:chExt cx="0" cy="0"/>
        </a:xfrm>
      </p:grpSpPr>
      <p:pic>
        <p:nvPicPr>
          <p:cNvPr id="8" name="图片 7"/>
          <p:cNvPicPr>
            <a:picLocks noChangeAspect="1"/>
          </p:cNvPicPr>
          <p:nvPr userDrawn="1"/>
        </p:nvPicPr>
        <p:blipFill rotWithShape="1">
          <a:blip r:embed="rId2">
            <a:extLst>
              <a:ext uri="{BEBA8EAE-BF5A-486C-A8C5-ECC9F3942E4B}">
                <a14:imgProps xmlns:a14="http://schemas.microsoft.com/office/drawing/2010/main" xmlns="">
                  <a14:imgLayer r:embed="rId3">
                    <a14:imgEffect>
                      <a14:saturation sat="0"/>
                    </a14:imgEffect>
                  </a14:imgLayer>
                </a14:imgProps>
              </a:ext>
              <a:ext uri="{28A0092B-C50C-407E-A947-70E740481C1C}">
                <a14:useLocalDpi xmlns:a14="http://schemas.microsoft.com/office/drawing/2010/main" xmlns="" val="0"/>
              </a:ext>
            </a:extLst>
          </a:blip>
          <a:srcRect l="466" t="16150" r="-1"/>
          <a:stretch/>
        </p:blipFill>
        <p:spPr>
          <a:xfrm>
            <a:off x="0" y="0"/>
            <a:ext cx="12192000" cy="6858000"/>
          </a:xfrm>
          <a:prstGeom prst="rect">
            <a:avLst/>
          </a:prstGeom>
        </p:spPr>
      </p:pic>
      <p:sp>
        <p:nvSpPr>
          <p:cNvPr id="9" name="矩形 8"/>
          <p:cNvSpPr/>
          <p:nvPr userDrawn="1"/>
        </p:nvSpPr>
        <p:spPr>
          <a:xfrm>
            <a:off x="0" y="0"/>
            <a:ext cx="12192000" cy="6858000"/>
          </a:xfrm>
          <a:prstGeom prst="rect">
            <a:avLst/>
          </a:prstGeom>
          <a:gradFill>
            <a:gsLst>
              <a:gs pos="0">
                <a:schemeClr val="tx1">
                  <a:alpha val="95000"/>
                </a:schemeClr>
              </a:gs>
              <a:gs pos="100000">
                <a:schemeClr val="tx1">
                  <a:alpha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9"/>
          <p:cNvCxnSpPr/>
          <p:nvPr userDrawn="1"/>
        </p:nvCxnSpPr>
        <p:spPr>
          <a:xfrm flipV="1">
            <a:off x="5355771" y="3773718"/>
            <a:ext cx="1848581" cy="2859316"/>
          </a:xfrm>
          <a:prstGeom prst="line">
            <a:avLst/>
          </a:prstGeom>
          <a:ln>
            <a:gradFill>
              <a:gsLst>
                <a:gs pos="0">
                  <a:schemeClr val="bg1">
                    <a:alpha val="0"/>
                  </a:schemeClr>
                </a:gs>
                <a:gs pos="100000">
                  <a:schemeClr val="bg1">
                    <a:alpha val="52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userDrawn="1"/>
        </p:nvCxnSpPr>
        <p:spPr>
          <a:xfrm flipH="1" flipV="1">
            <a:off x="7010401" y="3512463"/>
            <a:ext cx="3526970" cy="261255"/>
          </a:xfrm>
          <a:prstGeom prst="line">
            <a:avLst/>
          </a:prstGeom>
          <a:ln>
            <a:gradFill>
              <a:gsLst>
                <a:gs pos="0">
                  <a:schemeClr val="bg1">
                    <a:alpha val="0"/>
                  </a:schemeClr>
                </a:gs>
                <a:gs pos="100000">
                  <a:schemeClr val="bg1">
                    <a:alpha val="5200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6" name="矩形 5"/>
          <p:cNvSpPr/>
          <p:nvPr userDrawn="1"/>
        </p:nvSpPr>
        <p:spPr>
          <a:xfrm>
            <a:off x="6090287" y="0"/>
            <a:ext cx="6101713"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xmlns="" val="24011578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1_标题幻灯片">
    <p:spTree>
      <p:nvGrpSpPr>
        <p:cNvPr id="1" name=""/>
        <p:cNvGrpSpPr/>
        <p:nvPr/>
      </p:nvGrpSpPr>
      <p:grpSpPr>
        <a:xfrm>
          <a:off x="0" y="0"/>
          <a:ext cx="0" cy="0"/>
          <a:chOff x="0" y="0"/>
          <a:chExt cx="0" cy="0"/>
        </a:xfrm>
      </p:grpSpPr>
      <p:pic>
        <p:nvPicPr>
          <p:cNvPr id="2" name="图片占位符 3"/>
          <p:cNvPicPr>
            <a:picLocks noChangeAspect="1"/>
          </p:cNvPicPr>
          <p:nvPr userDrawn="1"/>
        </p:nvPicPr>
        <p:blipFill>
          <a:blip r:embed="rId2">
            <a:extLst>
              <a:ext uri="{BEBA8EAE-BF5A-486C-A8C5-ECC9F3942E4B}">
                <a14:imgProps xmlns:a14="http://schemas.microsoft.com/office/drawing/2010/main" xmlns="">
                  <a14:imgLayer r:embed="rId3">
                    <a14:imgEffect>
                      <a14:saturation sat="0"/>
                    </a14:imgEffect>
                  </a14:imgLayer>
                </a14:imgProps>
              </a:ext>
              <a:ext uri="{28A0092B-C50C-407E-A947-70E740481C1C}">
                <a14:useLocalDpi xmlns:a14="http://schemas.microsoft.com/office/drawing/2010/main" xmlns="" val="0"/>
              </a:ext>
            </a:extLst>
          </a:blip>
          <a:srcRect t="7813" b="7813"/>
          <a:stretch>
            <a:fillRect/>
          </a:stretch>
        </p:blipFill>
        <p:spPr>
          <a:xfrm>
            <a:off x="0" y="0"/>
            <a:ext cx="12191999" cy="6858000"/>
          </a:xfrm>
          <a:prstGeom prst="rect">
            <a:avLst/>
          </a:prstGeom>
        </p:spPr>
      </p:pic>
      <p:sp>
        <p:nvSpPr>
          <p:cNvPr id="3" name="直角三角形 2"/>
          <p:cNvSpPr/>
          <p:nvPr userDrawn="1"/>
        </p:nvSpPr>
        <p:spPr>
          <a:xfrm flipH="1" flipV="1">
            <a:off x="-1" y="-1"/>
            <a:ext cx="12191999" cy="6858000"/>
          </a:xfrm>
          <a:prstGeom prst="rtTriangle">
            <a:avLst/>
          </a:prstGeom>
          <a:solidFill>
            <a:schemeClr val="tx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直角三角形 3"/>
          <p:cNvSpPr/>
          <p:nvPr userDrawn="1"/>
        </p:nvSpPr>
        <p:spPr>
          <a:xfrm>
            <a:off x="0" y="-4"/>
            <a:ext cx="12192000" cy="6858004"/>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xmlns="" val="2480757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2833441242"/>
      </p:ext>
    </p:extLst>
  </p:cSld>
  <p:clrMap bg1="lt1" tx1="dk1" bg2="lt2" tx2="dk2" accent1="accent1" accent2="accent2" accent3="accent3" accent4="accent4" accent5="accent5" accent6="accent6" hlink="hlink" folHlink="folHlink"/>
  <p:sldLayoutIdLst>
    <p:sldLayoutId id="2147483649" r:id="rId1"/>
    <p:sldLayoutId id="2147483667" r:id="rId2"/>
    <p:sldLayoutId id="2147483670" r:id="rId3"/>
    <p:sldLayoutId id="2147483666" r:id="rId4"/>
    <p:sldLayoutId id="2147483669" r:id="rId5"/>
    <p:sldLayoutId id="2147483668" r:id="rId6"/>
    <p:sldLayoutId id="2147483671" r:id="rId7"/>
    <p:sldLayoutId id="2147483673" r:id="rId8"/>
    <p:sldLayoutId id="2147483675" r:id="rId9"/>
    <p:sldLayoutId id="2147483678" r:id="rId10"/>
    <p:sldLayoutId id="2147483682" r:id="rId11"/>
    <p:sldLayoutId id="2147483672" r:id="rId12"/>
    <p:sldLayoutId id="2147483674" r:id="rId13"/>
    <p:sldLayoutId id="2147483677" r:id="rId14"/>
    <p:sldLayoutId id="2147483681" r:id="rId15"/>
    <p:sldLayoutId id="2147483679" r:id="rId16"/>
    <p:sldLayoutId id="2147483680" r:id="rId17"/>
    <p:sldLayoutId id="2147483676"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14.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7.jpeg"/><Relationship Id="rId1" Type="http://schemas.openxmlformats.org/officeDocument/2006/relationships/slideLayout" Target="../slideLayouts/slideLayout14.xml"/><Relationship Id="rId5" Type="http://schemas.openxmlformats.org/officeDocument/2006/relationships/image" Target="../media/image17.jpeg"/><Relationship Id="rId4" Type="http://schemas.openxmlformats.org/officeDocument/2006/relationships/image" Target="../media/image6.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16.xml"/><Relationship Id="rId5" Type="http://schemas.microsoft.com/office/2007/relationships/hdphoto" Target="../media/hdphoto3.wdp"/><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19.png"/><Relationship Id="rId1" Type="http://schemas.openxmlformats.org/officeDocument/2006/relationships/slideLayout" Target="../slideLayouts/slideLayout17.xml"/><Relationship Id="rId5" Type="http://schemas.microsoft.com/office/2007/relationships/hdphoto" Target="../media/hdphoto9.wdp"/><Relationship Id="rId4" Type="http://schemas.openxmlformats.org/officeDocument/2006/relationships/image" Target="../media/image20.png"/></Relationships>
</file>

<file path=ppt/slides/_rels/slide27.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18.xml"/><Relationship Id="rId4" Type="http://schemas.openxmlformats.org/officeDocument/2006/relationships/image" Target="../media/image2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5.xml"/><Relationship Id="rId5" Type="http://schemas.microsoft.com/office/2007/relationships/hdphoto" Target="../media/hdphoto5.wdp"/><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3.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9.jpeg"/><Relationship Id="rId1" Type="http://schemas.openxmlformats.org/officeDocument/2006/relationships/slideLayout" Target="../slideLayouts/slideLayout4.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microsoft.com/office/2007/relationships/hdphoto" Target="../media/hdphoto6.wdp"/><Relationship Id="rId7" Type="http://schemas.microsoft.com/office/2007/relationships/hdphoto" Target="../media/hdphoto2.wdp"/><Relationship Id="rId2" Type="http://schemas.openxmlformats.org/officeDocument/2006/relationships/image" Target="../media/image13.png"/><Relationship Id="rId1" Type="http://schemas.openxmlformats.org/officeDocument/2006/relationships/slideLayout" Target="../slideLayouts/slideLayout6.xml"/><Relationship Id="rId6" Type="http://schemas.openxmlformats.org/officeDocument/2006/relationships/image" Target="../media/image2.png"/><Relationship Id="rId5" Type="http://schemas.microsoft.com/office/2007/relationships/hdphoto" Target="../media/hdphoto3.wdp"/><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1478118" y="3465957"/>
            <a:ext cx="3572851" cy="372410"/>
          </a:xfrm>
          <a:prstGeom prst="rect">
            <a:avLst/>
          </a:prstGeom>
          <a:effectLst/>
        </p:spPr>
        <p:txBody>
          <a:bodyPr wrap="square">
            <a:spAutoFit/>
          </a:bodyPr>
          <a:lstStyle/>
          <a:p>
            <a:pPr algn="dist">
              <a:lnSpc>
                <a:spcPct val="130000"/>
              </a:lnSpc>
              <a:spcBef>
                <a:spcPts val="600"/>
              </a:spcBef>
            </a:pPr>
            <a:r>
              <a:rPr lang="en-US" altLang="zh-CN" sz="1400" dirty="0">
                <a:solidFill>
                  <a:schemeClr val="bg1">
                    <a:alpha val="70000"/>
                  </a:schemeClr>
                </a:solidFill>
              </a:rPr>
              <a:t>ANNUAL WORK REPORT OF </a:t>
            </a:r>
            <a:r>
              <a:rPr lang="en-US" altLang="zh-CN" sz="1400" dirty="0" smtClean="0">
                <a:solidFill>
                  <a:schemeClr val="bg1">
                    <a:alpha val="70000"/>
                  </a:schemeClr>
                </a:solidFill>
              </a:rPr>
              <a:t>2020</a:t>
            </a:r>
            <a:endParaRPr lang="en-US" altLang="zh-CN" sz="1400" dirty="0">
              <a:solidFill>
                <a:schemeClr val="bg1">
                  <a:alpha val="70000"/>
                </a:schemeClr>
              </a:solidFill>
            </a:endParaRPr>
          </a:p>
        </p:txBody>
      </p:sp>
      <p:sp>
        <p:nvSpPr>
          <p:cNvPr id="15" name="TextBox 65"/>
          <p:cNvSpPr txBox="1"/>
          <p:nvPr/>
        </p:nvSpPr>
        <p:spPr>
          <a:xfrm>
            <a:off x="1405548" y="1678973"/>
            <a:ext cx="4225994" cy="1754326"/>
          </a:xfrm>
          <a:prstGeom prst="rect">
            <a:avLst/>
          </a:prstGeom>
          <a:noFill/>
          <a:effectLst/>
        </p:spPr>
        <p:txBody>
          <a:bodyPr wrap="square" rtlCol="0">
            <a:spAutoFit/>
          </a:bodyPr>
          <a:lstStyle/>
          <a:p>
            <a:r>
              <a:rPr lang="en-US" altLang="zh-CN" sz="6000" dirty="0" smtClean="0">
                <a:ln w="3175">
                  <a:noFill/>
                </a:ln>
                <a:solidFill>
                  <a:schemeClr val="bg1"/>
                </a:solidFill>
                <a:latin typeface="+mn-ea"/>
              </a:rPr>
              <a:t>2020</a:t>
            </a:r>
            <a:r>
              <a:rPr lang="zh-CN" altLang="en-US" sz="6000" dirty="0" smtClean="0">
                <a:ln w="3175">
                  <a:noFill/>
                </a:ln>
                <a:solidFill>
                  <a:schemeClr val="bg1"/>
                </a:solidFill>
                <a:latin typeface="+mn-ea"/>
              </a:rPr>
              <a:t>年</a:t>
            </a:r>
            <a:endParaRPr lang="en-US" altLang="zh-CN" sz="6000" dirty="0">
              <a:ln w="3175">
                <a:noFill/>
              </a:ln>
              <a:solidFill>
                <a:schemeClr val="bg1"/>
              </a:solidFill>
              <a:latin typeface="+mn-ea"/>
            </a:endParaRPr>
          </a:p>
          <a:p>
            <a:r>
              <a:rPr lang="zh-CN" altLang="en-US" sz="4800" b="1" dirty="0">
                <a:ln w="3175">
                  <a:noFill/>
                </a:ln>
                <a:solidFill>
                  <a:schemeClr val="bg1"/>
                </a:solidFill>
                <a:latin typeface="+mn-ea"/>
              </a:rPr>
              <a:t>年度述职汇报</a:t>
            </a:r>
          </a:p>
        </p:txBody>
      </p:sp>
      <p:cxnSp>
        <p:nvCxnSpPr>
          <p:cNvPr id="17" name="直接连接符 16"/>
          <p:cNvCxnSpPr/>
          <p:nvPr/>
        </p:nvCxnSpPr>
        <p:spPr>
          <a:xfrm>
            <a:off x="1565202" y="4027161"/>
            <a:ext cx="1003826" cy="0"/>
          </a:xfrm>
          <a:prstGeom prst="line">
            <a:avLst/>
          </a:prstGeom>
          <a:ln w="2857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19" name="圆角矩形 18"/>
          <p:cNvSpPr/>
          <p:nvPr/>
        </p:nvSpPr>
        <p:spPr>
          <a:xfrm>
            <a:off x="1565202" y="4725927"/>
            <a:ext cx="858683" cy="368586"/>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a:solidFill>
                  <a:schemeClr val="bg1"/>
                </a:solidFill>
              </a:rPr>
              <a:t>SmilePPT</a:t>
            </a:r>
            <a:endParaRPr lang="zh-CN" altLang="en-US" sz="1100">
              <a:solidFill>
                <a:schemeClr val="bg1"/>
              </a:solidFill>
            </a:endParaRPr>
          </a:p>
        </p:txBody>
      </p:sp>
      <p:sp>
        <p:nvSpPr>
          <p:cNvPr id="20" name="矩形 19"/>
          <p:cNvSpPr/>
          <p:nvPr/>
        </p:nvSpPr>
        <p:spPr>
          <a:xfrm>
            <a:off x="9299463" y="6437478"/>
            <a:ext cx="2707793" cy="253916"/>
          </a:xfrm>
          <a:prstGeom prst="rect">
            <a:avLst/>
          </a:prstGeom>
        </p:spPr>
        <p:txBody>
          <a:bodyPr wrap="none">
            <a:spAutoFit/>
          </a:bodyPr>
          <a:lstStyle/>
          <a:p>
            <a:pPr algn="r"/>
            <a:r>
              <a:rPr lang="en-US" altLang="zh-CN" sz="1050" i="1" dirty="0">
                <a:solidFill>
                  <a:schemeClr val="bg1"/>
                </a:solidFill>
                <a:latin typeface="+mn-ea"/>
              </a:rPr>
              <a:t>Copyright © </a:t>
            </a:r>
            <a:r>
              <a:rPr lang="zh-CN" altLang="en-US" sz="1050" i="1" dirty="0" smtClean="0">
                <a:solidFill>
                  <a:schemeClr val="bg1"/>
                </a:solidFill>
                <a:latin typeface="+mn-ea"/>
              </a:rPr>
              <a:t>梦</a:t>
            </a:r>
            <a:r>
              <a:rPr lang="zh-CN" altLang="en-US" sz="1050" i="1" dirty="0" smtClean="0">
                <a:solidFill>
                  <a:schemeClr val="bg1"/>
                </a:solidFill>
                <a:latin typeface="+mn-ea"/>
              </a:rPr>
              <a:t>之盟</a:t>
            </a:r>
            <a:r>
              <a:rPr lang="en-US" altLang="zh-CN" sz="1050" i="1" dirty="0" smtClean="0">
                <a:solidFill>
                  <a:schemeClr val="bg1"/>
                </a:solidFill>
                <a:latin typeface="+mn-ea"/>
              </a:rPr>
              <a:t>. </a:t>
            </a:r>
            <a:r>
              <a:rPr lang="en-US" altLang="zh-CN" sz="1050" i="1" dirty="0">
                <a:solidFill>
                  <a:schemeClr val="bg1"/>
                </a:solidFill>
                <a:latin typeface="+mn-ea"/>
              </a:rPr>
              <a:t>All rights reserved.</a:t>
            </a:r>
            <a:endParaRPr lang="zh-CN" altLang="en-US" sz="1050" dirty="0">
              <a:solidFill>
                <a:schemeClr val="bg1"/>
              </a:solidFill>
              <a:latin typeface="+mn-ea"/>
            </a:endParaRPr>
          </a:p>
        </p:txBody>
      </p:sp>
    </p:spTree>
    <p:extLst>
      <p:ext uri="{BB962C8B-B14F-4D97-AF65-F5344CB8AC3E}">
        <p14:creationId xmlns:p14="http://schemas.microsoft.com/office/powerpoint/2010/main" xmlns="" val="39320614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7959287" y="1064561"/>
            <a:ext cx="2558713" cy="4708981"/>
          </a:xfrm>
          <a:prstGeom prst="rect">
            <a:avLst/>
          </a:prstGeom>
          <a:noFill/>
        </p:spPr>
        <p:txBody>
          <a:bodyPr wrap="none" rtlCol="0">
            <a:spAutoFit/>
          </a:bodyPr>
          <a:lstStyle/>
          <a:p>
            <a:pPr algn="ctr"/>
            <a:r>
              <a:rPr lang="en-US" altLang="zh-CN" sz="30000">
                <a:solidFill>
                  <a:schemeClr val="bg1"/>
                </a:solidFill>
                <a:latin typeface="+mj-ea"/>
                <a:ea typeface="+mj-ea"/>
                <a:cs typeface="Roboto Condensed" panose="02000000000000000000" pitchFamily="2" charset="0"/>
              </a:rPr>
              <a:t>2</a:t>
            </a:r>
            <a:endParaRPr lang="zh-CN" altLang="en-US" sz="30000">
              <a:solidFill>
                <a:schemeClr val="bg1"/>
              </a:solidFill>
              <a:latin typeface="+mj-ea"/>
              <a:ea typeface="+mj-ea"/>
              <a:cs typeface="Roboto Condensed" panose="02000000000000000000" pitchFamily="2" charset="0"/>
            </a:endParaRPr>
          </a:p>
        </p:txBody>
      </p:sp>
      <p:cxnSp>
        <p:nvCxnSpPr>
          <p:cNvPr id="28" name="直接连接符 27"/>
          <p:cNvCxnSpPr/>
          <p:nvPr/>
        </p:nvCxnSpPr>
        <p:spPr>
          <a:xfrm>
            <a:off x="1407016" y="4081327"/>
            <a:ext cx="305670" cy="0"/>
          </a:xfrm>
          <a:prstGeom prst="line">
            <a:avLst/>
          </a:prstGeom>
          <a:ln w="2857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30" name="文本框 29"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1290902" y="2776221"/>
            <a:ext cx="6608273" cy="707886"/>
          </a:xfrm>
          <a:prstGeom prst="rect">
            <a:avLst/>
          </a:prstGeom>
          <a:noFill/>
        </p:spPr>
        <p:txBody>
          <a:bodyPr wrap="square" rtlCol="0">
            <a:spAutoFit/>
          </a:bodyPr>
          <a:lstStyle/>
          <a:p>
            <a:r>
              <a:rPr lang="en-US" altLang="zh-CN" sz="4000">
                <a:solidFill>
                  <a:schemeClr val="bg1"/>
                </a:solidFill>
                <a:latin typeface="+mn-ea"/>
              </a:rPr>
              <a:t>2016</a:t>
            </a:r>
            <a:r>
              <a:rPr lang="zh-CN" altLang="en-US" sz="4000">
                <a:solidFill>
                  <a:schemeClr val="bg1"/>
                </a:solidFill>
                <a:latin typeface="+mn-ea"/>
              </a:rPr>
              <a:t>年重点工作</a:t>
            </a:r>
          </a:p>
        </p:txBody>
      </p:sp>
      <p:sp>
        <p:nvSpPr>
          <p:cNvPr id="34" name="矩形 33"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1305417" y="3484107"/>
            <a:ext cx="3571384" cy="378137"/>
          </a:xfrm>
          <a:prstGeom prst="rect">
            <a:avLst/>
          </a:prstGeom>
        </p:spPr>
        <p:txBody>
          <a:bodyPr wrap="square">
            <a:spAutoFit/>
          </a:bodyPr>
          <a:lstStyle/>
          <a:p>
            <a:pPr algn="dist">
              <a:lnSpc>
                <a:spcPct val="130000"/>
              </a:lnSpc>
              <a:spcBef>
                <a:spcPts val="600"/>
              </a:spcBef>
            </a:pPr>
            <a:r>
              <a:rPr lang="en-US" altLang="zh-CN" sz="1400">
                <a:solidFill>
                  <a:schemeClr val="bg1"/>
                </a:solidFill>
                <a:latin typeface="+mn-ea"/>
              </a:rPr>
              <a:t>Key Work In 2016</a:t>
            </a:r>
          </a:p>
        </p:txBody>
      </p:sp>
      <p:sp>
        <p:nvSpPr>
          <p:cNvPr id="6" name="文本框 5"/>
          <p:cNvSpPr txBox="1"/>
          <p:nvPr/>
        </p:nvSpPr>
        <p:spPr>
          <a:xfrm>
            <a:off x="8650516" y="4368800"/>
            <a:ext cx="1465941" cy="338554"/>
          </a:xfrm>
          <a:prstGeom prst="rect">
            <a:avLst/>
          </a:prstGeom>
          <a:noFill/>
        </p:spPr>
        <p:txBody>
          <a:bodyPr wrap="square" rtlCol="0">
            <a:spAutoFit/>
          </a:bodyPr>
          <a:lstStyle/>
          <a:p>
            <a:pPr algn="dist"/>
            <a:r>
              <a:rPr lang="en-US" altLang="zh-CN" sz="1600">
                <a:solidFill>
                  <a:schemeClr val="bg1"/>
                </a:solidFill>
                <a:latin typeface="+mj-ea"/>
                <a:ea typeface="+mj-ea"/>
              </a:rPr>
              <a:t>PART TWO</a:t>
            </a:r>
            <a:endParaRPr lang="zh-CN" altLang="en-US" sz="1600">
              <a:solidFill>
                <a:schemeClr val="bg1"/>
              </a:solidFill>
              <a:latin typeface="+mj-ea"/>
              <a:ea typeface="+mj-ea"/>
            </a:endParaRPr>
          </a:p>
        </p:txBody>
      </p:sp>
    </p:spTree>
    <p:extLst>
      <p:ext uri="{BB962C8B-B14F-4D97-AF65-F5344CB8AC3E}">
        <p14:creationId xmlns:p14="http://schemas.microsoft.com/office/powerpoint/2010/main" xmlns="" val="19399665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文本框 33"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6936986" y="1214606"/>
            <a:ext cx="4373335" cy="400110"/>
          </a:xfrm>
          <a:prstGeom prst="rect">
            <a:avLst/>
          </a:prstGeom>
          <a:noFill/>
        </p:spPr>
        <p:txBody>
          <a:bodyPr wrap="square" rtlCol="0">
            <a:spAutoFit/>
          </a:bodyPr>
          <a:lstStyle/>
          <a:p>
            <a:pPr algn="r"/>
            <a:r>
              <a:rPr lang="zh-CN" altLang="en-US" sz="2000" b="1">
                <a:solidFill>
                  <a:schemeClr val="tx1">
                    <a:lumMod val="85000"/>
                    <a:lumOff val="15000"/>
                  </a:schemeClr>
                </a:solidFill>
              </a:rPr>
              <a:t>输入你的关键词</a:t>
            </a:r>
            <a:endParaRPr lang="en-US" altLang="zh-CN" sz="2000">
              <a:solidFill>
                <a:schemeClr val="tx1">
                  <a:lumMod val="85000"/>
                  <a:lumOff val="15000"/>
                </a:schemeClr>
              </a:solidFill>
            </a:endParaRPr>
          </a:p>
        </p:txBody>
      </p:sp>
      <p:sp>
        <p:nvSpPr>
          <p:cNvPr id="35" name="矩形 34"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6936986" y="1628263"/>
            <a:ext cx="4373335" cy="972574"/>
          </a:xfrm>
          <a:prstGeom prst="rect">
            <a:avLst/>
          </a:prstGeom>
        </p:spPr>
        <p:txBody>
          <a:bodyPr wrap="square">
            <a:spAutoFit/>
          </a:bodyPr>
          <a:lstStyle/>
          <a:p>
            <a:pPr algn="r">
              <a:lnSpc>
                <a:spcPct val="130000"/>
              </a:lnSpc>
              <a:spcBef>
                <a:spcPts val="600"/>
              </a:spcBef>
            </a:pPr>
            <a:r>
              <a:rPr lang="en-US" altLang="zh-CN" sz="1100">
                <a:solidFill>
                  <a:schemeClr val="tx1">
                    <a:lumMod val="75000"/>
                    <a:lumOff val="25000"/>
                  </a:schemeClr>
                </a:solidFill>
              </a:rPr>
              <a:t>Lorem ipsum dolor sit amet, consectetur adipisicing elit, sed do eiusmod tempor incididunt ut labore et dolore magna aliqua. Ut pariatur. Excepteur sint occaecat cupidatat non proident, sunt in culpa qui officia deserunt mollit anim id est laborum.</a:t>
            </a:r>
          </a:p>
        </p:txBody>
      </p:sp>
      <p:sp>
        <p:nvSpPr>
          <p:cNvPr id="38" name="文本框 37"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6936985" y="3848647"/>
            <a:ext cx="4373335" cy="400110"/>
          </a:xfrm>
          <a:prstGeom prst="rect">
            <a:avLst/>
          </a:prstGeom>
          <a:noFill/>
        </p:spPr>
        <p:txBody>
          <a:bodyPr wrap="square" rtlCol="0">
            <a:spAutoFit/>
          </a:bodyPr>
          <a:lstStyle/>
          <a:p>
            <a:pPr algn="r"/>
            <a:r>
              <a:rPr lang="zh-CN" altLang="en-US" sz="2000" b="1">
                <a:solidFill>
                  <a:schemeClr val="tx1">
                    <a:lumMod val="85000"/>
                    <a:lumOff val="15000"/>
                  </a:schemeClr>
                </a:solidFill>
              </a:rPr>
              <a:t>输入你的关键词</a:t>
            </a:r>
            <a:endParaRPr lang="en-US" altLang="zh-CN" sz="2000">
              <a:solidFill>
                <a:schemeClr val="tx1">
                  <a:lumMod val="85000"/>
                  <a:lumOff val="15000"/>
                </a:schemeClr>
              </a:solidFill>
            </a:endParaRPr>
          </a:p>
        </p:txBody>
      </p:sp>
      <p:sp>
        <p:nvSpPr>
          <p:cNvPr id="39" name="矩形 38"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6936985" y="4262304"/>
            <a:ext cx="4373335" cy="972574"/>
          </a:xfrm>
          <a:prstGeom prst="rect">
            <a:avLst/>
          </a:prstGeom>
        </p:spPr>
        <p:txBody>
          <a:bodyPr wrap="square">
            <a:spAutoFit/>
          </a:bodyPr>
          <a:lstStyle/>
          <a:p>
            <a:pPr algn="r">
              <a:lnSpc>
                <a:spcPct val="130000"/>
              </a:lnSpc>
              <a:spcBef>
                <a:spcPts val="600"/>
              </a:spcBef>
            </a:pPr>
            <a:r>
              <a:rPr lang="en-US" altLang="zh-CN" sz="1100">
                <a:solidFill>
                  <a:schemeClr val="tx1">
                    <a:lumMod val="75000"/>
                    <a:lumOff val="25000"/>
                  </a:schemeClr>
                </a:solidFill>
              </a:rPr>
              <a:t>Lorem ipsum dolor sit amet, consectetur adipisicing elit, sed do eiusmod tempor incididunt ut labore et dolore magna aliqua. Ut pariatur. Excepteur sint occaecat cupidatat non proident, sunt in culpa qui officia deserunt mollit anim id est laborum.</a:t>
            </a:r>
          </a:p>
        </p:txBody>
      </p:sp>
      <p:sp>
        <p:nvSpPr>
          <p:cNvPr id="41" name="文本框 40"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881681" y="1823782"/>
            <a:ext cx="4373335" cy="400110"/>
          </a:xfrm>
          <a:prstGeom prst="rect">
            <a:avLst/>
          </a:prstGeom>
          <a:noFill/>
        </p:spPr>
        <p:txBody>
          <a:bodyPr wrap="square" rtlCol="0">
            <a:spAutoFit/>
          </a:bodyPr>
          <a:lstStyle/>
          <a:p>
            <a:r>
              <a:rPr lang="zh-CN" altLang="en-US" sz="2000" b="1">
                <a:solidFill>
                  <a:schemeClr val="bg1"/>
                </a:solidFill>
              </a:rPr>
              <a:t>输入你的关键词</a:t>
            </a:r>
            <a:endParaRPr lang="en-US" altLang="zh-CN" sz="2000">
              <a:solidFill>
                <a:schemeClr val="bg1"/>
              </a:solidFill>
            </a:endParaRPr>
          </a:p>
        </p:txBody>
      </p:sp>
      <p:sp>
        <p:nvSpPr>
          <p:cNvPr id="42" name="矩形 41"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881681" y="2237439"/>
            <a:ext cx="4373335" cy="972574"/>
          </a:xfrm>
          <a:prstGeom prst="rect">
            <a:avLst/>
          </a:prstGeom>
        </p:spPr>
        <p:txBody>
          <a:bodyPr wrap="square">
            <a:spAutoFit/>
          </a:bodyPr>
          <a:lstStyle/>
          <a:p>
            <a:pPr>
              <a:lnSpc>
                <a:spcPct val="130000"/>
              </a:lnSpc>
              <a:spcBef>
                <a:spcPts val="600"/>
              </a:spcBef>
            </a:pPr>
            <a:r>
              <a:rPr lang="en-US" altLang="zh-CN" sz="1100">
                <a:solidFill>
                  <a:schemeClr val="bg1"/>
                </a:solidFill>
              </a:rPr>
              <a:t>Lorem ipsum dolor sit amet, consectetur adipisicing elit, sed do eiusmod tempor incididunt ut labore et dolore magna aliqua. Ut pariatur. Excepteur sint occaecat cupidatat non proident, sunt in culpa qui officia deserunt mollit anim id est laborum.</a:t>
            </a:r>
          </a:p>
        </p:txBody>
      </p:sp>
      <p:sp>
        <p:nvSpPr>
          <p:cNvPr id="44" name="文本框 43"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881680" y="4457823"/>
            <a:ext cx="4373335" cy="400110"/>
          </a:xfrm>
          <a:prstGeom prst="rect">
            <a:avLst/>
          </a:prstGeom>
          <a:noFill/>
        </p:spPr>
        <p:txBody>
          <a:bodyPr wrap="square" rtlCol="0">
            <a:spAutoFit/>
          </a:bodyPr>
          <a:lstStyle/>
          <a:p>
            <a:r>
              <a:rPr lang="zh-CN" altLang="en-US" sz="2000" b="1">
                <a:solidFill>
                  <a:schemeClr val="bg1"/>
                </a:solidFill>
              </a:rPr>
              <a:t>输入你的关键词</a:t>
            </a:r>
            <a:endParaRPr lang="en-US" altLang="zh-CN" sz="2000">
              <a:solidFill>
                <a:schemeClr val="bg1"/>
              </a:solidFill>
            </a:endParaRPr>
          </a:p>
        </p:txBody>
      </p:sp>
      <p:sp>
        <p:nvSpPr>
          <p:cNvPr id="45" name="矩形 44"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881680" y="4871480"/>
            <a:ext cx="4373335" cy="972574"/>
          </a:xfrm>
          <a:prstGeom prst="rect">
            <a:avLst/>
          </a:prstGeom>
        </p:spPr>
        <p:txBody>
          <a:bodyPr wrap="square">
            <a:spAutoFit/>
          </a:bodyPr>
          <a:lstStyle/>
          <a:p>
            <a:pPr>
              <a:lnSpc>
                <a:spcPct val="130000"/>
              </a:lnSpc>
              <a:spcBef>
                <a:spcPts val="600"/>
              </a:spcBef>
            </a:pPr>
            <a:r>
              <a:rPr lang="en-US" altLang="zh-CN" sz="1100">
                <a:solidFill>
                  <a:schemeClr val="bg1"/>
                </a:solidFill>
              </a:rPr>
              <a:t>Lorem ipsum dolor sit amet, consectetur adipisicing elit, sed do eiusmod tempor incididunt ut labore et dolore magna aliqua. Ut pariatur. Excepteur sint occaecat cupidatat non proident, sunt in culpa qui officia deserunt mollit anim id est laborum.</a:t>
            </a:r>
          </a:p>
        </p:txBody>
      </p:sp>
      <p:sp>
        <p:nvSpPr>
          <p:cNvPr id="10" name="等腰三角形 9"/>
          <p:cNvSpPr/>
          <p:nvPr/>
        </p:nvSpPr>
        <p:spPr>
          <a:xfrm rot="5400000">
            <a:off x="6004630" y="1235914"/>
            <a:ext cx="667657" cy="496343"/>
          </a:xfrm>
          <a:prstGeom prst="triangle">
            <a:avLst/>
          </a:prstGeom>
          <a:solidFill>
            <a:srgbClr val="1F1F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p:cNvSpPr/>
          <p:nvPr/>
        </p:nvSpPr>
        <p:spPr>
          <a:xfrm rot="16200000">
            <a:off x="5514000" y="2532523"/>
            <a:ext cx="667658" cy="496343"/>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等腰三角形 11"/>
          <p:cNvSpPr/>
          <p:nvPr/>
        </p:nvSpPr>
        <p:spPr>
          <a:xfrm rot="5400000">
            <a:off x="6004630" y="3829133"/>
            <a:ext cx="667657" cy="496343"/>
          </a:xfrm>
          <a:prstGeom prst="triangle">
            <a:avLst/>
          </a:prstGeom>
          <a:solidFill>
            <a:srgbClr val="1212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p:cNvSpPr/>
          <p:nvPr/>
        </p:nvSpPr>
        <p:spPr>
          <a:xfrm rot="16200000">
            <a:off x="5514000" y="5125742"/>
            <a:ext cx="667658" cy="496343"/>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xmlns="" val="10388677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122"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GrpSpPr/>
          <p:nvPr/>
        </p:nvGrpSpPr>
        <p:grpSpPr bwMode="auto">
          <a:xfrm>
            <a:off x="4023361" y="124937"/>
            <a:ext cx="7618513" cy="6608127"/>
            <a:chOff x="1293815" y="1044576"/>
            <a:chExt cx="5989644" cy="4714872"/>
          </a:xfrm>
          <a:solidFill>
            <a:srgbClr val="F2F2F2"/>
          </a:solidFill>
          <a:effectLst/>
        </p:grpSpPr>
        <p:sp>
          <p:nvSpPr>
            <p:cNvPr id="8" name="Freeform 2"/>
            <p:cNvSpPr>
              <a:spLocks/>
            </p:cNvSpPr>
            <p:nvPr/>
          </p:nvSpPr>
          <p:spPr bwMode="auto">
            <a:xfrm>
              <a:off x="5922970" y="1044576"/>
              <a:ext cx="1360489" cy="1171574"/>
            </a:xfrm>
            <a:custGeom>
              <a:avLst/>
              <a:gdLst/>
              <a:ahLst/>
              <a:cxnLst>
                <a:cxn ang="0">
                  <a:pos x="272" y="616"/>
                </a:cxn>
                <a:cxn ang="0">
                  <a:pos x="322" y="672"/>
                </a:cxn>
                <a:cxn ang="0">
                  <a:pos x="359" y="664"/>
                </a:cxn>
                <a:cxn ang="0">
                  <a:pos x="414" y="667"/>
                </a:cxn>
                <a:cxn ang="0">
                  <a:pos x="464" y="655"/>
                </a:cxn>
                <a:cxn ang="0">
                  <a:pos x="502" y="699"/>
                </a:cxn>
                <a:cxn ang="0">
                  <a:pos x="532" y="711"/>
                </a:cxn>
                <a:cxn ang="0">
                  <a:pos x="568" y="730"/>
                </a:cxn>
                <a:cxn ang="0">
                  <a:pos x="576" y="687"/>
                </a:cxn>
                <a:cxn ang="0">
                  <a:pos x="619" y="733"/>
                </a:cxn>
                <a:cxn ang="0">
                  <a:pos x="653" y="753"/>
                </a:cxn>
                <a:cxn ang="0">
                  <a:pos x="691" y="711"/>
                </a:cxn>
                <a:cxn ang="0">
                  <a:pos x="715" y="706"/>
                </a:cxn>
                <a:cxn ang="0">
                  <a:pos x="754" y="730"/>
                </a:cxn>
                <a:cxn ang="0">
                  <a:pos x="791" y="730"/>
                </a:cxn>
                <a:cxn ang="0">
                  <a:pos x="774" y="672"/>
                </a:cxn>
                <a:cxn ang="0">
                  <a:pos x="762" y="601"/>
                </a:cxn>
                <a:cxn ang="0">
                  <a:pos x="845" y="570"/>
                </a:cxn>
                <a:cxn ang="0">
                  <a:pos x="854" y="535"/>
                </a:cxn>
                <a:cxn ang="0">
                  <a:pos x="867" y="496"/>
                </a:cxn>
                <a:cxn ang="0">
                  <a:pos x="870" y="359"/>
                </a:cxn>
                <a:cxn ang="0">
                  <a:pos x="867" y="296"/>
                </a:cxn>
                <a:cxn ang="0">
                  <a:pos x="862" y="269"/>
                </a:cxn>
                <a:cxn ang="0">
                  <a:pos x="804" y="308"/>
                </a:cxn>
                <a:cxn ang="0">
                  <a:pos x="744" y="362"/>
                </a:cxn>
                <a:cxn ang="0">
                  <a:pos x="636" y="362"/>
                </a:cxn>
                <a:cxn ang="0">
                  <a:pos x="623" y="323"/>
                </a:cxn>
                <a:cxn ang="0">
                  <a:pos x="587" y="296"/>
                </a:cxn>
                <a:cxn ang="0">
                  <a:pos x="514" y="281"/>
                </a:cxn>
                <a:cxn ang="0">
                  <a:pos x="456" y="273"/>
                </a:cxn>
                <a:cxn ang="0">
                  <a:pos x="409" y="242"/>
                </a:cxn>
                <a:cxn ang="0">
                  <a:pos x="385" y="203"/>
                </a:cxn>
                <a:cxn ang="0">
                  <a:pos x="346" y="159"/>
                </a:cxn>
                <a:cxn ang="0">
                  <a:pos x="304" y="93"/>
                </a:cxn>
                <a:cxn ang="0">
                  <a:pos x="259" y="27"/>
                </a:cxn>
                <a:cxn ang="0">
                  <a:pos x="179" y="15"/>
                </a:cxn>
                <a:cxn ang="0">
                  <a:pos x="94" y="0"/>
                </a:cxn>
                <a:cxn ang="0">
                  <a:pos x="3" y="39"/>
                </a:cxn>
                <a:cxn ang="0">
                  <a:pos x="0" y="109"/>
                </a:cxn>
                <a:cxn ang="0">
                  <a:pos x="42" y="132"/>
                </a:cxn>
                <a:cxn ang="0">
                  <a:pos x="91" y="125"/>
                </a:cxn>
                <a:cxn ang="0">
                  <a:pos x="99" y="171"/>
                </a:cxn>
                <a:cxn ang="0">
                  <a:pos x="162" y="199"/>
                </a:cxn>
                <a:cxn ang="0">
                  <a:pos x="196" y="183"/>
                </a:cxn>
                <a:cxn ang="0">
                  <a:pos x="304" y="187"/>
                </a:cxn>
                <a:cxn ang="0">
                  <a:pos x="288" y="320"/>
                </a:cxn>
                <a:cxn ang="0">
                  <a:pos x="272" y="359"/>
                </a:cxn>
                <a:cxn ang="0">
                  <a:pos x="267" y="445"/>
                </a:cxn>
                <a:cxn ang="0">
                  <a:pos x="242" y="425"/>
                </a:cxn>
                <a:cxn ang="0">
                  <a:pos x="188" y="503"/>
                </a:cxn>
                <a:cxn ang="0">
                  <a:pos x="167" y="543"/>
                </a:cxn>
                <a:cxn ang="0">
                  <a:pos x="242" y="566"/>
                </a:cxn>
                <a:cxn ang="0">
                  <a:pos x="242" y="582"/>
                </a:cxn>
                <a:cxn ang="0">
                  <a:pos x="212" y="613"/>
                </a:cxn>
              </a:cxnLst>
              <a:rect l="0" t="0" r="r" b="b"/>
              <a:pathLst>
                <a:path w="889" h="754">
                  <a:moveTo>
                    <a:pt x="225" y="625"/>
                  </a:moveTo>
                  <a:lnTo>
                    <a:pt x="272" y="616"/>
                  </a:lnTo>
                  <a:lnTo>
                    <a:pt x="292" y="652"/>
                  </a:lnTo>
                  <a:lnTo>
                    <a:pt x="322" y="672"/>
                  </a:lnTo>
                  <a:lnTo>
                    <a:pt x="343" y="664"/>
                  </a:lnTo>
                  <a:lnTo>
                    <a:pt x="359" y="664"/>
                  </a:lnTo>
                  <a:lnTo>
                    <a:pt x="389" y="648"/>
                  </a:lnTo>
                  <a:lnTo>
                    <a:pt x="414" y="667"/>
                  </a:lnTo>
                  <a:lnTo>
                    <a:pt x="426" y="672"/>
                  </a:lnTo>
                  <a:lnTo>
                    <a:pt x="464" y="655"/>
                  </a:lnTo>
                  <a:lnTo>
                    <a:pt x="489" y="672"/>
                  </a:lnTo>
                  <a:lnTo>
                    <a:pt x="502" y="699"/>
                  </a:lnTo>
                  <a:lnTo>
                    <a:pt x="524" y="699"/>
                  </a:lnTo>
                  <a:lnTo>
                    <a:pt x="532" y="711"/>
                  </a:lnTo>
                  <a:lnTo>
                    <a:pt x="560" y="738"/>
                  </a:lnTo>
                  <a:lnTo>
                    <a:pt x="568" y="730"/>
                  </a:lnTo>
                  <a:lnTo>
                    <a:pt x="565" y="699"/>
                  </a:lnTo>
                  <a:lnTo>
                    <a:pt x="576" y="687"/>
                  </a:lnTo>
                  <a:lnTo>
                    <a:pt x="598" y="726"/>
                  </a:lnTo>
                  <a:lnTo>
                    <a:pt x="619" y="733"/>
                  </a:lnTo>
                  <a:lnTo>
                    <a:pt x="636" y="753"/>
                  </a:lnTo>
                  <a:lnTo>
                    <a:pt x="653" y="753"/>
                  </a:lnTo>
                  <a:lnTo>
                    <a:pt x="657" y="742"/>
                  </a:lnTo>
                  <a:lnTo>
                    <a:pt x="691" y="711"/>
                  </a:lnTo>
                  <a:lnTo>
                    <a:pt x="702" y="718"/>
                  </a:lnTo>
                  <a:lnTo>
                    <a:pt x="715" y="706"/>
                  </a:lnTo>
                  <a:lnTo>
                    <a:pt x="724" y="723"/>
                  </a:lnTo>
                  <a:lnTo>
                    <a:pt x="754" y="730"/>
                  </a:lnTo>
                  <a:lnTo>
                    <a:pt x="774" y="730"/>
                  </a:lnTo>
                  <a:lnTo>
                    <a:pt x="791" y="730"/>
                  </a:lnTo>
                  <a:lnTo>
                    <a:pt x="778" y="718"/>
                  </a:lnTo>
                  <a:lnTo>
                    <a:pt x="774" y="672"/>
                  </a:lnTo>
                  <a:lnTo>
                    <a:pt x="741" y="621"/>
                  </a:lnTo>
                  <a:lnTo>
                    <a:pt x="762" y="601"/>
                  </a:lnTo>
                  <a:lnTo>
                    <a:pt x="778" y="570"/>
                  </a:lnTo>
                  <a:lnTo>
                    <a:pt x="845" y="570"/>
                  </a:lnTo>
                  <a:lnTo>
                    <a:pt x="859" y="558"/>
                  </a:lnTo>
                  <a:lnTo>
                    <a:pt x="854" y="535"/>
                  </a:lnTo>
                  <a:lnTo>
                    <a:pt x="870" y="511"/>
                  </a:lnTo>
                  <a:lnTo>
                    <a:pt x="867" y="496"/>
                  </a:lnTo>
                  <a:lnTo>
                    <a:pt x="870" y="476"/>
                  </a:lnTo>
                  <a:lnTo>
                    <a:pt x="870" y="359"/>
                  </a:lnTo>
                  <a:lnTo>
                    <a:pt x="888" y="320"/>
                  </a:lnTo>
                  <a:lnTo>
                    <a:pt x="867" y="296"/>
                  </a:lnTo>
                  <a:lnTo>
                    <a:pt x="870" y="281"/>
                  </a:lnTo>
                  <a:lnTo>
                    <a:pt x="862" y="269"/>
                  </a:lnTo>
                  <a:lnTo>
                    <a:pt x="833" y="277"/>
                  </a:lnTo>
                  <a:lnTo>
                    <a:pt x="804" y="308"/>
                  </a:lnTo>
                  <a:lnTo>
                    <a:pt x="774" y="323"/>
                  </a:lnTo>
                  <a:lnTo>
                    <a:pt x="744" y="362"/>
                  </a:lnTo>
                  <a:lnTo>
                    <a:pt x="670" y="386"/>
                  </a:lnTo>
                  <a:lnTo>
                    <a:pt x="636" y="362"/>
                  </a:lnTo>
                  <a:lnTo>
                    <a:pt x="639" y="347"/>
                  </a:lnTo>
                  <a:lnTo>
                    <a:pt x="623" y="323"/>
                  </a:lnTo>
                  <a:lnTo>
                    <a:pt x="615" y="296"/>
                  </a:lnTo>
                  <a:lnTo>
                    <a:pt x="587" y="296"/>
                  </a:lnTo>
                  <a:lnTo>
                    <a:pt x="535" y="273"/>
                  </a:lnTo>
                  <a:lnTo>
                    <a:pt x="514" y="281"/>
                  </a:lnTo>
                  <a:lnTo>
                    <a:pt x="489" y="269"/>
                  </a:lnTo>
                  <a:lnTo>
                    <a:pt x="456" y="273"/>
                  </a:lnTo>
                  <a:lnTo>
                    <a:pt x="426" y="265"/>
                  </a:lnTo>
                  <a:lnTo>
                    <a:pt x="409" y="242"/>
                  </a:lnTo>
                  <a:lnTo>
                    <a:pt x="389" y="222"/>
                  </a:lnTo>
                  <a:lnTo>
                    <a:pt x="385" y="203"/>
                  </a:lnTo>
                  <a:lnTo>
                    <a:pt x="359" y="179"/>
                  </a:lnTo>
                  <a:lnTo>
                    <a:pt x="346" y="159"/>
                  </a:lnTo>
                  <a:lnTo>
                    <a:pt x="314" y="117"/>
                  </a:lnTo>
                  <a:lnTo>
                    <a:pt x="304" y="93"/>
                  </a:lnTo>
                  <a:lnTo>
                    <a:pt x="267" y="50"/>
                  </a:lnTo>
                  <a:lnTo>
                    <a:pt x="259" y="27"/>
                  </a:lnTo>
                  <a:lnTo>
                    <a:pt x="212" y="8"/>
                  </a:lnTo>
                  <a:lnTo>
                    <a:pt x="179" y="15"/>
                  </a:lnTo>
                  <a:lnTo>
                    <a:pt x="154" y="11"/>
                  </a:lnTo>
                  <a:lnTo>
                    <a:pt x="94" y="0"/>
                  </a:lnTo>
                  <a:lnTo>
                    <a:pt x="20" y="27"/>
                  </a:lnTo>
                  <a:lnTo>
                    <a:pt x="3" y="39"/>
                  </a:lnTo>
                  <a:lnTo>
                    <a:pt x="20" y="59"/>
                  </a:lnTo>
                  <a:lnTo>
                    <a:pt x="0" y="109"/>
                  </a:lnTo>
                  <a:lnTo>
                    <a:pt x="8" y="113"/>
                  </a:lnTo>
                  <a:lnTo>
                    <a:pt x="42" y="132"/>
                  </a:lnTo>
                  <a:lnTo>
                    <a:pt x="58" y="105"/>
                  </a:lnTo>
                  <a:lnTo>
                    <a:pt x="91" y="125"/>
                  </a:lnTo>
                  <a:lnTo>
                    <a:pt x="86" y="137"/>
                  </a:lnTo>
                  <a:lnTo>
                    <a:pt x="99" y="171"/>
                  </a:lnTo>
                  <a:lnTo>
                    <a:pt x="121" y="191"/>
                  </a:lnTo>
                  <a:lnTo>
                    <a:pt x="162" y="199"/>
                  </a:lnTo>
                  <a:lnTo>
                    <a:pt x="171" y="187"/>
                  </a:lnTo>
                  <a:lnTo>
                    <a:pt x="196" y="183"/>
                  </a:lnTo>
                  <a:lnTo>
                    <a:pt x="242" y="148"/>
                  </a:lnTo>
                  <a:lnTo>
                    <a:pt x="304" y="187"/>
                  </a:lnTo>
                  <a:lnTo>
                    <a:pt x="283" y="265"/>
                  </a:lnTo>
                  <a:lnTo>
                    <a:pt x="288" y="320"/>
                  </a:lnTo>
                  <a:lnTo>
                    <a:pt x="288" y="352"/>
                  </a:lnTo>
                  <a:lnTo>
                    <a:pt x="272" y="359"/>
                  </a:lnTo>
                  <a:lnTo>
                    <a:pt x="272" y="449"/>
                  </a:lnTo>
                  <a:lnTo>
                    <a:pt x="267" y="445"/>
                  </a:lnTo>
                  <a:lnTo>
                    <a:pt x="251" y="425"/>
                  </a:lnTo>
                  <a:lnTo>
                    <a:pt x="242" y="425"/>
                  </a:lnTo>
                  <a:lnTo>
                    <a:pt x="238" y="433"/>
                  </a:lnTo>
                  <a:lnTo>
                    <a:pt x="188" y="503"/>
                  </a:lnTo>
                  <a:lnTo>
                    <a:pt x="162" y="531"/>
                  </a:lnTo>
                  <a:lnTo>
                    <a:pt x="167" y="543"/>
                  </a:lnTo>
                  <a:lnTo>
                    <a:pt x="217" y="574"/>
                  </a:lnTo>
                  <a:lnTo>
                    <a:pt x="242" y="566"/>
                  </a:lnTo>
                  <a:lnTo>
                    <a:pt x="247" y="574"/>
                  </a:lnTo>
                  <a:lnTo>
                    <a:pt x="242" y="582"/>
                  </a:lnTo>
                  <a:lnTo>
                    <a:pt x="217" y="594"/>
                  </a:lnTo>
                  <a:lnTo>
                    <a:pt x="212" y="613"/>
                  </a:lnTo>
                  <a:lnTo>
                    <a:pt x="225" y="625"/>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9" name="Freeform 3"/>
            <p:cNvSpPr>
              <a:spLocks/>
            </p:cNvSpPr>
            <p:nvPr/>
          </p:nvSpPr>
          <p:spPr bwMode="auto">
            <a:xfrm>
              <a:off x="5969007" y="2360614"/>
              <a:ext cx="695325" cy="625475"/>
            </a:xfrm>
            <a:custGeom>
              <a:avLst/>
              <a:gdLst/>
              <a:ahLst/>
              <a:cxnLst>
                <a:cxn ang="0">
                  <a:pos x="372" y="281"/>
                </a:cxn>
                <a:cxn ang="0">
                  <a:pos x="424" y="215"/>
                </a:cxn>
                <a:cxn ang="0">
                  <a:pos x="453" y="183"/>
                </a:cxn>
                <a:cxn ang="0">
                  <a:pos x="448" y="152"/>
                </a:cxn>
                <a:cxn ang="0">
                  <a:pos x="414" y="117"/>
                </a:cxn>
                <a:cxn ang="0">
                  <a:pos x="410" y="90"/>
                </a:cxn>
                <a:cxn ang="0">
                  <a:pos x="351" y="15"/>
                </a:cxn>
                <a:cxn ang="0">
                  <a:pos x="351" y="23"/>
                </a:cxn>
                <a:cxn ang="0">
                  <a:pos x="339" y="35"/>
                </a:cxn>
                <a:cxn ang="0">
                  <a:pos x="314" y="8"/>
                </a:cxn>
                <a:cxn ang="0">
                  <a:pos x="280" y="0"/>
                </a:cxn>
                <a:cxn ang="0">
                  <a:pos x="280" y="8"/>
                </a:cxn>
                <a:cxn ang="0">
                  <a:pos x="280" y="23"/>
                </a:cxn>
                <a:cxn ang="0">
                  <a:pos x="264" y="35"/>
                </a:cxn>
                <a:cxn ang="0">
                  <a:pos x="235" y="62"/>
                </a:cxn>
                <a:cxn ang="0">
                  <a:pos x="204" y="62"/>
                </a:cxn>
                <a:cxn ang="0">
                  <a:pos x="193" y="81"/>
                </a:cxn>
                <a:cxn ang="0">
                  <a:pos x="180" y="81"/>
                </a:cxn>
                <a:cxn ang="0">
                  <a:pos x="159" y="101"/>
                </a:cxn>
                <a:cxn ang="0">
                  <a:pos x="146" y="101"/>
                </a:cxn>
                <a:cxn ang="0">
                  <a:pos x="121" y="125"/>
                </a:cxn>
                <a:cxn ang="0">
                  <a:pos x="105" y="129"/>
                </a:cxn>
                <a:cxn ang="0">
                  <a:pos x="70" y="179"/>
                </a:cxn>
                <a:cxn ang="0">
                  <a:pos x="46" y="148"/>
                </a:cxn>
                <a:cxn ang="0">
                  <a:pos x="25" y="132"/>
                </a:cxn>
                <a:cxn ang="0">
                  <a:pos x="12" y="144"/>
                </a:cxn>
                <a:cxn ang="0">
                  <a:pos x="25" y="210"/>
                </a:cxn>
                <a:cxn ang="0">
                  <a:pos x="12" y="234"/>
                </a:cxn>
                <a:cxn ang="0">
                  <a:pos x="0" y="265"/>
                </a:cxn>
                <a:cxn ang="0">
                  <a:pos x="34" y="288"/>
                </a:cxn>
                <a:cxn ang="0">
                  <a:pos x="54" y="288"/>
                </a:cxn>
                <a:cxn ang="0">
                  <a:pos x="78" y="320"/>
                </a:cxn>
                <a:cxn ang="0">
                  <a:pos x="96" y="312"/>
                </a:cxn>
                <a:cxn ang="0">
                  <a:pos x="125" y="281"/>
                </a:cxn>
                <a:cxn ang="0">
                  <a:pos x="151" y="234"/>
                </a:cxn>
                <a:cxn ang="0">
                  <a:pos x="201" y="226"/>
                </a:cxn>
                <a:cxn ang="0">
                  <a:pos x="231" y="254"/>
                </a:cxn>
                <a:cxn ang="0">
                  <a:pos x="209" y="296"/>
                </a:cxn>
                <a:cxn ang="0">
                  <a:pos x="180" y="339"/>
                </a:cxn>
                <a:cxn ang="0">
                  <a:pos x="204" y="354"/>
                </a:cxn>
                <a:cxn ang="0">
                  <a:pos x="204" y="378"/>
                </a:cxn>
                <a:cxn ang="0">
                  <a:pos x="184" y="393"/>
                </a:cxn>
                <a:cxn ang="0">
                  <a:pos x="188" y="402"/>
                </a:cxn>
                <a:cxn ang="0">
                  <a:pos x="221" y="386"/>
                </a:cxn>
                <a:cxn ang="0">
                  <a:pos x="272" y="324"/>
                </a:cxn>
                <a:cxn ang="0">
                  <a:pos x="347" y="285"/>
                </a:cxn>
                <a:cxn ang="0">
                  <a:pos x="372" y="281"/>
                </a:cxn>
              </a:cxnLst>
              <a:rect l="0" t="0" r="r" b="b"/>
              <a:pathLst>
                <a:path w="454" h="403">
                  <a:moveTo>
                    <a:pt x="372" y="281"/>
                  </a:moveTo>
                  <a:lnTo>
                    <a:pt x="424" y="215"/>
                  </a:lnTo>
                  <a:lnTo>
                    <a:pt x="453" y="183"/>
                  </a:lnTo>
                  <a:lnTo>
                    <a:pt x="448" y="152"/>
                  </a:lnTo>
                  <a:lnTo>
                    <a:pt x="414" y="117"/>
                  </a:lnTo>
                  <a:lnTo>
                    <a:pt x="410" y="90"/>
                  </a:lnTo>
                  <a:lnTo>
                    <a:pt x="351" y="15"/>
                  </a:lnTo>
                  <a:lnTo>
                    <a:pt x="351" y="23"/>
                  </a:lnTo>
                  <a:lnTo>
                    <a:pt x="339" y="35"/>
                  </a:lnTo>
                  <a:lnTo>
                    <a:pt x="314" y="8"/>
                  </a:lnTo>
                  <a:lnTo>
                    <a:pt x="280" y="0"/>
                  </a:lnTo>
                  <a:lnTo>
                    <a:pt x="280" y="8"/>
                  </a:lnTo>
                  <a:lnTo>
                    <a:pt x="280" y="23"/>
                  </a:lnTo>
                  <a:lnTo>
                    <a:pt x="264" y="35"/>
                  </a:lnTo>
                  <a:lnTo>
                    <a:pt x="235" y="62"/>
                  </a:lnTo>
                  <a:lnTo>
                    <a:pt x="204" y="62"/>
                  </a:lnTo>
                  <a:lnTo>
                    <a:pt x="193" y="81"/>
                  </a:lnTo>
                  <a:lnTo>
                    <a:pt x="180" y="81"/>
                  </a:lnTo>
                  <a:lnTo>
                    <a:pt x="159" y="101"/>
                  </a:lnTo>
                  <a:lnTo>
                    <a:pt x="146" y="101"/>
                  </a:lnTo>
                  <a:lnTo>
                    <a:pt x="121" y="125"/>
                  </a:lnTo>
                  <a:lnTo>
                    <a:pt x="105" y="129"/>
                  </a:lnTo>
                  <a:lnTo>
                    <a:pt x="70" y="179"/>
                  </a:lnTo>
                  <a:lnTo>
                    <a:pt x="46" y="148"/>
                  </a:lnTo>
                  <a:lnTo>
                    <a:pt x="25" y="132"/>
                  </a:lnTo>
                  <a:lnTo>
                    <a:pt x="12" y="144"/>
                  </a:lnTo>
                  <a:lnTo>
                    <a:pt x="25" y="210"/>
                  </a:lnTo>
                  <a:lnTo>
                    <a:pt x="12" y="234"/>
                  </a:lnTo>
                  <a:lnTo>
                    <a:pt x="0" y="265"/>
                  </a:lnTo>
                  <a:lnTo>
                    <a:pt x="34" y="288"/>
                  </a:lnTo>
                  <a:lnTo>
                    <a:pt x="54" y="288"/>
                  </a:lnTo>
                  <a:lnTo>
                    <a:pt x="78" y="320"/>
                  </a:lnTo>
                  <a:lnTo>
                    <a:pt x="96" y="312"/>
                  </a:lnTo>
                  <a:lnTo>
                    <a:pt x="125" y="281"/>
                  </a:lnTo>
                  <a:lnTo>
                    <a:pt x="151" y="234"/>
                  </a:lnTo>
                  <a:lnTo>
                    <a:pt x="201" y="226"/>
                  </a:lnTo>
                  <a:lnTo>
                    <a:pt x="231" y="254"/>
                  </a:lnTo>
                  <a:lnTo>
                    <a:pt x="209" y="296"/>
                  </a:lnTo>
                  <a:lnTo>
                    <a:pt x="180" y="339"/>
                  </a:lnTo>
                  <a:lnTo>
                    <a:pt x="204" y="354"/>
                  </a:lnTo>
                  <a:lnTo>
                    <a:pt x="204" y="378"/>
                  </a:lnTo>
                  <a:lnTo>
                    <a:pt x="184" y="393"/>
                  </a:lnTo>
                  <a:lnTo>
                    <a:pt x="188" y="402"/>
                  </a:lnTo>
                  <a:lnTo>
                    <a:pt x="221" y="386"/>
                  </a:lnTo>
                  <a:lnTo>
                    <a:pt x="272" y="324"/>
                  </a:lnTo>
                  <a:lnTo>
                    <a:pt x="347" y="285"/>
                  </a:lnTo>
                  <a:lnTo>
                    <a:pt x="372" y="281"/>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10" name="Freeform 4"/>
            <p:cNvSpPr>
              <a:spLocks/>
            </p:cNvSpPr>
            <p:nvPr/>
          </p:nvSpPr>
          <p:spPr bwMode="auto">
            <a:xfrm>
              <a:off x="5969007" y="2360614"/>
              <a:ext cx="695325" cy="625475"/>
            </a:xfrm>
            <a:custGeom>
              <a:avLst/>
              <a:gdLst/>
              <a:ahLst/>
              <a:cxnLst>
                <a:cxn ang="0">
                  <a:pos x="372" y="281"/>
                </a:cxn>
                <a:cxn ang="0">
                  <a:pos x="424" y="215"/>
                </a:cxn>
                <a:cxn ang="0">
                  <a:pos x="453" y="183"/>
                </a:cxn>
                <a:cxn ang="0">
                  <a:pos x="448" y="152"/>
                </a:cxn>
                <a:cxn ang="0">
                  <a:pos x="414" y="117"/>
                </a:cxn>
                <a:cxn ang="0">
                  <a:pos x="410" y="90"/>
                </a:cxn>
                <a:cxn ang="0">
                  <a:pos x="351" y="15"/>
                </a:cxn>
                <a:cxn ang="0">
                  <a:pos x="351" y="23"/>
                </a:cxn>
                <a:cxn ang="0">
                  <a:pos x="339" y="35"/>
                </a:cxn>
                <a:cxn ang="0">
                  <a:pos x="314" y="8"/>
                </a:cxn>
                <a:cxn ang="0">
                  <a:pos x="280" y="0"/>
                </a:cxn>
                <a:cxn ang="0">
                  <a:pos x="280" y="8"/>
                </a:cxn>
                <a:cxn ang="0">
                  <a:pos x="280" y="23"/>
                </a:cxn>
                <a:cxn ang="0">
                  <a:pos x="264" y="35"/>
                </a:cxn>
                <a:cxn ang="0">
                  <a:pos x="235" y="62"/>
                </a:cxn>
                <a:cxn ang="0">
                  <a:pos x="204" y="62"/>
                </a:cxn>
                <a:cxn ang="0">
                  <a:pos x="193" y="81"/>
                </a:cxn>
                <a:cxn ang="0">
                  <a:pos x="180" y="81"/>
                </a:cxn>
                <a:cxn ang="0">
                  <a:pos x="159" y="101"/>
                </a:cxn>
                <a:cxn ang="0">
                  <a:pos x="146" y="101"/>
                </a:cxn>
                <a:cxn ang="0">
                  <a:pos x="121" y="125"/>
                </a:cxn>
                <a:cxn ang="0">
                  <a:pos x="105" y="129"/>
                </a:cxn>
                <a:cxn ang="0">
                  <a:pos x="70" y="179"/>
                </a:cxn>
                <a:cxn ang="0">
                  <a:pos x="46" y="148"/>
                </a:cxn>
                <a:cxn ang="0">
                  <a:pos x="25" y="132"/>
                </a:cxn>
                <a:cxn ang="0">
                  <a:pos x="12" y="144"/>
                </a:cxn>
                <a:cxn ang="0">
                  <a:pos x="25" y="210"/>
                </a:cxn>
                <a:cxn ang="0">
                  <a:pos x="12" y="234"/>
                </a:cxn>
                <a:cxn ang="0">
                  <a:pos x="0" y="265"/>
                </a:cxn>
                <a:cxn ang="0">
                  <a:pos x="34" y="288"/>
                </a:cxn>
                <a:cxn ang="0">
                  <a:pos x="54" y="288"/>
                </a:cxn>
                <a:cxn ang="0">
                  <a:pos x="78" y="320"/>
                </a:cxn>
                <a:cxn ang="0">
                  <a:pos x="96" y="312"/>
                </a:cxn>
                <a:cxn ang="0">
                  <a:pos x="125" y="281"/>
                </a:cxn>
                <a:cxn ang="0">
                  <a:pos x="151" y="234"/>
                </a:cxn>
                <a:cxn ang="0">
                  <a:pos x="201" y="226"/>
                </a:cxn>
                <a:cxn ang="0">
                  <a:pos x="231" y="254"/>
                </a:cxn>
                <a:cxn ang="0">
                  <a:pos x="209" y="296"/>
                </a:cxn>
                <a:cxn ang="0">
                  <a:pos x="180" y="339"/>
                </a:cxn>
                <a:cxn ang="0">
                  <a:pos x="204" y="354"/>
                </a:cxn>
                <a:cxn ang="0">
                  <a:pos x="204" y="378"/>
                </a:cxn>
                <a:cxn ang="0">
                  <a:pos x="184" y="393"/>
                </a:cxn>
                <a:cxn ang="0">
                  <a:pos x="188" y="402"/>
                </a:cxn>
                <a:cxn ang="0">
                  <a:pos x="221" y="386"/>
                </a:cxn>
                <a:cxn ang="0">
                  <a:pos x="272" y="324"/>
                </a:cxn>
                <a:cxn ang="0">
                  <a:pos x="347" y="285"/>
                </a:cxn>
                <a:cxn ang="0">
                  <a:pos x="372" y="281"/>
                </a:cxn>
              </a:cxnLst>
              <a:rect l="0" t="0" r="r" b="b"/>
              <a:pathLst>
                <a:path w="454" h="403">
                  <a:moveTo>
                    <a:pt x="372" y="281"/>
                  </a:moveTo>
                  <a:lnTo>
                    <a:pt x="424" y="215"/>
                  </a:lnTo>
                  <a:lnTo>
                    <a:pt x="453" y="183"/>
                  </a:lnTo>
                  <a:lnTo>
                    <a:pt x="448" y="152"/>
                  </a:lnTo>
                  <a:lnTo>
                    <a:pt x="414" y="117"/>
                  </a:lnTo>
                  <a:lnTo>
                    <a:pt x="410" y="90"/>
                  </a:lnTo>
                  <a:lnTo>
                    <a:pt x="351" y="15"/>
                  </a:lnTo>
                  <a:lnTo>
                    <a:pt x="351" y="23"/>
                  </a:lnTo>
                  <a:lnTo>
                    <a:pt x="339" y="35"/>
                  </a:lnTo>
                  <a:lnTo>
                    <a:pt x="314" y="8"/>
                  </a:lnTo>
                  <a:lnTo>
                    <a:pt x="280" y="0"/>
                  </a:lnTo>
                  <a:lnTo>
                    <a:pt x="280" y="8"/>
                  </a:lnTo>
                  <a:lnTo>
                    <a:pt x="280" y="23"/>
                  </a:lnTo>
                  <a:lnTo>
                    <a:pt x="264" y="35"/>
                  </a:lnTo>
                  <a:lnTo>
                    <a:pt x="235" y="62"/>
                  </a:lnTo>
                  <a:lnTo>
                    <a:pt x="204" y="62"/>
                  </a:lnTo>
                  <a:lnTo>
                    <a:pt x="193" y="81"/>
                  </a:lnTo>
                  <a:lnTo>
                    <a:pt x="180" y="81"/>
                  </a:lnTo>
                  <a:lnTo>
                    <a:pt x="159" y="101"/>
                  </a:lnTo>
                  <a:lnTo>
                    <a:pt x="146" y="101"/>
                  </a:lnTo>
                  <a:lnTo>
                    <a:pt x="121" y="125"/>
                  </a:lnTo>
                  <a:lnTo>
                    <a:pt x="105" y="129"/>
                  </a:lnTo>
                  <a:lnTo>
                    <a:pt x="70" y="179"/>
                  </a:lnTo>
                  <a:lnTo>
                    <a:pt x="46" y="148"/>
                  </a:lnTo>
                  <a:lnTo>
                    <a:pt x="25" y="132"/>
                  </a:lnTo>
                  <a:lnTo>
                    <a:pt x="12" y="144"/>
                  </a:lnTo>
                  <a:lnTo>
                    <a:pt x="25" y="210"/>
                  </a:lnTo>
                  <a:lnTo>
                    <a:pt x="12" y="234"/>
                  </a:lnTo>
                  <a:lnTo>
                    <a:pt x="0" y="265"/>
                  </a:lnTo>
                  <a:lnTo>
                    <a:pt x="34" y="288"/>
                  </a:lnTo>
                  <a:lnTo>
                    <a:pt x="54" y="288"/>
                  </a:lnTo>
                  <a:lnTo>
                    <a:pt x="78" y="320"/>
                  </a:lnTo>
                  <a:lnTo>
                    <a:pt x="96" y="312"/>
                  </a:lnTo>
                  <a:lnTo>
                    <a:pt x="125" y="281"/>
                  </a:lnTo>
                  <a:lnTo>
                    <a:pt x="151" y="234"/>
                  </a:lnTo>
                  <a:lnTo>
                    <a:pt x="201" y="226"/>
                  </a:lnTo>
                  <a:lnTo>
                    <a:pt x="231" y="254"/>
                  </a:lnTo>
                  <a:lnTo>
                    <a:pt x="209" y="296"/>
                  </a:lnTo>
                  <a:lnTo>
                    <a:pt x="180" y="339"/>
                  </a:lnTo>
                  <a:lnTo>
                    <a:pt x="204" y="354"/>
                  </a:lnTo>
                  <a:lnTo>
                    <a:pt x="204" y="378"/>
                  </a:lnTo>
                  <a:lnTo>
                    <a:pt x="184" y="393"/>
                  </a:lnTo>
                  <a:lnTo>
                    <a:pt x="188" y="402"/>
                  </a:lnTo>
                  <a:lnTo>
                    <a:pt x="221" y="386"/>
                  </a:lnTo>
                  <a:lnTo>
                    <a:pt x="272" y="324"/>
                  </a:lnTo>
                  <a:lnTo>
                    <a:pt x="347" y="285"/>
                  </a:lnTo>
                  <a:lnTo>
                    <a:pt x="372" y="281"/>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11" name="Freeform 5"/>
            <p:cNvSpPr>
              <a:spLocks/>
            </p:cNvSpPr>
            <p:nvPr/>
          </p:nvSpPr>
          <p:spPr bwMode="auto">
            <a:xfrm>
              <a:off x="6143633" y="2006599"/>
              <a:ext cx="1000125" cy="647699"/>
            </a:xfrm>
            <a:custGeom>
              <a:avLst/>
              <a:gdLst/>
              <a:ahLst/>
              <a:cxnLst>
                <a:cxn ang="0">
                  <a:pos x="629" y="114"/>
                </a:cxn>
                <a:cxn ang="0">
                  <a:pos x="577" y="106"/>
                </a:cxn>
                <a:cxn ang="0">
                  <a:pos x="557" y="102"/>
                </a:cxn>
                <a:cxn ang="0">
                  <a:pos x="511" y="126"/>
                </a:cxn>
                <a:cxn ang="0">
                  <a:pos x="490" y="137"/>
                </a:cxn>
                <a:cxn ang="0">
                  <a:pos x="452" y="110"/>
                </a:cxn>
                <a:cxn ang="0">
                  <a:pos x="418" y="83"/>
                </a:cxn>
                <a:cxn ang="0">
                  <a:pos x="414" y="122"/>
                </a:cxn>
                <a:cxn ang="0">
                  <a:pos x="377" y="83"/>
                </a:cxn>
                <a:cxn ang="0">
                  <a:pos x="343" y="55"/>
                </a:cxn>
                <a:cxn ang="0">
                  <a:pos x="280" y="55"/>
                </a:cxn>
                <a:cxn ang="0">
                  <a:pos x="242" y="32"/>
                </a:cxn>
                <a:cxn ang="0">
                  <a:pos x="196" y="48"/>
                </a:cxn>
                <a:cxn ang="0">
                  <a:pos x="146" y="36"/>
                </a:cxn>
                <a:cxn ang="0">
                  <a:pos x="78" y="9"/>
                </a:cxn>
                <a:cxn ang="0">
                  <a:pos x="58" y="51"/>
                </a:cxn>
                <a:cxn ang="0">
                  <a:pos x="0" y="55"/>
                </a:cxn>
                <a:cxn ang="0">
                  <a:pos x="28" y="83"/>
                </a:cxn>
                <a:cxn ang="0">
                  <a:pos x="33" y="137"/>
                </a:cxn>
                <a:cxn ang="0">
                  <a:pos x="53" y="180"/>
                </a:cxn>
                <a:cxn ang="0">
                  <a:pos x="105" y="149"/>
                </a:cxn>
                <a:cxn ang="0">
                  <a:pos x="146" y="227"/>
                </a:cxn>
                <a:cxn ang="0">
                  <a:pos x="171" y="231"/>
                </a:cxn>
                <a:cxn ang="0">
                  <a:pos x="231" y="266"/>
                </a:cxn>
                <a:cxn ang="0">
                  <a:pos x="242" y="247"/>
                </a:cxn>
                <a:cxn ang="0">
                  <a:pos x="305" y="349"/>
                </a:cxn>
                <a:cxn ang="0">
                  <a:pos x="343" y="415"/>
                </a:cxn>
                <a:cxn ang="0">
                  <a:pos x="398" y="329"/>
                </a:cxn>
                <a:cxn ang="0">
                  <a:pos x="436" y="337"/>
                </a:cxn>
                <a:cxn ang="0">
                  <a:pos x="498" y="322"/>
                </a:cxn>
                <a:cxn ang="0">
                  <a:pos x="481" y="282"/>
                </a:cxn>
                <a:cxn ang="0">
                  <a:pos x="544" y="235"/>
                </a:cxn>
                <a:cxn ang="0">
                  <a:pos x="569" y="196"/>
                </a:cxn>
                <a:cxn ang="0">
                  <a:pos x="587" y="168"/>
                </a:cxn>
                <a:cxn ang="0">
                  <a:pos x="611" y="192"/>
                </a:cxn>
                <a:cxn ang="0">
                  <a:pos x="650" y="126"/>
                </a:cxn>
              </a:cxnLst>
              <a:rect l="0" t="0" r="r" b="b"/>
              <a:pathLst>
                <a:path w="651" h="416">
                  <a:moveTo>
                    <a:pt x="645" y="114"/>
                  </a:moveTo>
                  <a:lnTo>
                    <a:pt x="629" y="114"/>
                  </a:lnTo>
                  <a:lnTo>
                    <a:pt x="607" y="114"/>
                  </a:lnTo>
                  <a:lnTo>
                    <a:pt x="577" y="106"/>
                  </a:lnTo>
                  <a:lnTo>
                    <a:pt x="569" y="90"/>
                  </a:lnTo>
                  <a:lnTo>
                    <a:pt x="557" y="102"/>
                  </a:lnTo>
                  <a:lnTo>
                    <a:pt x="544" y="95"/>
                  </a:lnTo>
                  <a:lnTo>
                    <a:pt x="511" y="126"/>
                  </a:lnTo>
                  <a:lnTo>
                    <a:pt x="506" y="137"/>
                  </a:lnTo>
                  <a:lnTo>
                    <a:pt x="490" y="137"/>
                  </a:lnTo>
                  <a:lnTo>
                    <a:pt x="472" y="117"/>
                  </a:lnTo>
                  <a:lnTo>
                    <a:pt x="452" y="110"/>
                  </a:lnTo>
                  <a:lnTo>
                    <a:pt x="431" y="71"/>
                  </a:lnTo>
                  <a:lnTo>
                    <a:pt x="418" y="83"/>
                  </a:lnTo>
                  <a:lnTo>
                    <a:pt x="423" y="114"/>
                  </a:lnTo>
                  <a:lnTo>
                    <a:pt x="414" y="122"/>
                  </a:lnTo>
                  <a:lnTo>
                    <a:pt x="385" y="95"/>
                  </a:lnTo>
                  <a:lnTo>
                    <a:pt x="377" y="83"/>
                  </a:lnTo>
                  <a:lnTo>
                    <a:pt x="355" y="83"/>
                  </a:lnTo>
                  <a:lnTo>
                    <a:pt x="343" y="55"/>
                  </a:lnTo>
                  <a:lnTo>
                    <a:pt x="318" y="39"/>
                  </a:lnTo>
                  <a:lnTo>
                    <a:pt x="280" y="55"/>
                  </a:lnTo>
                  <a:lnTo>
                    <a:pt x="267" y="51"/>
                  </a:lnTo>
                  <a:lnTo>
                    <a:pt x="242" y="32"/>
                  </a:lnTo>
                  <a:lnTo>
                    <a:pt x="212" y="48"/>
                  </a:lnTo>
                  <a:lnTo>
                    <a:pt x="196" y="48"/>
                  </a:lnTo>
                  <a:lnTo>
                    <a:pt x="176" y="55"/>
                  </a:lnTo>
                  <a:lnTo>
                    <a:pt x="146" y="36"/>
                  </a:lnTo>
                  <a:lnTo>
                    <a:pt x="125" y="0"/>
                  </a:lnTo>
                  <a:lnTo>
                    <a:pt x="78" y="9"/>
                  </a:lnTo>
                  <a:lnTo>
                    <a:pt x="62" y="28"/>
                  </a:lnTo>
                  <a:lnTo>
                    <a:pt x="58" y="51"/>
                  </a:lnTo>
                  <a:lnTo>
                    <a:pt x="8" y="39"/>
                  </a:lnTo>
                  <a:lnTo>
                    <a:pt x="0" y="55"/>
                  </a:lnTo>
                  <a:lnTo>
                    <a:pt x="3" y="63"/>
                  </a:lnTo>
                  <a:lnTo>
                    <a:pt x="28" y="83"/>
                  </a:lnTo>
                  <a:lnTo>
                    <a:pt x="28" y="110"/>
                  </a:lnTo>
                  <a:lnTo>
                    <a:pt x="33" y="137"/>
                  </a:lnTo>
                  <a:lnTo>
                    <a:pt x="50" y="156"/>
                  </a:lnTo>
                  <a:lnTo>
                    <a:pt x="53" y="180"/>
                  </a:lnTo>
                  <a:lnTo>
                    <a:pt x="66" y="188"/>
                  </a:lnTo>
                  <a:lnTo>
                    <a:pt x="105" y="149"/>
                  </a:lnTo>
                  <a:lnTo>
                    <a:pt x="146" y="200"/>
                  </a:lnTo>
                  <a:lnTo>
                    <a:pt x="146" y="227"/>
                  </a:lnTo>
                  <a:lnTo>
                    <a:pt x="171" y="239"/>
                  </a:lnTo>
                  <a:lnTo>
                    <a:pt x="171" y="231"/>
                  </a:lnTo>
                  <a:lnTo>
                    <a:pt x="204" y="239"/>
                  </a:lnTo>
                  <a:lnTo>
                    <a:pt x="231" y="266"/>
                  </a:lnTo>
                  <a:lnTo>
                    <a:pt x="242" y="254"/>
                  </a:lnTo>
                  <a:lnTo>
                    <a:pt x="242" y="247"/>
                  </a:lnTo>
                  <a:lnTo>
                    <a:pt x="302" y="322"/>
                  </a:lnTo>
                  <a:lnTo>
                    <a:pt x="305" y="349"/>
                  </a:lnTo>
                  <a:lnTo>
                    <a:pt x="338" y="383"/>
                  </a:lnTo>
                  <a:lnTo>
                    <a:pt x="343" y="415"/>
                  </a:lnTo>
                  <a:lnTo>
                    <a:pt x="373" y="395"/>
                  </a:lnTo>
                  <a:lnTo>
                    <a:pt x="398" y="329"/>
                  </a:lnTo>
                  <a:lnTo>
                    <a:pt x="409" y="325"/>
                  </a:lnTo>
                  <a:lnTo>
                    <a:pt x="436" y="337"/>
                  </a:lnTo>
                  <a:lnTo>
                    <a:pt x="481" y="332"/>
                  </a:lnTo>
                  <a:lnTo>
                    <a:pt x="498" y="322"/>
                  </a:lnTo>
                  <a:lnTo>
                    <a:pt x="477" y="290"/>
                  </a:lnTo>
                  <a:lnTo>
                    <a:pt x="481" y="282"/>
                  </a:lnTo>
                  <a:lnTo>
                    <a:pt x="527" y="266"/>
                  </a:lnTo>
                  <a:lnTo>
                    <a:pt x="544" y="235"/>
                  </a:lnTo>
                  <a:lnTo>
                    <a:pt x="566" y="227"/>
                  </a:lnTo>
                  <a:lnTo>
                    <a:pt x="569" y="196"/>
                  </a:lnTo>
                  <a:lnTo>
                    <a:pt x="574" y="173"/>
                  </a:lnTo>
                  <a:lnTo>
                    <a:pt x="587" y="168"/>
                  </a:lnTo>
                  <a:lnTo>
                    <a:pt x="598" y="180"/>
                  </a:lnTo>
                  <a:lnTo>
                    <a:pt x="611" y="192"/>
                  </a:lnTo>
                  <a:lnTo>
                    <a:pt x="640" y="153"/>
                  </a:lnTo>
                  <a:lnTo>
                    <a:pt x="650" y="126"/>
                  </a:lnTo>
                  <a:lnTo>
                    <a:pt x="645" y="114"/>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12" name="Freeform 6"/>
            <p:cNvSpPr>
              <a:spLocks/>
            </p:cNvSpPr>
            <p:nvPr/>
          </p:nvSpPr>
          <p:spPr bwMode="auto">
            <a:xfrm>
              <a:off x="5053019" y="5543549"/>
              <a:ext cx="244475" cy="215899"/>
            </a:xfrm>
            <a:custGeom>
              <a:avLst/>
              <a:gdLst/>
              <a:ahLst/>
              <a:cxnLst>
                <a:cxn ang="0">
                  <a:pos x="71" y="152"/>
                </a:cxn>
                <a:cxn ang="0">
                  <a:pos x="10" y="135"/>
                </a:cxn>
                <a:cxn ang="0">
                  <a:pos x="5" y="110"/>
                </a:cxn>
                <a:cxn ang="0">
                  <a:pos x="0" y="105"/>
                </a:cxn>
                <a:cxn ang="0">
                  <a:pos x="0" y="99"/>
                </a:cxn>
                <a:cxn ang="0">
                  <a:pos x="0" y="92"/>
                </a:cxn>
                <a:cxn ang="0">
                  <a:pos x="0" y="85"/>
                </a:cxn>
                <a:cxn ang="0">
                  <a:pos x="0" y="80"/>
                </a:cxn>
                <a:cxn ang="0">
                  <a:pos x="0" y="74"/>
                </a:cxn>
                <a:cxn ang="0">
                  <a:pos x="33" y="43"/>
                </a:cxn>
                <a:cxn ang="0">
                  <a:pos x="44" y="31"/>
                </a:cxn>
                <a:cxn ang="0">
                  <a:pos x="50" y="31"/>
                </a:cxn>
                <a:cxn ang="0">
                  <a:pos x="55" y="25"/>
                </a:cxn>
                <a:cxn ang="0">
                  <a:pos x="60" y="25"/>
                </a:cxn>
                <a:cxn ang="0">
                  <a:pos x="66" y="25"/>
                </a:cxn>
                <a:cxn ang="0">
                  <a:pos x="71" y="20"/>
                </a:cxn>
                <a:cxn ang="0">
                  <a:pos x="76" y="20"/>
                </a:cxn>
                <a:cxn ang="0">
                  <a:pos x="83" y="20"/>
                </a:cxn>
                <a:cxn ang="0">
                  <a:pos x="88" y="20"/>
                </a:cxn>
                <a:cxn ang="0">
                  <a:pos x="94" y="20"/>
                </a:cxn>
                <a:cxn ang="0">
                  <a:pos x="94" y="13"/>
                </a:cxn>
                <a:cxn ang="0">
                  <a:pos x="99" y="13"/>
                </a:cxn>
                <a:cxn ang="0">
                  <a:pos x="104" y="13"/>
                </a:cxn>
                <a:cxn ang="0">
                  <a:pos x="109" y="13"/>
                </a:cxn>
                <a:cxn ang="0">
                  <a:pos x="116" y="13"/>
                </a:cxn>
                <a:cxn ang="0">
                  <a:pos x="121" y="13"/>
                </a:cxn>
                <a:cxn ang="0">
                  <a:pos x="126" y="13"/>
                </a:cxn>
                <a:cxn ang="0">
                  <a:pos x="131" y="13"/>
                </a:cxn>
                <a:cxn ang="0">
                  <a:pos x="136" y="13"/>
                </a:cxn>
                <a:cxn ang="0">
                  <a:pos x="142" y="13"/>
                </a:cxn>
                <a:cxn ang="0">
                  <a:pos x="154" y="6"/>
                </a:cxn>
                <a:cxn ang="0">
                  <a:pos x="165" y="0"/>
                </a:cxn>
                <a:cxn ang="0">
                  <a:pos x="175" y="13"/>
                </a:cxn>
                <a:cxn ang="0">
                  <a:pos x="181" y="25"/>
                </a:cxn>
                <a:cxn ang="0">
                  <a:pos x="175" y="31"/>
                </a:cxn>
                <a:cxn ang="0">
                  <a:pos x="175" y="37"/>
                </a:cxn>
                <a:cxn ang="0">
                  <a:pos x="170" y="43"/>
                </a:cxn>
                <a:cxn ang="0">
                  <a:pos x="165" y="49"/>
                </a:cxn>
                <a:cxn ang="0">
                  <a:pos x="159" y="56"/>
                </a:cxn>
                <a:cxn ang="0">
                  <a:pos x="159" y="62"/>
                </a:cxn>
                <a:cxn ang="0">
                  <a:pos x="154" y="67"/>
                </a:cxn>
                <a:cxn ang="0">
                  <a:pos x="149" y="74"/>
                </a:cxn>
                <a:cxn ang="0">
                  <a:pos x="149" y="80"/>
                </a:cxn>
                <a:cxn ang="0">
                  <a:pos x="149" y="85"/>
                </a:cxn>
                <a:cxn ang="0">
                  <a:pos x="142" y="92"/>
                </a:cxn>
                <a:cxn ang="0">
                  <a:pos x="142" y="99"/>
                </a:cxn>
                <a:cxn ang="0">
                  <a:pos x="149" y="105"/>
                </a:cxn>
                <a:cxn ang="0">
                  <a:pos x="121" y="122"/>
                </a:cxn>
                <a:cxn ang="0">
                  <a:pos x="88" y="147"/>
                </a:cxn>
                <a:cxn ang="0">
                  <a:pos x="88" y="152"/>
                </a:cxn>
                <a:cxn ang="0">
                  <a:pos x="83" y="152"/>
                </a:cxn>
                <a:cxn ang="0">
                  <a:pos x="76" y="152"/>
                </a:cxn>
                <a:cxn ang="0">
                  <a:pos x="71" y="152"/>
                </a:cxn>
              </a:cxnLst>
              <a:rect l="0" t="0" r="r" b="b"/>
              <a:pathLst>
                <a:path w="181" h="152">
                  <a:moveTo>
                    <a:pt x="71" y="152"/>
                  </a:moveTo>
                  <a:lnTo>
                    <a:pt x="10" y="135"/>
                  </a:lnTo>
                  <a:lnTo>
                    <a:pt x="5" y="110"/>
                  </a:lnTo>
                  <a:lnTo>
                    <a:pt x="0" y="105"/>
                  </a:lnTo>
                  <a:lnTo>
                    <a:pt x="0" y="99"/>
                  </a:lnTo>
                  <a:lnTo>
                    <a:pt x="0" y="92"/>
                  </a:lnTo>
                  <a:lnTo>
                    <a:pt x="0" y="85"/>
                  </a:lnTo>
                  <a:lnTo>
                    <a:pt x="0" y="80"/>
                  </a:lnTo>
                  <a:lnTo>
                    <a:pt x="0" y="74"/>
                  </a:lnTo>
                  <a:lnTo>
                    <a:pt x="33" y="43"/>
                  </a:lnTo>
                  <a:lnTo>
                    <a:pt x="44" y="31"/>
                  </a:lnTo>
                  <a:lnTo>
                    <a:pt x="50" y="31"/>
                  </a:lnTo>
                  <a:lnTo>
                    <a:pt x="55" y="25"/>
                  </a:lnTo>
                  <a:lnTo>
                    <a:pt x="60" y="25"/>
                  </a:lnTo>
                  <a:lnTo>
                    <a:pt x="66" y="25"/>
                  </a:lnTo>
                  <a:lnTo>
                    <a:pt x="71" y="20"/>
                  </a:lnTo>
                  <a:lnTo>
                    <a:pt x="76" y="20"/>
                  </a:lnTo>
                  <a:lnTo>
                    <a:pt x="83" y="20"/>
                  </a:lnTo>
                  <a:lnTo>
                    <a:pt x="88" y="20"/>
                  </a:lnTo>
                  <a:lnTo>
                    <a:pt x="94" y="20"/>
                  </a:lnTo>
                  <a:lnTo>
                    <a:pt x="94" y="13"/>
                  </a:lnTo>
                  <a:lnTo>
                    <a:pt x="99" y="13"/>
                  </a:lnTo>
                  <a:lnTo>
                    <a:pt x="104" y="13"/>
                  </a:lnTo>
                  <a:lnTo>
                    <a:pt x="109" y="13"/>
                  </a:lnTo>
                  <a:lnTo>
                    <a:pt x="116" y="13"/>
                  </a:lnTo>
                  <a:lnTo>
                    <a:pt x="121" y="13"/>
                  </a:lnTo>
                  <a:lnTo>
                    <a:pt x="126" y="13"/>
                  </a:lnTo>
                  <a:lnTo>
                    <a:pt x="131" y="13"/>
                  </a:lnTo>
                  <a:lnTo>
                    <a:pt x="136" y="13"/>
                  </a:lnTo>
                  <a:lnTo>
                    <a:pt x="142" y="13"/>
                  </a:lnTo>
                  <a:lnTo>
                    <a:pt x="154" y="6"/>
                  </a:lnTo>
                  <a:lnTo>
                    <a:pt x="165" y="0"/>
                  </a:lnTo>
                  <a:lnTo>
                    <a:pt x="175" y="13"/>
                  </a:lnTo>
                  <a:lnTo>
                    <a:pt x="181" y="25"/>
                  </a:lnTo>
                  <a:lnTo>
                    <a:pt x="175" y="31"/>
                  </a:lnTo>
                  <a:lnTo>
                    <a:pt x="175" y="37"/>
                  </a:lnTo>
                  <a:lnTo>
                    <a:pt x="170" y="43"/>
                  </a:lnTo>
                  <a:lnTo>
                    <a:pt x="165" y="49"/>
                  </a:lnTo>
                  <a:lnTo>
                    <a:pt x="159" y="56"/>
                  </a:lnTo>
                  <a:lnTo>
                    <a:pt x="159" y="62"/>
                  </a:lnTo>
                  <a:lnTo>
                    <a:pt x="154" y="67"/>
                  </a:lnTo>
                  <a:lnTo>
                    <a:pt x="149" y="74"/>
                  </a:lnTo>
                  <a:lnTo>
                    <a:pt x="149" y="80"/>
                  </a:lnTo>
                  <a:lnTo>
                    <a:pt x="149" y="85"/>
                  </a:lnTo>
                  <a:lnTo>
                    <a:pt x="142" y="92"/>
                  </a:lnTo>
                  <a:lnTo>
                    <a:pt x="142" y="99"/>
                  </a:lnTo>
                  <a:lnTo>
                    <a:pt x="149" y="105"/>
                  </a:lnTo>
                  <a:lnTo>
                    <a:pt x="121" y="122"/>
                  </a:lnTo>
                  <a:lnTo>
                    <a:pt x="88" y="147"/>
                  </a:lnTo>
                  <a:lnTo>
                    <a:pt x="88" y="152"/>
                  </a:lnTo>
                  <a:lnTo>
                    <a:pt x="83" y="152"/>
                  </a:lnTo>
                  <a:lnTo>
                    <a:pt x="76" y="152"/>
                  </a:lnTo>
                  <a:lnTo>
                    <a:pt x="71" y="152"/>
                  </a:lnTo>
                  <a:close/>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13" name="Freeform 7"/>
            <p:cNvSpPr>
              <a:spLocks/>
            </p:cNvSpPr>
            <p:nvPr/>
          </p:nvSpPr>
          <p:spPr bwMode="auto">
            <a:xfrm>
              <a:off x="5746757" y="5175249"/>
              <a:ext cx="96837" cy="66676"/>
            </a:xfrm>
            <a:custGeom>
              <a:avLst/>
              <a:gdLst/>
              <a:ahLst/>
              <a:cxnLst>
                <a:cxn ang="0">
                  <a:pos x="4" y="11"/>
                </a:cxn>
                <a:cxn ang="0">
                  <a:pos x="28" y="16"/>
                </a:cxn>
                <a:cxn ang="0">
                  <a:pos x="50" y="0"/>
                </a:cxn>
                <a:cxn ang="0">
                  <a:pos x="63" y="28"/>
                </a:cxn>
                <a:cxn ang="0">
                  <a:pos x="37" y="40"/>
                </a:cxn>
                <a:cxn ang="0">
                  <a:pos x="4" y="40"/>
                </a:cxn>
                <a:cxn ang="0">
                  <a:pos x="0" y="16"/>
                </a:cxn>
                <a:cxn ang="0">
                  <a:pos x="4" y="11"/>
                </a:cxn>
              </a:cxnLst>
              <a:rect l="0" t="0" r="r" b="b"/>
              <a:pathLst>
                <a:path w="64" h="41">
                  <a:moveTo>
                    <a:pt x="4" y="11"/>
                  </a:moveTo>
                  <a:lnTo>
                    <a:pt x="28" y="16"/>
                  </a:lnTo>
                  <a:lnTo>
                    <a:pt x="50" y="0"/>
                  </a:lnTo>
                  <a:lnTo>
                    <a:pt x="63" y="28"/>
                  </a:lnTo>
                  <a:lnTo>
                    <a:pt x="37" y="40"/>
                  </a:lnTo>
                  <a:lnTo>
                    <a:pt x="4" y="40"/>
                  </a:lnTo>
                  <a:lnTo>
                    <a:pt x="0" y="16"/>
                  </a:lnTo>
                  <a:lnTo>
                    <a:pt x="4" y="11"/>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14" name="Freeform 8"/>
            <p:cNvSpPr>
              <a:spLocks/>
            </p:cNvSpPr>
            <p:nvPr/>
          </p:nvSpPr>
          <p:spPr bwMode="auto">
            <a:xfrm>
              <a:off x="5746757" y="5175249"/>
              <a:ext cx="96837" cy="66676"/>
            </a:xfrm>
            <a:custGeom>
              <a:avLst/>
              <a:gdLst/>
              <a:ahLst/>
              <a:cxnLst>
                <a:cxn ang="0">
                  <a:pos x="4" y="11"/>
                </a:cxn>
                <a:cxn ang="0">
                  <a:pos x="28" y="16"/>
                </a:cxn>
                <a:cxn ang="0">
                  <a:pos x="50" y="0"/>
                </a:cxn>
                <a:cxn ang="0">
                  <a:pos x="63" y="28"/>
                </a:cxn>
                <a:cxn ang="0">
                  <a:pos x="37" y="40"/>
                </a:cxn>
                <a:cxn ang="0">
                  <a:pos x="4" y="40"/>
                </a:cxn>
                <a:cxn ang="0">
                  <a:pos x="0" y="16"/>
                </a:cxn>
                <a:cxn ang="0">
                  <a:pos x="4" y="11"/>
                </a:cxn>
              </a:cxnLst>
              <a:rect l="0" t="0" r="r" b="b"/>
              <a:pathLst>
                <a:path w="64" h="41">
                  <a:moveTo>
                    <a:pt x="4" y="11"/>
                  </a:moveTo>
                  <a:lnTo>
                    <a:pt x="28" y="16"/>
                  </a:lnTo>
                  <a:lnTo>
                    <a:pt x="50" y="0"/>
                  </a:lnTo>
                  <a:lnTo>
                    <a:pt x="63" y="28"/>
                  </a:lnTo>
                  <a:lnTo>
                    <a:pt x="37" y="40"/>
                  </a:lnTo>
                  <a:lnTo>
                    <a:pt x="4" y="40"/>
                  </a:lnTo>
                  <a:lnTo>
                    <a:pt x="0" y="16"/>
                  </a:lnTo>
                  <a:lnTo>
                    <a:pt x="4" y="11"/>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15" name="Freeform 9"/>
            <p:cNvSpPr>
              <a:spLocks/>
            </p:cNvSpPr>
            <p:nvPr/>
          </p:nvSpPr>
          <p:spPr bwMode="auto">
            <a:xfrm>
              <a:off x="5230820" y="4800598"/>
              <a:ext cx="914400" cy="722312"/>
            </a:xfrm>
            <a:custGeom>
              <a:avLst/>
              <a:gdLst/>
              <a:ahLst/>
              <a:cxnLst>
                <a:cxn ang="0">
                  <a:pos x="172" y="71"/>
                </a:cxn>
                <a:cxn ang="0">
                  <a:pos x="180" y="39"/>
                </a:cxn>
                <a:cxn ang="0">
                  <a:pos x="235" y="55"/>
                </a:cxn>
                <a:cxn ang="0">
                  <a:pos x="235" y="32"/>
                </a:cxn>
                <a:cxn ang="0">
                  <a:pos x="260" y="4"/>
                </a:cxn>
                <a:cxn ang="0">
                  <a:pos x="319" y="0"/>
                </a:cxn>
                <a:cxn ang="0">
                  <a:pos x="374" y="9"/>
                </a:cxn>
                <a:cxn ang="0">
                  <a:pos x="369" y="36"/>
                </a:cxn>
                <a:cxn ang="0">
                  <a:pos x="347" y="71"/>
                </a:cxn>
                <a:cxn ang="0">
                  <a:pos x="440" y="48"/>
                </a:cxn>
                <a:cxn ang="0">
                  <a:pos x="478" y="55"/>
                </a:cxn>
                <a:cxn ang="0">
                  <a:pos x="473" y="28"/>
                </a:cxn>
                <a:cxn ang="0">
                  <a:pos x="533" y="48"/>
                </a:cxn>
                <a:cxn ang="0">
                  <a:pos x="570" y="71"/>
                </a:cxn>
                <a:cxn ang="0">
                  <a:pos x="578" y="129"/>
                </a:cxn>
                <a:cxn ang="0">
                  <a:pos x="553" y="161"/>
                </a:cxn>
                <a:cxn ang="0">
                  <a:pos x="499" y="200"/>
                </a:cxn>
                <a:cxn ang="0">
                  <a:pos x="473" y="207"/>
                </a:cxn>
                <a:cxn ang="0">
                  <a:pos x="461" y="215"/>
                </a:cxn>
                <a:cxn ang="0">
                  <a:pos x="418" y="227"/>
                </a:cxn>
                <a:cxn ang="0">
                  <a:pos x="386" y="231"/>
                </a:cxn>
                <a:cxn ang="0">
                  <a:pos x="306" y="219"/>
                </a:cxn>
                <a:cxn ang="0">
                  <a:pos x="319" y="274"/>
                </a:cxn>
                <a:cxn ang="0">
                  <a:pos x="268" y="310"/>
                </a:cxn>
                <a:cxn ang="0">
                  <a:pos x="213" y="325"/>
                </a:cxn>
                <a:cxn ang="0">
                  <a:pos x="155" y="349"/>
                </a:cxn>
                <a:cxn ang="0">
                  <a:pos x="59" y="388"/>
                </a:cxn>
                <a:cxn ang="0">
                  <a:pos x="72" y="450"/>
                </a:cxn>
                <a:cxn ang="0">
                  <a:pos x="25" y="462"/>
                </a:cxn>
                <a:cxn ang="0">
                  <a:pos x="4" y="380"/>
                </a:cxn>
                <a:cxn ang="0">
                  <a:pos x="25" y="332"/>
                </a:cxn>
                <a:cxn ang="0">
                  <a:pos x="51" y="313"/>
                </a:cxn>
                <a:cxn ang="0">
                  <a:pos x="80" y="270"/>
                </a:cxn>
                <a:cxn ang="0">
                  <a:pos x="122" y="192"/>
                </a:cxn>
                <a:cxn ang="0">
                  <a:pos x="159" y="134"/>
                </a:cxn>
                <a:cxn ang="0">
                  <a:pos x="159" y="78"/>
                </a:cxn>
              </a:cxnLst>
              <a:rect l="0" t="0" r="r" b="b"/>
              <a:pathLst>
                <a:path w="597" h="467">
                  <a:moveTo>
                    <a:pt x="159" y="78"/>
                  </a:moveTo>
                  <a:lnTo>
                    <a:pt x="172" y="71"/>
                  </a:lnTo>
                  <a:lnTo>
                    <a:pt x="172" y="48"/>
                  </a:lnTo>
                  <a:lnTo>
                    <a:pt x="180" y="39"/>
                  </a:lnTo>
                  <a:lnTo>
                    <a:pt x="201" y="39"/>
                  </a:lnTo>
                  <a:lnTo>
                    <a:pt x="235" y="55"/>
                  </a:lnTo>
                  <a:lnTo>
                    <a:pt x="243" y="43"/>
                  </a:lnTo>
                  <a:lnTo>
                    <a:pt x="235" y="32"/>
                  </a:lnTo>
                  <a:lnTo>
                    <a:pt x="235" y="24"/>
                  </a:lnTo>
                  <a:lnTo>
                    <a:pt x="260" y="4"/>
                  </a:lnTo>
                  <a:lnTo>
                    <a:pt x="298" y="16"/>
                  </a:lnTo>
                  <a:lnTo>
                    <a:pt x="319" y="0"/>
                  </a:lnTo>
                  <a:lnTo>
                    <a:pt x="335" y="16"/>
                  </a:lnTo>
                  <a:lnTo>
                    <a:pt x="374" y="9"/>
                  </a:lnTo>
                  <a:lnTo>
                    <a:pt x="382" y="20"/>
                  </a:lnTo>
                  <a:lnTo>
                    <a:pt x="369" y="36"/>
                  </a:lnTo>
                  <a:lnTo>
                    <a:pt x="347" y="63"/>
                  </a:lnTo>
                  <a:lnTo>
                    <a:pt x="347" y="71"/>
                  </a:lnTo>
                  <a:lnTo>
                    <a:pt x="360" y="78"/>
                  </a:lnTo>
                  <a:lnTo>
                    <a:pt x="440" y="48"/>
                  </a:lnTo>
                  <a:lnTo>
                    <a:pt x="470" y="63"/>
                  </a:lnTo>
                  <a:lnTo>
                    <a:pt x="478" y="55"/>
                  </a:lnTo>
                  <a:lnTo>
                    <a:pt x="470" y="39"/>
                  </a:lnTo>
                  <a:lnTo>
                    <a:pt x="473" y="28"/>
                  </a:lnTo>
                  <a:lnTo>
                    <a:pt x="523" y="39"/>
                  </a:lnTo>
                  <a:lnTo>
                    <a:pt x="533" y="48"/>
                  </a:lnTo>
                  <a:lnTo>
                    <a:pt x="549" y="43"/>
                  </a:lnTo>
                  <a:lnTo>
                    <a:pt x="570" y="71"/>
                  </a:lnTo>
                  <a:lnTo>
                    <a:pt x="596" y="122"/>
                  </a:lnTo>
                  <a:lnTo>
                    <a:pt x="578" y="129"/>
                  </a:lnTo>
                  <a:lnTo>
                    <a:pt x="566" y="156"/>
                  </a:lnTo>
                  <a:lnTo>
                    <a:pt x="553" y="161"/>
                  </a:lnTo>
                  <a:lnTo>
                    <a:pt x="541" y="180"/>
                  </a:lnTo>
                  <a:lnTo>
                    <a:pt x="499" y="200"/>
                  </a:lnTo>
                  <a:lnTo>
                    <a:pt x="481" y="192"/>
                  </a:lnTo>
                  <a:lnTo>
                    <a:pt x="473" y="207"/>
                  </a:lnTo>
                  <a:lnTo>
                    <a:pt x="473" y="215"/>
                  </a:lnTo>
                  <a:lnTo>
                    <a:pt x="461" y="215"/>
                  </a:lnTo>
                  <a:lnTo>
                    <a:pt x="440" y="215"/>
                  </a:lnTo>
                  <a:lnTo>
                    <a:pt x="418" y="227"/>
                  </a:lnTo>
                  <a:lnTo>
                    <a:pt x="407" y="219"/>
                  </a:lnTo>
                  <a:lnTo>
                    <a:pt x="386" y="231"/>
                  </a:lnTo>
                  <a:lnTo>
                    <a:pt x="344" y="247"/>
                  </a:lnTo>
                  <a:lnTo>
                    <a:pt x="306" y="219"/>
                  </a:lnTo>
                  <a:lnTo>
                    <a:pt x="306" y="243"/>
                  </a:lnTo>
                  <a:lnTo>
                    <a:pt x="319" y="274"/>
                  </a:lnTo>
                  <a:lnTo>
                    <a:pt x="284" y="286"/>
                  </a:lnTo>
                  <a:lnTo>
                    <a:pt x="268" y="310"/>
                  </a:lnTo>
                  <a:lnTo>
                    <a:pt x="229" y="317"/>
                  </a:lnTo>
                  <a:lnTo>
                    <a:pt x="213" y="325"/>
                  </a:lnTo>
                  <a:lnTo>
                    <a:pt x="177" y="325"/>
                  </a:lnTo>
                  <a:lnTo>
                    <a:pt x="155" y="349"/>
                  </a:lnTo>
                  <a:lnTo>
                    <a:pt x="88" y="368"/>
                  </a:lnTo>
                  <a:lnTo>
                    <a:pt x="59" y="388"/>
                  </a:lnTo>
                  <a:lnTo>
                    <a:pt x="42" y="403"/>
                  </a:lnTo>
                  <a:lnTo>
                    <a:pt x="72" y="450"/>
                  </a:lnTo>
                  <a:lnTo>
                    <a:pt x="51" y="466"/>
                  </a:lnTo>
                  <a:lnTo>
                    <a:pt x="25" y="462"/>
                  </a:lnTo>
                  <a:lnTo>
                    <a:pt x="0" y="415"/>
                  </a:lnTo>
                  <a:lnTo>
                    <a:pt x="4" y="380"/>
                  </a:lnTo>
                  <a:lnTo>
                    <a:pt x="4" y="364"/>
                  </a:lnTo>
                  <a:lnTo>
                    <a:pt x="25" y="332"/>
                  </a:lnTo>
                  <a:lnTo>
                    <a:pt x="51" y="329"/>
                  </a:lnTo>
                  <a:lnTo>
                    <a:pt x="51" y="313"/>
                  </a:lnTo>
                  <a:lnTo>
                    <a:pt x="75" y="302"/>
                  </a:lnTo>
                  <a:lnTo>
                    <a:pt x="80" y="270"/>
                  </a:lnTo>
                  <a:lnTo>
                    <a:pt x="125" y="239"/>
                  </a:lnTo>
                  <a:lnTo>
                    <a:pt x="122" y="192"/>
                  </a:lnTo>
                  <a:lnTo>
                    <a:pt x="159" y="149"/>
                  </a:lnTo>
                  <a:lnTo>
                    <a:pt x="159" y="134"/>
                  </a:lnTo>
                  <a:lnTo>
                    <a:pt x="168" y="117"/>
                  </a:lnTo>
                  <a:lnTo>
                    <a:pt x="159" y="78"/>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16" name="Freeform 10"/>
            <p:cNvSpPr>
              <a:spLocks/>
            </p:cNvSpPr>
            <p:nvPr/>
          </p:nvSpPr>
          <p:spPr bwMode="auto">
            <a:xfrm>
              <a:off x="5219706" y="4797425"/>
              <a:ext cx="914400" cy="722312"/>
            </a:xfrm>
            <a:custGeom>
              <a:avLst/>
              <a:gdLst/>
              <a:ahLst/>
              <a:cxnLst>
                <a:cxn ang="0">
                  <a:pos x="172" y="71"/>
                </a:cxn>
                <a:cxn ang="0">
                  <a:pos x="180" y="39"/>
                </a:cxn>
                <a:cxn ang="0">
                  <a:pos x="235" y="55"/>
                </a:cxn>
                <a:cxn ang="0">
                  <a:pos x="235" y="32"/>
                </a:cxn>
                <a:cxn ang="0">
                  <a:pos x="260" y="4"/>
                </a:cxn>
                <a:cxn ang="0">
                  <a:pos x="319" y="0"/>
                </a:cxn>
                <a:cxn ang="0">
                  <a:pos x="374" y="9"/>
                </a:cxn>
                <a:cxn ang="0">
                  <a:pos x="369" y="36"/>
                </a:cxn>
                <a:cxn ang="0">
                  <a:pos x="347" y="71"/>
                </a:cxn>
                <a:cxn ang="0">
                  <a:pos x="440" y="48"/>
                </a:cxn>
                <a:cxn ang="0">
                  <a:pos x="478" y="55"/>
                </a:cxn>
                <a:cxn ang="0">
                  <a:pos x="473" y="28"/>
                </a:cxn>
                <a:cxn ang="0">
                  <a:pos x="533" y="48"/>
                </a:cxn>
                <a:cxn ang="0">
                  <a:pos x="570" y="71"/>
                </a:cxn>
                <a:cxn ang="0">
                  <a:pos x="578" y="129"/>
                </a:cxn>
                <a:cxn ang="0">
                  <a:pos x="553" y="161"/>
                </a:cxn>
                <a:cxn ang="0">
                  <a:pos x="499" y="200"/>
                </a:cxn>
                <a:cxn ang="0">
                  <a:pos x="473" y="207"/>
                </a:cxn>
                <a:cxn ang="0">
                  <a:pos x="461" y="215"/>
                </a:cxn>
                <a:cxn ang="0">
                  <a:pos x="418" y="227"/>
                </a:cxn>
                <a:cxn ang="0">
                  <a:pos x="386" y="231"/>
                </a:cxn>
                <a:cxn ang="0">
                  <a:pos x="306" y="219"/>
                </a:cxn>
                <a:cxn ang="0">
                  <a:pos x="319" y="274"/>
                </a:cxn>
                <a:cxn ang="0">
                  <a:pos x="268" y="310"/>
                </a:cxn>
                <a:cxn ang="0">
                  <a:pos x="213" y="325"/>
                </a:cxn>
                <a:cxn ang="0">
                  <a:pos x="155" y="349"/>
                </a:cxn>
                <a:cxn ang="0">
                  <a:pos x="59" y="388"/>
                </a:cxn>
                <a:cxn ang="0">
                  <a:pos x="72" y="450"/>
                </a:cxn>
                <a:cxn ang="0">
                  <a:pos x="25" y="462"/>
                </a:cxn>
                <a:cxn ang="0">
                  <a:pos x="4" y="380"/>
                </a:cxn>
                <a:cxn ang="0">
                  <a:pos x="25" y="332"/>
                </a:cxn>
                <a:cxn ang="0">
                  <a:pos x="51" y="313"/>
                </a:cxn>
                <a:cxn ang="0">
                  <a:pos x="80" y="270"/>
                </a:cxn>
                <a:cxn ang="0">
                  <a:pos x="122" y="192"/>
                </a:cxn>
                <a:cxn ang="0">
                  <a:pos x="159" y="134"/>
                </a:cxn>
                <a:cxn ang="0">
                  <a:pos x="159" y="78"/>
                </a:cxn>
              </a:cxnLst>
              <a:rect l="0" t="0" r="r" b="b"/>
              <a:pathLst>
                <a:path w="597" h="467">
                  <a:moveTo>
                    <a:pt x="159" y="78"/>
                  </a:moveTo>
                  <a:lnTo>
                    <a:pt x="172" y="71"/>
                  </a:lnTo>
                  <a:lnTo>
                    <a:pt x="172" y="48"/>
                  </a:lnTo>
                  <a:lnTo>
                    <a:pt x="180" y="39"/>
                  </a:lnTo>
                  <a:lnTo>
                    <a:pt x="201" y="39"/>
                  </a:lnTo>
                  <a:lnTo>
                    <a:pt x="235" y="55"/>
                  </a:lnTo>
                  <a:lnTo>
                    <a:pt x="243" y="43"/>
                  </a:lnTo>
                  <a:lnTo>
                    <a:pt x="235" y="32"/>
                  </a:lnTo>
                  <a:lnTo>
                    <a:pt x="235" y="24"/>
                  </a:lnTo>
                  <a:lnTo>
                    <a:pt x="260" y="4"/>
                  </a:lnTo>
                  <a:lnTo>
                    <a:pt x="298" y="16"/>
                  </a:lnTo>
                  <a:lnTo>
                    <a:pt x="319" y="0"/>
                  </a:lnTo>
                  <a:lnTo>
                    <a:pt x="335" y="16"/>
                  </a:lnTo>
                  <a:lnTo>
                    <a:pt x="374" y="9"/>
                  </a:lnTo>
                  <a:lnTo>
                    <a:pt x="382" y="20"/>
                  </a:lnTo>
                  <a:lnTo>
                    <a:pt x="369" y="36"/>
                  </a:lnTo>
                  <a:lnTo>
                    <a:pt x="347" y="63"/>
                  </a:lnTo>
                  <a:lnTo>
                    <a:pt x="347" y="71"/>
                  </a:lnTo>
                  <a:lnTo>
                    <a:pt x="360" y="78"/>
                  </a:lnTo>
                  <a:lnTo>
                    <a:pt x="440" y="48"/>
                  </a:lnTo>
                  <a:lnTo>
                    <a:pt x="470" y="63"/>
                  </a:lnTo>
                  <a:lnTo>
                    <a:pt x="478" y="55"/>
                  </a:lnTo>
                  <a:lnTo>
                    <a:pt x="470" y="39"/>
                  </a:lnTo>
                  <a:lnTo>
                    <a:pt x="473" y="28"/>
                  </a:lnTo>
                  <a:lnTo>
                    <a:pt x="523" y="39"/>
                  </a:lnTo>
                  <a:lnTo>
                    <a:pt x="533" y="48"/>
                  </a:lnTo>
                  <a:lnTo>
                    <a:pt x="549" y="43"/>
                  </a:lnTo>
                  <a:lnTo>
                    <a:pt x="570" y="71"/>
                  </a:lnTo>
                  <a:lnTo>
                    <a:pt x="596" y="122"/>
                  </a:lnTo>
                  <a:lnTo>
                    <a:pt x="578" y="129"/>
                  </a:lnTo>
                  <a:lnTo>
                    <a:pt x="566" y="156"/>
                  </a:lnTo>
                  <a:lnTo>
                    <a:pt x="553" y="161"/>
                  </a:lnTo>
                  <a:lnTo>
                    <a:pt x="541" y="180"/>
                  </a:lnTo>
                  <a:lnTo>
                    <a:pt x="499" y="200"/>
                  </a:lnTo>
                  <a:lnTo>
                    <a:pt x="481" y="192"/>
                  </a:lnTo>
                  <a:lnTo>
                    <a:pt x="473" y="207"/>
                  </a:lnTo>
                  <a:lnTo>
                    <a:pt x="473" y="215"/>
                  </a:lnTo>
                  <a:lnTo>
                    <a:pt x="461" y="215"/>
                  </a:lnTo>
                  <a:lnTo>
                    <a:pt x="440" y="215"/>
                  </a:lnTo>
                  <a:lnTo>
                    <a:pt x="418" y="227"/>
                  </a:lnTo>
                  <a:lnTo>
                    <a:pt x="407" y="219"/>
                  </a:lnTo>
                  <a:lnTo>
                    <a:pt x="386" y="231"/>
                  </a:lnTo>
                  <a:lnTo>
                    <a:pt x="344" y="247"/>
                  </a:lnTo>
                  <a:lnTo>
                    <a:pt x="306" y="219"/>
                  </a:lnTo>
                  <a:lnTo>
                    <a:pt x="306" y="243"/>
                  </a:lnTo>
                  <a:lnTo>
                    <a:pt x="319" y="274"/>
                  </a:lnTo>
                  <a:lnTo>
                    <a:pt x="284" y="286"/>
                  </a:lnTo>
                  <a:lnTo>
                    <a:pt x="268" y="310"/>
                  </a:lnTo>
                  <a:lnTo>
                    <a:pt x="229" y="317"/>
                  </a:lnTo>
                  <a:lnTo>
                    <a:pt x="213" y="325"/>
                  </a:lnTo>
                  <a:lnTo>
                    <a:pt x="177" y="325"/>
                  </a:lnTo>
                  <a:lnTo>
                    <a:pt x="155" y="349"/>
                  </a:lnTo>
                  <a:lnTo>
                    <a:pt x="88" y="368"/>
                  </a:lnTo>
                  <a:lnTo>
                    <a:pt x="59" y="388"/>
                  </a:lnTo>
                  <a:lnTo>
                    <a:pt x="42" y="403"/>
                  </a:lnTo>
                  <a:lnTo>
                    <a:pt x="72" y="450"/>
                  </a:lnTo>
                  <a:lnTo>
                    <a:pt x="51" y="466"/>
                  </a:lnTo>
                  <a:lnTo>
                    <a:pt x="25" y="462"/>
                  </a:lnTo>
                  <a:lnTo>
                    <a:pt x="0" y="415"/>
                  </a:lnTo>
                  <a:lnTo>
                    <a:pt x="4" y="380"/>
                  </a:lnTo>
                  <a:lnTo>
                    <a:pt x="4" y="364"/>
                  </a:lnTo>
                  <a:lnTo>
                    <a:pt x="25" y="332"/>
                  </a:lnTo>
                  <a:lnTo>
                    <a:pt x="51" y="329"/>
                  </a:lnTo>
                  <a:lnTo>
                    <a:pt x="51" y="313"/>
                  </a:lnTo>
                  <a:lnTo>
                    <a:pt x="75" y="302"/>
                  </a:lnTo>
                  <a:lnTo>
                    <a:pt x="80" y="270"/>
                  </a:lnTo>
                  <a:lnTo>
                    <a:pt x="125" y="239"/>
                  </a:lnTo>
                  <a:lnTo>
                    <a:pt x="122" y="192"/>
                  </a:lnTo>
                  <a:lnTo>
                    <a:pt x="159" y="149"/>
                  </a:lnTo>
                  <a:lnTo>
                    <a:pt x="159" y="134"/>
                  </a:lnTo>
                  <a:lnTo>
                    <a:pt x="168" y="117"/>
                  </a:lnTo>
                  <a:lnTo>
                    <a:pt x="159" y="78"/>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17" name="Freeform 11"/>
            <p:cNvSpPr>
              <a:spLocks/>
            </p:cNvSpPr>
            <p:nvPr/>
          </p:nvSpPr>
          <p:spPr bwMode="auto">
            <a:xfrm>
              <a:off x="4548193" y="4729162"/>
              <a:ext cx="944564" cy="650875"/>
            </a:xfrm>
            <a:custGeom>
              <a:avLst/>
              <a:gdLst/>
              <a:ahLst/>
              <a:cxnLst>
                <a:cxn ang="0">
                  <a:pos x="28" y="164"/>
                </a:cxn>
                <a:cxn ang="0">
                  <a:pos x="67" y="144"/>
                </a:cxn>
                <a:cxn ang="0">
                  <a:pos x="133" y="161"/>
                </a:cxn>
                <a:cxn ang="0">
                  <a:pos x="146" y="134"/>
                </a:cxn>
                <a:cxn ang="0">
                  <a:pos x="234" y="102"/>
                </a:cxn>
                <a:cxn ang="0">
                  <a:pos x="311" y="83"/>
                </a:cxn>
                <a:cxn ang="0">
                  <a:pos x="340" y="90"/>
                </a:cxn>
                <a:cxn ang="0">
                  <a:pos x="364" y="75"/>
                </a:cxn>
                <a:cxn ang="0">
                  <a:pos x="373" y="59"/>
                </a:cxn>
                <a:cxn ang="0">
                  <a:pos x="403" y="36"/>
                </a:cxn>
                <a:cxn ang="0">
                  <a:pos x="444" y="16"/>
                </a:cxn>
                <a:cxn ang="0">
                  <a:pos x="461" y="36"/>
                </a:cxn>
                <a:cxn ang="0">
                  <a:pos x="499" y="8"/>
                </a:cxn>
                <a:cxn ang="0">
                  <a:pos x="541" y="8"/>
                </a:cxn>
                <a:cxn ang="0">
                  <a:pos x="562" y="39"/>
                </a:cxn>
                <a:cxn ang="0">
                  <a:pos x="536" y="94"/>
                </a:cxn>
                <a:cxn ang="0">
                  <a:pos x="536" y="117"/>
                </a:cxn>
                <a:cxn ang="0">
                  <a:pos x="573" y="137"/>
                </a:cxn>
                <a:cxn ang="0">
                  <a:pos x="607" y="125"/>
                </a:cxn>
                <a:cxn ang="0">
                  <a:pos x="607" y="180"/>
                </a:cxn>
                <a:cxn ang="0">
                  <a:pos x="570" y="239"/>
                </a:cxn>
                <a:cxn ang="0">
                  <a:pos x="528" y="317"/>
                </a:cxn>
                <a:cxn ang="0">
                  <a:pos x="499" y="359"/>
                </a:cxn>
                <a:cxn ang="0">
                  <a:pos x="474" y="379"/>
                </a:cxn>
                <a:cxn ang="0">
                  <a:pos x="403" y="418"/>
                </a:cxn>
                <a:cxn ang="0">
                  <a:pos x="343" y="388"/>
                </a:cxn>
                <a:cxn ang="0">
                  <a:pos x="285" y="415"/>
                </a:cxn>
                <a:cxn ang="0">
                  <a:pos x="193" y="383"/>
                </a:cxn>
                <a:cxn ang="0">
                  <a:pos x="196" y="325"/>
                </a:cxn>
                <a:cxn ang="0">
                  <a:pos x="154" y="313"/>
                </a:cxn>
                <a:cxn ang="0">
                  <a:pos x="122" y="313"/>
                </a:cxn>
                <a:cxn ang="0">
                  <a:pos x="109" y="266"/>
                </a:cxn>
                <a:cxn ang="0">
                  <a:pos x="133" y="262"/>
                </a:cxn>
                <a:cxn ang="0">
                  <a:pos x="133" y="223"/>
                </a:cxn>
                <a:cxn ang="0">
                  <a:pos x="54" y="192"/>
                </a:cxn>
                <a:cxn ang="0">
                  <a:pos x="12" y="192"/>
                </a:cxn>
                <a:cxn ang="0">
                  <a:pos x="4" y="161"/>
                </a:cxn>
              </a:cxnLst>
              <a:rect l="0" t="0" r="r" b="b"/>
              <a:pathLst>
                <a:path w="617" h="419">
                  <a:moveTo>
                    <a:pt x="4" y="161"/>
                  </a:moveTo>
                  <a:lnTo>
                    <a:pt x="28" y="164"/>
                  </a:lnTo>
                  <a:lnTo>
                    <a:pt x="59" y="137"/>
                  </a:lnTo>
                  <a:lnTo>
                    <a:pt x="67" y="144"/>
                  </a:lnTo>
                  <a:lnTo>
                    <a:pt x="122" y="168"/>
                  </a:lnTo>
                  <a:lnTo>
                    <a:pt x="133" y="161"/>
                  </a:lnTo>
                  <a:lnTo>
                    <a:pt x="133" y="144"/>
                  </a:lnTo>
                  <a:lnTo>
                    <a:pt x="146" y="134"/>
                  </a:lnTo>
                  <a:lnTo>
                    <a:pt x="222" y="86"/>
                  </a:lnTo>
                  <a:lnTo>
                    <a:pt x="234" y="102"/>
                  </a:lnTo>
                  <a:lnTo>
                    <a:pt x="280" y="117"/>
                  </a:lnTo>
                  <a:lnTo>
                    <a:pt x="311" y="83"/>
                  </a:lnTo>
                  <a:lnTo>
                    <a:pt x="319" y="90"/>
                  </a:lnTo>
                  <a:lnTo>
                    <a:pt x="340" y="90"/>
                  </a:lnTo>
                  <a:lnTo>
                    <a:pt x="340" y="83"/>
                  </a:lnTo>
                  <a:lnTo>
                    <a:pt x="364" y="75"/>
                  </a:lnTo>
                  <a:lnTo>
                    <a:pt x="364" y="66"/>
                  </a:lnTo>
                  <a:lnTo>
                    <a:pt x="373" y="59"/>
                  </a:lnTo>
                  <a:lnTo>
                    <a:pt x="377" y="59"/>
                  </a:lnTo>
                  <a:lnTo>
                    <a:pt x="403" y="36"/>
                  </a:lnTo>
                  <a:lnTo>
                    <a:pt x="423" y="43"/>
                  </a:lnTo>
                  <a:lnTo>
                    <a:pt x="444" y="16"/>
                  </a:lnTo>
                  <a:lnTo>
                    <a:pt x="453" y="36"/>
                  </a:lnTo>
                  <a:lnTo>
                    <a:pt x="461" y="36"/>
                  </a:lnTo>
                  <a:lnTo>
                    <a:pt x="490" y="8"/>
                  </a:lnTo>
                  <a:lnTo>
                    <a:pt x="499" y="8"/>
                  </a:lnTo>
                  <a:lnTo>
                    <a:pt x="516" y="0"/>
                  </a:lnTo>
                  <a:lnTo>
                    <a:pt x="541" y="8"/>
                  </a:lnTo>
                  <a:lnTo>
                    <a:pt x="541" y="36"/>
                  </a:lnTo>
                  <a:lnTo>
                    <a:pt x="562" y="39"/>
                  </a:lnTo>
                  <a:lnTo>
                    <a:pt x="553" y="66"/>
                  </a:lnTo>
                  <a:lnTo>
                    <a:pt x="536" y="94"/>
                  </a:lnTo>
                  <a:lnTo>
                    <a:pt x="528" y="117"/>
                  </a:lnTo>
                  <a:lnTo>
                    <a:pt x="536" y="117"/>
                  </a:lnTo>
                  <a:lnTo>
                    <a:pt x="557" y="98"/>
                  </a:lnTo>
                  <a:lnTo>
                    <a:pt x="573" y="137"/>
                  </a:lnTo>
                  <a:lnTo>
                    <a:pt x="591" y="125"/>
                  </a:lnTo>
                  <a:lnTo>
                    <a:pt x="607" y="125"/>
                  </a:lnTo>
                  <a:lnTo>
                    <a:pt x="616" y="164"/>
                  </a:lnTo>
                  <a:lnTo>
                    <a:pt x="607" y="180"/>
                  </a:lnTo>
                  <a:lnTo>
                    <a:pt x="607" y="195"/>
                  </a:lnTo>
                  <a:lnTo>
                    <a:pt x="570" y="239"/>
                  </a:lnTo>
                  <a:lnTo>
                    <a:pt x="573" y="286"/>
                  </a:lnTo>
                  <a:lnTo>
                    <a:pt x="528" y="317"/>
                  </a:lnTo>
                  <a:lnTo>
                    <a:pt x="524" y="349"/>
                  </a:lnTo>
                  <a:lnTo>
                    <a:pt x="499" y="359"/>
                  </a:lnTo>
                  <a:lnTo>
                    <a:pt x="499" y="376"/>
                  </a:lnTo>
                  <a:lnTo>
                    <a:pt x="474" y="379"/>
                  </a:lnTo>
                  <a:lnTo>
                    <a:pt x="453" y="410"/>
                  </a:lnTo>
                  <a:lnTo>
                    <a:pt x="403" y="418"/>
                  </a:lnTo>
                  <a:lnTo>
                    <a:pt x="373" y="398"/>
                  </a:lnTo>
                  <a:lnTo>
                    <a:pt x="343" y="388"/>
                  </a:lnTo>
                  <a:lnTo>
                    <a:pt x="314" y="415"/>
                  </a:lnTo>
                  <a:lnTo>
                    <a:pt x="285" y="415"/>
                  </a:lnTo>
                  <a:lnTo>
                    <a:pt x="259" y="418"/>
                  </a:lnTo>
                  <a:lnTo>
                    <a:pt x="193" y="383"/>
                  </a:lnTo>
                  <a:lnTo>
                    <a:pt x="180" y="356"/>
                  </a:lnTo>
                  <a:lnTo>
                    <a:pt x="196" y="325"/>
                  </a:lnTo>
                  <a:lnTo>
                    <a:pt x="180" y="313"/>
                  </a:lnTo>
                  <a:lnTo>
                    <a:pt x="154" y="313"/>
                  </a:lnTo>
                  <a:lnTo>
                    <a:pt x="151" y="305"/>
                  </a:lnTo>
                  <a:lnTo>
                    <a:pt x="122" y="313"/>
                  </a:lnTo>
                  <a:lnTo>
                    <a:pt x="96" y="293"/>
                  </a:lnTo>
                  <a:lnTo>
                    <a:pt x="109" y="266"/>
                  </a:lnTo>
                  <a:lnTo>
                    <a:pt x="125" y="266"/>
                  </a:lnTo>
                  <a:lnTo>
                    <a:pt x="133" y="262"/>
                  </a:lnTo>
                  <a:lnTo>
                    <a:pt x="143" y="235"/>
                  </a:lnTo>
                  <a:lnTo>
                    <a:pt x="133" y="223"/>
                  </a:lnTo>
                  <a:lnTo>
                    <a:pt x="62" y="212"/>
                  </a:lnTo>
                  <a:lnTo>
                    <a:pt x="54" y="192"/>
                  </a:lnTo>
                  <a:lnTo>
                    <a:pt x="33" y="192"/>
                  </a:lnTo>
                  <a:lnTo>
                    <a:pt x="12" y="192"/>
                  </a:lnTo>
                  <a:lnTo>
                    <a:pt x="0" y="173"/>
                  </a:lnTo>
                  <a:lnTo>
                    <a:pt x="4" y="161"/>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18" name="Freeform 12"/>
            <p:cNvSpPr>
              <a:spLocks/>
            </p:cNvSpPr>
            <p:nvPr/>
          </p:nvSpPr>
          <p:spPr bwMode="auto">
            <a:xfrm>
              <a:off x="3683005" y="4389437"/>
              <a:ext cx="1085851" cy="1060449"/>
            </a:xfrm>
            <a:custGeom>
              <a:avLst/>
              <a:gdLst/>
              <a:ahLst/>
              <a:cxnLst>
                <a:cxn ang="0">
                  <a:pos x="620" y="108"/>
                </a:cxn>
                <a:cxn ang="0">
                  <a:pos x="570" y="117"/>
                </a:cxn>
                <a:cxn ang="0">
                  <a:pos x="550" y="86"/>
                </a:cxn>
                <a:cxn ang="0">
                  <a:pos x="536" y="62"/>
                </a:cxn>
                <a:cxn ang="0">
                  <a:pos x="503" y="62"/>
                </a:cxn>
                <a:cxn ang="0">
                  <a:pos x="481" y="89"/>
                </a:cxn>
                <a:cxn ang="0">
                  <a:pos x="481" y="120"/>
                </a:cxn>
                <a:cxn ang="0">
                  <a:pos x="440" y="237"/>
                </a:cxn>
                <a:cxn ang="0">
                  <a:pos x="405" y="245"/>
                </a:cxn>
                <a:cxn ang="0">
                  <a:pos x="339" y="261"/>
                </a:cxn>
                <a:cxn ang="0">
                  <a:pos x="239" y="117"/>
                </a:cxn>
                <a:cxn ang="0">
                  <a:pos x="209" y="98"/>
                </a:cxn>
                <a:cxn ang="0">
                  <a:pos x="201" y="62"/>
                </a:cxn>
                <a:cxn ang="0">
                  <a:pos x="150" y="86"/>
                </a:cxn>
                <a:cxn ang="0">
                  <a:pos x="130" y="0"/>
                </a:cxn>
                <a:cxn ang="0">
                  <a:pos x="96" y="35"/>
                </a:cxn>
                <a:cxn ang="0">
                  <a:pos x="91" y="86"/>
                </a:cxn>
                <a:cxn ang="0">
                  <a:pos x="70" y="78"/>
                </a:cxn>
                <a:cxn ang="0">
                  <a:pos x="70" y="140"/>
                </a:cxn>
                <a:cxn ang="0">
                  <a:pos x="96" y="147"/>
                </a:cxn>
                <a:cxn ang="0">
                  <a:pos x="96" y="281"/>
                </a:cxn>
                <a:cxn ang="0">
                  <a:pos x="16" y="366"/>
                </a:cxn>
                <a:cxn ang="0">
                  <a:pos x="0" y="390"/>
                </a:cxn>
                <a:cxn ang="0">
                  <a:pos x="0" y="444"/>
                </a:cxn>
                <a:cxn ang="0">
                  <a:pos x="46" y="437"/>
                </a:cxn>
                <a:cxn ang="0">
                  <a:pos x="91" y="456"/>
                </a:cxn>
                <a:cxn ang="0">
                  <a:pos x="109" y="503"/>
                </a:cxn>
                <a:cxn ang="0">
                  <a:pos x="146" y="515"/>
                </a:cxn>
                <a:cxn ang="0">
                  <a:pos x="141" y="542"/>
                </a:cxn>
                <a:cxn ang="0">
                  <a:pos x="130" y="589"/>
                </a:cxn>
                <a:cxn ang="0">
                  <a:pos x="158" y="601"/>
                </a:cxn>
                <a:cxn ang="0">
                  <a:pos x="188" y="624"/>
                </a:cxn>
                <a:cxn ang="0">
                  <a:pos x="243" y="655"/>
                </a:cxn>
                <a:cxn ang="0">
                  <a:pos x="293" y="640"/>
                </a:cxn>
                <a:cxn ang="0">
                  <a:pos x="301" y="671"/>
                </a:cxn>
                <a:cxn ang="0">
                  <a:pos x="330" y="679"/>
                </a:cxn>
                <a:cxn ang="0">
                  <a:pos x="347" y="674"/>
                </a:cxn>
                <a:cxn ang="0">
                  <a:pos x="335" y="593"/>
                </a:cxn>
                <a:cxn ang="0">
                  <a:pos x="377" y="577"/>
                </a:cxn>
                <a:cxn ang="0">
                  <a:pos x="405" y="554"/>
                </a:cxn>
                <a:cxn ang="0">
                  <a:pos x="473" y="554"/>
                </a:cxn>
                <a:cxn ang="0">
                  <a:pos x="503" y="550"/>
                </a:cxn>
                <a:cxn ang="0">
                  <a:pos x="528" y="569"/>
                </a:cxn>
                <a:cxn ang="0">
                  <a:pos x="553" y="542"/>
                </a:cxn>
                <a:cxn ang="0">
                  <a:pos x="583" y="546"/>
                </a:cxn>
                <a:cxn ang="0">
                  <a:pos x="625" y="503"/>
                </a:cxn>
                <a:cxn ang="0">
                  <a:pos x="662" y="511"/>
                </a:cxn>
                <a:cxn ang="0">
                  <a:pos x="691" y="484"/>
                </a:cxn>
                <a:cxn ang="0">
                  <a:pos x="709" y="452"/>
                </a:cxn>
                <a:cxn ang="0">
                  <a:pos x="628" y="429"/>
                </a:cxn>
                <a:cxn ang="0">
                  <a:pos x="599" y="410"/>
                </a:cxn>
                <a:cxn ang="0">
                  <a:pos x="566" y="390"/>
                </a:cxn>
                <a:cxn ang="0">
                  <a:pos x="578" y="335"/>
                </a:cxn>
                <a:cxn ang="0">
                  <a:pos x="570" y="230"/>
                </a:cxn>
                <a:cxn ang="0">
                  <a:pos x="511" y="234"/>
                </a:cxn>
                <a:cxn ang="0">
                  <a:pos x="503" y="198"/>
                </a:cxn>
                <a:cxn ang="0">
                  <a:pos x="515" y="159"/>
                </a:cxn>
                <a:cxn ang="0">
                  <a:pos x="550" y="156"/>
                </a:cxn>
                <a:cxn ang="0">
                  <a:pos x="612" y="156"/>
                </a:cxn>
              </a:cxnLst>
              <a:rect l="0" t="0" r="r" b="b"/>
              <a:pathLst>
                <a:path w="710" h="684">
                  <a:moveTo>
                    <a:pt x="625" y="125"/>
                  </a:moveTo>
                  <a:lnTo>
                    <a:pt x="620" y="108"/>
                  </a:lnTo>
                  <a:lnTo>
                    <a:pt x="599" y="101"/>
                  </a:lnTo>
                  <a:lnTo>
                    <a:pt x="570" y="117"/>
                  </a:lnTo>
                  <a:lnTo>
                    <a:pt x="550" y="108"/>
                  </a:lnTo>
                  <a:lnTo>
                    <a:pt x="550" y="86"/>
                  </a:lnTo>
                  <a:lnTo>
                    <a:pt x="536" y="74"/>
                  </a:lnTo>
                  <a:lnTo>
                    <a:pt x="536" y="62"/>
                  </a:lnTo>
                  <a:lnTo>
                    <a:pt x="511" y="54"/>
                  </a:lnTo>
                  <a:lnTo>
                    <a:pt x="503" y="62"/>
                  </a:lnTo>
                  <a:lnTo>
                    <a:pt x="507" y="81"/>
                  </a:lnTo>
                  <a:lnTo>
                    <a:pt x="481" y="89"/>
                  </a:lnTo>
                  <a:lnTo>
                    <a:pt x="478" y="105"/>
                  </a:lnTo>
                  <a:lnTo>
                    <a:pt x="481" y="120"/>
                  </a:lnTo>
                  <a:lnTo>
                    <a:pt x="432" y="176"/>
                  </a:lnTo>
                  <a:lnTo>
                    <a:pt x="440" y="237"/>
                  </a:lnTo>
                  <a:lnTo>
                    <a:pt x="419" y="257"/>
                  </a:lnTo>
                  <a:lnTo>
                    <a:pt x="405" y="245"/>
                  </a:lnTo>
                  <a:lnTo>
                    <a:pt x="356" y="273"/>
                  </a:lnTo>
                  <a:lnTo>
                    <a:pt x="339" y="261"/>
                  </a:lnTo>
                  <a:lnTo>
                    <a:pt x="267" y="137"/>
                  </a:lnTo>
                  <a:lnTo>
                    <a:pt x="239" y="117"/>
                  </a:lnTo>
                  <a:lnTo>
                    <a:pt x="217" y="113"/>
                  </a:lnTo>
                  <a:lnTo>
                    <a:pt x="209" y="98"/>
                  </a:lnTo>
                  <a:lnTo>
                    <a:pt x="221" y="78"/>
                  </a:lnTo>
                  <a:lnTo>
                    <a:pt x="201" y="62"/>
                  </a:lnTo>
                  <a:lnTo>
                    <a:pt x="176" y="81"/>
                  </a:lnTo>
                  <a:lnTo>
                    <a:pt x="150" y="86"/>
                  </a:lnTo>
                  <a:lnTo>
                    <a:pt x="133" y="15"/>
                  </a:lnTo>
                  <a:lnTo>
                    <a:pt x="130" y="0"/>
                  </a:lnTo>
                  <a:lnTo>
                    <a:pt x="109" y="27"/>
                  </a:lnTo>
                  <a:lnTo>
                    <a:pt x="96" y="35"/>
                  </a:lnTo>
                  <a:lnTo>
                    <a:pt x="100" y="78"/>
                  </a:lnTo>
                  <a:lnTo>
                    <a:pt x="91" y="86"/>
                  </a:lnTo>
                  <a:lnTo>
                    <a:pt x="78" y="86"/>
                  </a:lnTo>
                  <a:lnTo>
                    <a:pt x="70" y="78"/>
                  </a:lnTo>
                  <a:lnTo>
                    <a:pt x="58" y="89"/>
                  </a:lnTo>
                  <a:lnTo>
                    <a:pt x="70" y="140"/>
                  </a:lnTo>
                  <a:lnTo>
                    <a:pt x="83" y="140"/>
                  </a:lnTo>
                  <a:lnTo>
                    <a:pt x="96" y="147"/>
                  </a:lnTo>
                  <a:lnTo>
                    <a:pt x="100" y="176"/>
                  </a:lnTo>
                  <a:lnTo>
                    <a:pt x="96" y="281"/>
                  </a:lnTo>
                  <a:lnTo>
                    <a:pt x="20" y="343"/>
                  </a:lnTo>
                  <a:lnTo>
                    <a:pt x="16" y="366"/>
                  </a:lnTo>
                  <a:lnTo>
                    <a:pt x="0" y="378"/>
                  </a:lnTo>
                  <a:lnTo>
                    <a:pt x="0" y="390"/>
                  </a:lnTo>
                  <a:lnTo>
                    <a:pt x="12" y="421"/>
                  </a:lnTo>
                  <a:lnTo>
                    <a:pt x="0" y="444"/>
                  </a:lnTo>
                  <a:lnTo>
                    <a:pt x="8" y="449"/>
                  </a:lnTo>
                  <a:lnTo>
                    <a:pt x="46" y="437"/>
                  </a:lnTo>
                  <a:lnTo>
                    <a:pt x="100" y="437"/>
                  </a:lnTo>
                  <a:lnTo>
                    <a:pt x="91" y="456"/>
                  </a:lnTo>
                  <a:lnTo>
                    <a:pt x="105" y="476"/>
                  </a:lnTo>
                  <a:lnTo>
                    <a:pt x="109" y="503"/>
                  </a:lnTo>
                  <a:lnTo>
                    <a:pt x="113" y="511"/>
                  </a:lnTo>
                  <a:lnTo>
                    <a:pt x="146" y="515"/>
                  </a:lnTo>
                  <a:lnTo>
                    <a:pt x="158" y="523"/>
                  </a:lnTo>
                  <a:lnTo>
                    <a:pt x="141" y="542"/>
                  </a:lnTo>
                  <a:lnTo>
                    <a:pt x="141" y="566"/>
                  </a:lnTo>
                  <a:lnTo>
                    <a:pt x="130" y="589"/>
                  </a:lnTo>
                  <a:lnTo>
                    <a:pt x="138" y="601"/>
                  </a:lnTo>
                  <a:lnTo>
                    <a:pt x="158" y="601"/>
                  </a:lnTo>
                  <a:lnTo>
                    <a:pt x="193" y="613"/>
                  </a:lnTo>
                  <a:lnTo>
                    <a:pt x="188" y="624"/>
                  </a:lnTo>
                  <a:lnTo>
                    <a:pt x="209" y="655"/>
                  </a:lnTo>
                  <a:lnTo>
                    <a:pt x="243" y="655"/>
                  </a:lnTo>
                  <a:lnTo>
                    <a:pt x="280" y="635"/>
                  </a:lnTo>
                  <a:lnTo>
                    <a:pt x="293" y="640"/>
                  </a:lnTo>
                  <a:lnTo>
                    <a:pt x="293" y="655"/>
                  </a:lnTo>
                  <a:lnTo>
                    <a:pt x="301" y="671"/>
                  </a:lnTo>
                  <a:lnTo>
                    <a:pt x="309" y="683"/>
                  </a:lnTo>
                  <a:lnTo>
                    <a:pt x="330" y="679"/>
                  </a:lnTo>
                  <a:lnTo>
                    <a:pt x="339" y="683"/>
                  </a:lnTo>
                  <a:lnTo>
                    <a:pt x="347" y="674"/>
                  </a:lnTo>
                  <a:lnTo>
                    <a:pt x="347" y="647"/>
                  </a:lnTo>
                  <a:lnTo>
                    <a:pt x="335" y="593"/>
                  </a:lnTo>
                  <a:lnTo>
                    <a:pt x="343" y="577"/>
                  </a:lnTo>
                  <a:lnTo>
                    <a:pt x="377" y="577"/>
                  </a:lnTo>
                  <a:lnTo>
                    <a:pt x="385" y="577"/>
                  </a:lnTo>
                  <a:lnTo>
                    <a:pt x="405" y="554"/>
                  </a:lnTo>
                  <a:lnTo>
                    <a:pt x="452" y="569"/>
                  </a:lnTo>
                  <a:lnTo>
                    <a:pt x="473" y="554"/>
                  </a:lnTo>
                  <a:lnTo>
                    <a:pt x="481" y="562"/>
                  </a:lnTo>
                  <a:lnTo>
                    <a:pt x="503" y="550"/>
                  </a:lnTo>
                  <a:lnTo>
                    <a:pt x="523" y="569"/>
                  </a:lnTo>
                  <a:lnTo>
                    <a:pt x="528" y="569"/>
                  </a:lnTo>
                  <a:lnTo>
                    <a:pt x="536" y="557"/>
                  </a:lnTo>
                  <a:lnTo>
                    <a:pt x="553" y="542"/>
                  </a:lnTo>
                  <a:lnTo>
                    <a:pt x="562" y="550"/>
                  </a:lnTo>
                  <a:lnTo>
                    <a:pt x="583" y="546"/>
                  </a:lnTo>
                  <a:lnTo>
                    <a:pt x="603" y="530"/>
                  </a:lnTo>
                  <a:lnTo>
                    <a:pt x="625" y="503"/>
                  </a:lnTo>
                  <a:lnTo>
                    <a:pt x="649" y="499"/>
                  </a:lnTo>
                  <a:lnTo>
                    <a:pt x="662" y="511"/>
                  </a:lnTo>
                  <a:lnTo>
                    <a:pt x="674" y="484"/>
                  </a:lnTo>
                  <a:lnTo>
                    <a:pt x="691" y="484"/>
                  </a:lnTo>
                  <a:lnTo>
                    <a:pt x="699" y="479"/>
                  </a:lnTo>
                  <a:lnTo>
                    <a:pt x="709" y="452"/>
                  </a:lnTo>
                  <a:lnTo>
                    <a:pt x="699" y="440"/>
                  </a:lnTo>
                  <a:lnTo>
                    <a:pt x="628" y="429"/>
                  </a:lnTo>
                  <a:lnTo>
                    <a:pt x="620" y="410"/>
                  </a:lnTo>
                  <a:lnTo>
                    <a:pt x="599" y="410"/>
                  </a:lnTo>
                  <a:lnTo>
                    <a:pt x="578" y="410"/>
                  </a:lnTo>
                  <a:lnTo>
                    <a:pt x="566" y="390"/>
                  </a:lnTo>
                  <a:lnTo>
                    <a:pt x="570" y="378"/>
                  </a:lnTo>
                  <a:lnTo>
                    <a:pt x="578" y="335"/>
                  </a:lnTo>
                  <a:lnTo>
                    <a:pt x="550" y="308"/>
                  </a:lnTo>
                  <a:lnTo>
                    <a:pt x="570" y="230"/>
                  </a:lnTo>
                  <a:lnTo>
                    <a:pt x="558" y="218"/>
                  </a:lnTo>
                  <a:lnTo>
                    <a:pt x="511" y="234"/>
                  </a:lnTo>
                  <a:lnTo>
                    <a:pt x="503" y="215"/>
                  </a:lnTo>
                  <a:lnTo>
                    <a:pt x="503" y="198"/>
                  </a:lnTo>
                  <a:lnTo>
                    <a:pt x="490" y="186"/>
                  </a:lnTo>
                  <a:lnTo>
                    <a:pt x="515" y="159"/>
                  </a:lnTo>
                  <a:lnTo>
                    <a:pt x="536" y="167"/>
                  </a:lnTo>
                  <a:lnTo>
                    <a:pt x="550" y="156"/>
                  </a:lnTo>
                  <a:lnTo>
                    <a:pt x="591" y="164"/>
                  </a:lnTo>
                  <a:lnTo>
                    <a:pt x="612" y="156"/>
                  </a:lnTo>
                  <a:lnTo>
                    <a:pt x="625" y="125"/>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20" name="Freeform 13"/>
            <p:cNvSpPr>
              <a:spLocks/>
            </p:cNvSpPr>
            <p:nvPr/>
          </p:nvSpPr>
          <p:spPr bwMode="auto">
            <a:xfrm>
              <a:off x="5951546" y="4378325"/>
              <a:ext cx="512763" cy="612775"/>
            </a:xfrm>
            <a:custGeom>
              <a:avLst/>
              <a:gdLst/>
              <a:ahLst/>
              <a:cxnLst>
                <a:cxn ang="0">
                  <a:pos x="0" y="302"/>
                </a:cxn>
                <a:cxn ang="0">
                  <a:pos x="8" y="234"/>
                </a:cxn>
                <a:cxn ang="0">
                  <a:pos x="20" y="215"/>
                </a:cxn>
                <a:cxn ang="0">
                  <a:pos x="28" y="200"/>
                </a:cxn>
                <a:cxn ang="0">
                  <a:pos x="42" y="168"/>
                </a:cxn>
                <a:cxn ang="0">
                  <a:pos x="34" y="161"/>
                </a:cxn>
                <a:cxn ang="0">
                  <a:pos x="38" y="133"/>
                </a:cxn>
                <a:cxn ang="0">
                  <a:pos x="70" y="98"/>
                </a:cxn>
                <a:cxn ang="0">
                  <a:pos x="67" y="75"/>
                </a:cxn>
                <a:cxn ang="0">
                  <a:pos x="91" y="39"/>
                </a:cxn>
                <a:cxn ang="0">
                  <a:pos x="113" y="43"/>
                </a:cxn>
                <a:cxn ang="0">
                  <a:pos x="154" y="16"/>
                </a:cxn>
                <a:cxn ang="0">
                  <a:pos x="163" y="0"/>
                </a:cxn>
                <a:cxn ang="0">
                  <a:pos x="193" y="4"/>
                </a:cxn>
                <a:cxn ang="0">
                  <a:pos x="205" y="36"/>
                </a:cxn>
                <a:cxn ang="0">
                  <a:pos x="217" y="59"/>
                </a:cxn>
                <a:cxn ang="0">
                  <a:pos x="248" y="59"/>
                </a:cxn>
                <a:cxn ang="0">
                  <a:pos x="264" y="39"/>
                </a:cxn>
                <a:cxn ang="0">
                  <a:pos x="289" y="63"/>
                </a:cxn>
                <a:cxn ang="0">
                  <a:pos x="335" y="48"/>
                </a:cxn>
                <a:cxn ang="0">
                  <a:pos x="306" y="114"/>
                </a:cxn>
                <a:cxn ang="0">
                  <a:pos x="289" y="106"/>
                </a:cxn>
                <a:cxn ang="0">
                  <a:pos x="276" y="110"/>
                </a:cxn>
                <a:cxn ang="0">
                  <a:pos x="276" y="117"/>
                </a:cxn>
                <a:cxn ang="0">
                  <a:pos x="292" y="133"/>
                </a:cxn>
                <a:cxn ang="0">
                  <a:pos x="289" y="192"/>
                </a:cxn>
                <a:cxn ang="0">
                  <a:pos x="292" y="212"/>
                </a:cxn>
                <a:cxn ang="0">
                  <a:pos x="289" y="215"/>
                </a:cxn>
                <a:cxn ang="0">
                  <a:pos x="268" y="212"/>
                </a:cxn>
                <a:cxn ang="0">
                  <a:pos x="256" y="224"/>
                </a:cxn>
                <a:cxn ang="0">
                  <a:pos x="264" y="239"/>
                </a:cxn>
                <a:cxn ang="0">
                  <a:pos x="243" y="258"/>
                </a:cxn>
                <a:cxn ang="0">
                  <a:pos x="248" y="266"/>
                </a:cxn>
                <a:cxn ang="0">
                  <a:pos x="226" y="278"/>
                </a:cxn>
                <a:cxn ang="0">
                  <a:pos x="229" y="293"/>
                </a:cxn>
                <a:cxn ang="0">
                  <a:pos x="221" y="302"/>
                </a:cxn>
                <a:cxn ang="0">
                  <a:pos x="193" y="302"/>
                </a:cxn>
                <a:cxn ang="0">
                  <a:pos x="176" y="313"/>
                </a:cxn>
                <a:cxn ang="0">
                  <a:pos x="172" y="317"/>
                </a:cxn>
                <a:cxn ang="0">
                  <a:pos x="188" y="329"/>
                </a:cxn>
                <a:cxn ang="0">
                  <a:pos x="172" y="352"/>
                </a:cxn>
                <a:cxn ang="0">
                  <a:pos x="150" y="375"/>
                </a:cxn>
                <a:cxn ang="0">
                  <a:pos x="142" y="371"/>
                </a:cxn>
                <a:cxn ang="0">
                  <a:pos x="122" y="395"/>
                </a:cxn>
                <a:cxn ang="0">
                  <a:pos x="96" y="344"/>
                </a:cxn>
                <a:cxn ang="0">
                  <a:pos x="75" y="317"/>
                </a:cxn>
                <a:cxn ang="0">
                  <a:pos x="59" y="321"/>
                </a:cxn>
                <a:cxn ang="0">
                  <a:pos x="50" y="313"/>
                </a:cxn>
                <a:cxn ang="0">
                  <a:pos x="0" y="302"/>
                </a:cxn>
              </a:cxnLst>
              <a:rect l="0" t="0" r="r" b="b"/>
              <a:pathLst>
                <a:path w="336" h="396">
                  <a:moveTo>
                    <a:pt x="0" y="302"/>
                  </a:moveTo>
                  <a:lnTo>
                    <a:pt x="8" y="234"/>
                  </a:lnTo>
                  <a:lnTo>
                    <a:pt x="20" y="215"/>
                  </a:lnTo>
                  <a:lnTo>
                    <a:pt x="28" y="200"/>
                  </a:lnTo>
                  <a:lnTo>
                    <a:pt x="42" y="168"/>
                  </a:lnTo>
                  <a:lnTo>
                    <a:pt x="34" y="161"/>
                  </a:lnTo>
                  <a:lnTo>
                    <a:pt x="38" y="133"/>
                  </a:lnTo>
                  <a:lnTo>
                    <a:pt x="70" y="98"/>
                  </a:lnTo>
                  <a:lnTo>
                    <a:pt x="67" y="75"/>
                  </a:lnTo>
                  <a:lnTo>
                    <a:pt x="91" y="39"/>
                  </a:lnTo>
                  <a:lnTo>
                    <a:pt x="113" y="43"/>
                  </a:lnTo>
                  <a:lnTo>
                    <a:pt x="154" y="16"/>
                  </a:lnTo>
                  <a:lnTo>
                    <a:pt x="163" y="0"/>
                  </a:lnTo>
                  <a:lnTo>
                    <a:pt x="193" y="4"/>
                  </a:lnTo>
                  <a:lnTo>
                    <a:pt x="205" y="36"/>
                  </a:lnTo>
                  <a:lnTo>
                    <a:pt x="217" y="59"/>
                  </a:lnTo>
                  <a:lnTo>
                    <a:pt x="248" y="59"/>
                  </a:lnTo>
                  <a:lnTo>
                    <a:pt x="264" y="39"/>
                  </a:lnTo>
                  <a:lnTo>
                    <a:pt x="289" y="63"/>
                  </a:lnTo>
                  <a:lnTo>
                    <a:pt x="335" y="48"/>
                  </a:lnTo>
                  <a:lnTo>
                    <a:pt x="306" y="114"/>
                  </a:lnTo>
                  <a:lnTo>
                    <a:pt x="289" y="106"/>
                  </a:lnTo>
                  <a:lnTo>
                    <a:pt x="276" y="110"/>
                  </a:lnTo>
                  <a:lnTo>
                    <a:pt x="276" y="117"/>
                  </a:lnTo>
                  <a:lnTo>
                    <a:pt x="292" y="133"/>
                  </a:lnTo>
                  <a:lnTo>
                    <a:pt x="289" y="192"/>
                  </a:lnTo>
                  <a:lnTo>
                    <a:pt x="292" y="212"/>
                  </a:lnTo>
                  <a:lnTo>
                    <a:pt x="289" y="215"/>
                  </a:lnTo>
                  <a:lnTo>
                    <a:pt x="268" y="212"/>
                  </a:lnTo>
                  <a:lnTo>
                    <a:pt x="256" y="224"/>
                  </a:lnTo>
                  <a:lnTo>
                    <a:pt x="264" y="239"/>
                  </a:lnTo>
                  <a:lnTo>
                    <a:pt x="243" y="258"/>
                  </a:lnTo>
                  <a:lnTo>
                    <a:pt x="248" y="266"/>
                  </a:lnTo>
                  <a:lnTo>
                    <a:pt x="226" y="278"/>
                  </a:lnTo>
                  <a:lnTo>
                    <a:pt x="229" y="293"/>
                  </a:lnTo>
                  <a:lnTo>
                    <a:pt x="221" y="302"/>
                  </a:lnTo>
                  <a:lnTo>
                    <a:pt x="193" y="302"/>
                  </a:lnTo>
                  <a:lnTo>
                    <a:pt x="176" y="313"/>
                  </a:lnTo>
                  <a:lnTo>
                    <a:pt x="172" y="317"/>
                  </a:lnTo>
                  <a:lnTo>
                    <a:pt x="188" y="329"/>
                  </a:lnTo>
                  <a:lnTo>
                    <a:pt x="172" y="352"/>
                  </a:lnTo>
                  <a:lnTo>
                    <a:pt x="150" y="375"/>
                  </a:lnTo>
                  <a:lnTo>
                    <a:pt x="142" y="371"/>
                  </a:lnTo>
                  <a:lnTo>
                    <a:pt x="122" y="395"/>
                  </a:lnTo>
                  <a:lnTo>
                    <a:pt x="96" y="344"/>
                  </a:lnTo>
                  <a:lnTo>
                    <a:pt x="75" y="317"/>
                  </a:lnTo>
                  <a:lnTo>
                    <a:pt x="59" y="321"/>
                  </a:lnTo>
                  <a:lnTo>
                    <a:pt x="50" y="313"/>
                  </a:lnTo>
                  <a:lnTo>
                    <a:pt x="0" y="302"/>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21" name="Freeform 14"/>
            <p:cNvSpPr>
              <a:spLocks/>
            </p:cNvSpPr>
            <p:nvPr/>
          </p:nvSpPr>
          <p:spPr bwMode="auto">
            <a:xfrm>
              <a:off x="5951546" y="4378325"/>
              <a:ext cx="512763" cy="612775"/>
            </a:xfrm>
            <a:custGeom>
              <a:avLst/>
              <a:gdLst/>
              <a:ahLst/>
              <a:cxnLst>
                <a:cxn ang="0">
                  <a:pos x="0" y="302"/>
                </a:cxn>
                <a:cxn ang="0">
                  <a:pos x="8" y="234"/>
                </a:cxn>
                <a:cxn ang="0">
                  <a:pos x="20" y="215"/>
                </a:cxn>
                <a:cxn ang="0">
                  <a:pos x="28" y="200"/>
                </a:cxn>
                <a:cxn ang="0">
                  <a:pos x="42" y="168"/>
                </a:cxn>
                <a:cxn ang="0">
                  <a:pos x="34" y="161"/>
                </a:cxn>
                <a:cxn ang="0">
                  <a:pos x="38" y="133"/>
                </a:cxn>
                <a:cxn ang="0">
                  <a:pos x="70" y="98"/>
                </a:cxn>
                <a:cxn ang="0">
                  <a:pos x="67" y="75"/>
                </a:cxn>
                <a:cxn ang="0">
                  <a:pos x="91" y="39"/>
                </a:cxn>
                <a:cxn ang="0">
                  <a:pos x="113" y="43"/>
                </a:cxn>
                <a:cxn ang="0">
                  <a:pos x="154" y="16"/>
                </a:cxn>
                <a:cxn ang="0">
                  <a:pos x="163" y="0"/>
                </a:cxn>
                <a:cxn ang="0">
                  <a:pos x="193" y="4"/>
                </a:cxn>
                <a:cxn ang="0">
                  <a:pos x="205" y="36"/>
                </a:cxn>
                <a:cxn ang="0">
                  <a:pos x="217" y="59"/>
                </a:cxn>
                <a:cxn ang="0">
                  <a:pos x="248" y="59"/>
                </a:cxn>
                <a:cxn ang="0">
                  <a:pos x="264" y="39"/>
                </a:cxn>
                <a:cxn ang="0">
                  <a:pos x="289" y="63"/>
                </a:cxn>
                <a:cxn ang="0">
                  <a:pos x="335" y="48"/>
                </a:cxn>
                <a:cxn ang="0">
                  <a:pos x="306" y="114"/>
                </a:cxn>
                <a:cxn ang="0">
                  <a:pos x="289" y="106"/>
                </a:cxn>
                <a:cxn ang="0">
                  <a:pos x="276" y="110"/>
                </a:cxn>
                <a:cxn ang="0">
                  <a:pos x="276" y="117"/>
                </a:cxn>
                <a:cxn ang="0">
                  <a:pos x="292" y="133"/>
                </a:cxn>
                <a:cxn ang="0">
                  <a:pos x="289" y="192"/>
                </a:cxn>
                <a:cxn ang="0">
                  <a:pos x="292" y="212"/>
                </a:cxn>
                <a:cxn ang="0">
                  <a:pos x="289" y="215"/>
                </a:cxn>
                <a:cxn ang="0">
                  <a:pos x="268" y="212"/>
                </a:cxn>
                <a:cxn ang="0">
                  <a:pos x="256" y="224"/>
                </a:cxn>
                <a:cxn ang="0">
                  <a:pos x="264" y="239"/>
                </a:cxn>
                <a:cxn ang="0">
                  <a:pos x="243" y="258"/>
                </a:cxn>
                <a:cxn ang="0">
                  <a:pos x="248" y="266"/>
                </a:cxn>
                <a:cxn ang="0">
                  <a:pos x="226" y="278"/>
                </a:cxn>
                <a:cxn ang="0">
                  <a:pos x="229" y="293"/>
                </a:cxn>
                <a:cxn ang="0">
                  <a:pos x="221" y="302"/>
                </a:cxn>
                <a:cxn ang="0">
                  <a:pos x="193" y="302"/>
                </a:cxn>
                <a:cxn ang="0">
                  <a:pos x="176" y="313"/>
                </a:cxn>
                <a:cxn ang="0">
                  <a:pos x="172" y="317"/>
                </a:cxn>
                <a:cxn ang="0">
                  <a:pos x="188" y="329"/>
                </a:cxn>
                <a:cxn ang="0">
                  <a:pos x="172" y="352"/>
                </a:cxn>
                <a:cxn ang="0">
                  <a:pos x="150" y="375"/>
                </a:cxn>
                <a:cxn ang="0">
                  <a:pos x="142" y="371"/>
                </a:cxn>
                <a:cxn ang="0">
                  <a:pos x="122" y="395"/>
                </a:cxn>
                <a:cxn ang="0">
                  <a:pos x="96" y="344"/>
                </a:cxn>
                <a:cxn ang="0">
                  <a:pos x="75" y="317"/>
                </a:cxn>
                <a:cxn ang="0">
                  <a:pos x="59" y="321"/>
                </a:cxn>
                <a:cxn ang="0">
                  <a:pos x="50" y="313"/>
                </a:cxn>
                <a:cxn ang="0">
                  <a:pos x="0" y="302"/>
                </a:cxn>
              </a:cxnLst>
              <a:rect l="0" t="0" r="r" b="b"/>
              <a:pathLst>
                <a:path w="336" h="396">
                  <a:moveTo>
                    <a:pt x="0" y="302"/>
                  </a:moveTo>
                  <a:lnTo>
                    <a:pt x="8" y="234"/>
                  </a:lnTo>
                  <a:lnTo>
                    <a:pt x="20" y="215"/>
                  </a:lnTo>
                  <a:lnTo>
                    <a:pt x="28" y="200"/>
                  </a:lnTo>
                  <a:lnTo>
                    <a:pt x="42" y="168"/>
                  </a:lnTo>
                  <a:lnTo>
                    <a:pt x="34" y="161"/>
                  </a:lnTo>
                  <a:lnTo>
                    <a:pt x="38" y="133"/>
                  </a:lnTo>
                  <a:lnTo>
                    <a:pt x="70" y="98"/>
                  </a:lnTo>
                  <a:lnTo>
                    <a:pt x="67" y="75"/>
                  </a:lnTo>
                  <a:lnTo>
                    <a:pt x="91" y="39"/>
                  </a:lnTo>
                  <a:lnTo>
                    <a:pt x="113" y="43"/>
                  </a:lnTo>
                  <a:lnTo>
                    <a:pt x="154" y="16"/>
                  </a:lnTo>
                  <a:lnTo>
                    <a:pt x="163" y="0"/>
                  </a:lnTo>
                  <a:lnTo>
                    <a:pt x="193" y="4"/>
                  </a:lnTo>
                  <a:lnTo>
                    <a:pt x="205" y="36"/>
                  </a:lnTo>
                  <a:lnTo>
                    <a:pt x="217" y="59"/>
                  </a:lnTo>
                  <a:lnTo>
                    <a:pt x="248" y="59"/>
                  </a:lnTo>
                  <a:lnTo>
                    <a:pt x="264" y="39"/>
                  </a:lnTo>
                  <a:lnTo>
                    <a:pt x="289" y="63"/>
                  </a:lnTo>
                  <a:lnTo>
                    <a:pt x="335" y="48"/>
                  </a:lnTo>
                  <a:lnTo>
                    <a:pt x="306" y="114"/>
                  </a:lnTo>
                  <a:lnTo>
                    <a:pt x="289" y="106"/>
                  </a:lnTo>
                  <a:lnTo>
                    <a:pt x="276" y="110"/>
                  </a:lnTo>
                  <a:lnTo>
                    <a:pt x="276" y="117"/>
                  </a:lnTo>
                  <a:lnTo>
                    <a:pt x="292" y="133"/>
                  </a:lnTo>
                  <a:lnTo>
                    <a:pt x="289" y="192"/>
                  </a:lnTo>
                  <a:lnTo>
                    <a:pt x="292" y="212"/>
                  </a:lnTo>
                  <a:lnTo>
                    <a:pt x="289" y="215"/>
                  </a:lnTo>
                  <a:lnTo>
                    <a:pt x="268" y="212"/>
                  </a:lnTo>
                  <a:lnTo>
                    <a:pt x="256" y="224"/>
                  </a:lnTo>
                  <a:lnTo>
                    <a:pt x="264" y="239"/>
                  </a:lnTo>
                  <a:lnTo>
                    <a:pt x="243" y="258"/>
                  </a:lnTo>
                  <a:lnTo>
                    <a:pt x="248" y="266"/>
                  </a:lnTo>
                  <a:lnTo>
                    <a:pt x="226" y="278"/>
                  </a:lnTo>
                  <a:lnTo>
                    <a:pt x="229" y="293"/>
                  </a:lnTo>
                  <a:lnTo>
                    <a:pt x="221" y="302"/>
                  </a:lnTo>
                  <a:lnTo>
                    <a:pt x="193" y="302"/>
                  </a:lnTo>
                  <a:lnTo>
                    <a:pt x="176" y="313"/>
                  </a:lnTo>
                  <a:lnTo>
                    <a:pt x="172" y="317"/>
                  </a:lnTo>
                  <a:lnTo>
                    <a:pt x="188" y="329"/>
                  </a:lnTo>
                  <a:lnTo>
                    <a:pt x="172" y="352"/>
                  </a:lnTo>
                  <a:lnTo>
                    <a:pt x="150" y="375"/>
                  </a:lnTo>
                  <a:lnTo>
                    <a:pt x="142" y="371"/>
                  </a:lnTo>
                  <a:lnTo>
                    <a:pt x="122" y="395"/>
                  </a:lnTo>
                  <a:lnTo>
                    <a:pt x="96" y="344"/>
                  </a:lnTo>
                  <a:lnTo>
                    <a:pt x="75" y="317"/>
                  </a:lnTo>
                  <a:lnTo>
                    <a:pt x="59" y="321"/>
                  </a:lnTo>
                  <a:lnTo>
                    <a:pt x="50" y="313"/>
                  </a:lnTo>
                  <a:lnTo>
                    <a:pt x="0" y="302"/>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24" name="Freeform 15"/>
            <p:cNvSpPr>
              <a:spLocks/>
            </p:cNvSpPr>
            <p:nvPr/>
          </p:nvSpPr>
          <p:spPr bwMode="auto">
            <a:xfrm>
              <a:off x="5638807" y="4178300"/>
              <a:ext cx="566739" cy="746125"/>
            </a:xfrm>
            <a:custGeom>
              <a:avLst/>
              <a:gdLst/>
              <a:ahLst/>
              <a:cxnLst>
                <a:cxn ang="0">
                  <a:pos x="7" y="105"/>
                </a:cxn>
                <a:cxn ang="0">
                  <a:pos x="34" y="148"/>
                </a:cxn>
                <a:cxn ang="0">
                  <a:pos x="34" y="172"/>
                </a:cxn>
                <a:cxn ang="0">
                  <a:pos x="20" y="195"/>
                </a:cxn>
                <a:cxn ang="0">
                  <a:pos x="3" y="206"/>
                </a:cxn>
                <a:cxn ang="0">
                  <a:pos x="0" y="245"/>
                </a:cxn>
                <a:cxn ang="0">
                  <a:pos x="3" y="254"/>
                </a:cxn>
                <a:cxn ang="0">
                  <a:pos x="15" y="250"/>
                </a:cxn>
                <a:cxn ang="0">
                  <a:pos x="20" y="254"/>
                </a:cxn>
                <a:cxn ang="0">
                  <a:pos x="20" y="281"/>
                </a:cxn>
                <a:cxn ang="0">
                  <a:pos x="34" y="308"/>
                </a:cxn>
                <a:cxn ang="0">
                  <a:pos x="50" y="316"/>
                </a:cxn>
                <a:cxn ang="0">
                  <a:pos x="50" y="359"/>
                </a:cxn>
                <a:cxn ang="0">
                  <a:pos x="42" y="391"/>
                </a:cxn>
                <a:cxn ang="0">
                  <a:pos x="50" y="402"/>
                </a:cxn>
                <a:cxn ang="0">
                  <a:pos x="66" y="418"/>
                </a:cxn>
                <a:cxn ang="0">
                  <a:pos x="105" y="410"/>
                </a:cxn>
                <a:cxn ang="0">
                  <a:pos x="113" y="421"/>
                </a:cxn>
                <a:cxn ang="0">
                  <a:pos x="100" y="438"/>
                </a:cxn>
                <a:cxn ang="0">
                  <a:pos x="78" y="465"/>
                </a:cxn>
                <a:cxn ang="0">
                  <a:pos x="78" y="472"/>
                </a:cxn>
                <a:cxn ang="0">
                  <a:pos x="91" y="480"/>
                </a:cxn>
                <a:cxn ang="0">
                  <a:pos x="171" y="450"/>
                </a:cxn>
                <a:cxn ang="0">
                  <a:pos x="201" y="465"/>
                </a:cxn>
                <a:cxn ang="0">
                  <a:pos x="209" y="457"/>
                </a:cxn>
                <a:cxn ang="0">
                  <a:pos x="201" y="441"/>
                </a:cxn>
                <a:cxn ang="0">
                  <a:pos x="204" y="430"/>
                </a:cxn>
                <a:cxn ang="0">
                  <a:pos x="212" y="363"/>
                </a:cxn>
                <a:cxn ang="0">
                  <a:pos x="226" y="343"/>
                </a:cxn>
                <a:cxn ang="0">
                  <a:pos x="234" y="328"/>
                </a:cxn>
                <a:cxn ang="0">
                  <a:pos x="246" y="296"/>
                </a:cxn>
                <a:cxn ang="0">
                  <a:pos x="238" y="289"/>
                </a:cxn>
                <a:cxn ang="0">
                  <a:pos x="243" y="262"/>
                </a:cxn>
                <a:cxn ang="0">
                  <a:pos x="275" y="226"/>
                </a:cxn>
                <a:cxn ang="0">
                  <a:pos x="271" y="203"/>
                </a:cxn>
                <a:cxn ang="0">
                  <a:pos x="297" y="167"/>
                </a:cxn>
                <a:cxn ang="0">
                  <a:pos x="317" y="172"/>
                </a:cxn>
                <a:cxn ang="0">
                  <a:pos x="359" y="144"/>
                </a:cxn>
                <a:cxn ang="0">
                  <a:pos x="369" y="128"/>
                </a:cxn>
                <a:cxn ang="0">
                  <a:pos x="343" y="78"/>
                </a:cxn>
                <a:cxn ang="0">
                  <a:pos x="322" y="54"/>
                </a:cxn>
                <a:cxn ang="0">
                  <a:pos x="334" y="42"/>
                </a:cxn>
                <a:cxn ang="0">
                  <a:pos x="317" y="27"/>
                </a:cxn>
                <a:cxn ang="0">
                  <a:pos x="275" y="27"/>
                </a:cxn>
                <a:cxn ang="0">
                  <a:pos x="259" y="11"/>
                </a:cxn>
                <a:cxn ang="0">
                  <a:pos x="226" y="42"/>
                </a:cxn>
                <a:cxn ang="0">
                  <a:pos x="212" y="35"/>
                </a:cxn>
                <a:cxn ang="0">
                  <a:pos x="226" y="11"/>
                </a:cxn>
                <a:cxn ang="0">
                  <a:pos x="226" y="3"/>
                </a:cxn>
                <a:cxn ang="0">
                  <a:pos x="212" y="0"/>
                </a:cxn>
                <a:cxn ang="0">
                  <a:pos x="171" y="20"/>
                </a:cxn>
                <a:cxn ang="0">
                  <a:pos x="141" y="30"/>
                </a:cxn>
                <a:cxn ang="0">
                  <a:pos x="113" y="27"/>
                </a:cxn>
                <a:cxn ang="0">
                  <a:pos x="58" y="78"/>
                </a:cxn>
                <a:cxn ang="0">
                  <a:pos x="28" y="86"/>
                </a:cxn>
                <a:cxn ang="0">
                  <a:pos x="7" y="105"/>
                </a:cxn>
              </a:cxnLst>
              <a:rect l="0" t="0" r="r" b="b"/>
              <a:pathLst>
                <a:path w="370" h="481">
                  <a:moveTo>
                    <a:pt x="7" y="105"/>
                  </a:moveTo>
                  <a:lnTo>
                    <a:pt x="34" y="148"/>
                  </a:lnTo>
                  <a:lnTo>
                    <a:pt x="34" y="172"/>
                  </a:lnTo>
                  <a:lnTo>
                    <a:pt x="20" y="195"/>
                  </a:lnTo>
                  <a:lnTo>
                    <a:pt x="3" y="206"/>
                  </a:lnTo>
                  <a:lnTo>
                    <a:pt x="0" y="245"/>
                  </a:lnTo>
                  <a:lnTo>
                    <a:pt x="3" y="254"/>
                  </a:lnTo>
                  <a:lnTo>
                    <a:pt x="15" y="250"/>
                  </a:lnTo>
                  <a:lnTo>
                    <a:pt x="20" y="254"/>
                  </a:lnTo>
                  <a:lnTo>
                    <a:pt x="20" y="281"/>
                  </a:lnTo>
                  <a:lnTo>
                    <a:pt x="34" y="308"/>
                  </a:lnTo>
                  <a:lnTo>
                    <a:pt x="50" y="316"/>
                  </a:lnTo>
                  <a:lnTo>
                    <a:pt x="50" y="359"/>
                  </a:lnTo>
                  <a:lnTo>
                    <a:pt x="42" y="391"/>
                  </a:lnTo>
                  <a:lnTo>
                    <a:pt x="50" y="402"/>
                  </a:lnTo>
                  <a:lnTo>
                    <a:pt x="66" y="418"/>
                  </a:lnTo>
                  <a:lnTo>
                    <a:pt x="105" y="410"/>
                  </a:lnTo>
                  <a:lnTo>
                    <a:pt x="113" y="421"/>
                  </a:lnTo>
                  <a:lnTo>
                    <a:pt x="100" y="438"/>
                  </a:lnTo>
                  <a:lnTo>
                    <a:pt x="78" y="465"/>
                  </a:lnTo>
                  <a:lnTo>
                    <a:pt x="78" y="472"/>
                  </a:lnTo>
                  <a:lnTo>
                    <a:pt x="91" y="480"/>
                  </a:lnTo>
                  <a:lnTo>
                    <a:pt x="171" y="450"/>
                  </a:lnTo>
                  <a:lnTo>
                    <a:pt x="201" y="465"/>
                  </a:lnTo>
                  <a:lnTo>
                    <a:pt x="209" y="457"/>
                  </a:lnTo>
                  <a:lnTo>
                    <a:pt x="201" y="441"/>
                  </a:lnTo>
                  <a:lnTo>
                    <a:pt x="204" y="430"/>
                  </a:lnTo>
                  <a:lnTo>
                    <a:pt x="212" y="363"/>
                  </a:lnTo>
                  <a:lnTo>
                    <a:pt x="226" y="343"/>
                  </a:lnTo>
                  <a:lnTo>
                    <a:pt x="234" y="328"/>
                  </a:lnTo>
                  <a:lnTo>
                    <a:pt x="246" y="296"/>
                  </a:lnTo>
                  <a:lnTo>
                    <a:pt x="238" y="289"/>
                  </a:lnTo>
                  <a:lnTo>
                    <a:pt x="243" y="262"/>
                  </a:lnTo>
                  <a:lnTo>
                    <a:pt x="275" y="226"/>
                  </a:lnTo>
                  <a:lnTo>
                    <a:pt x="271" y="203"/>
                  </a:lnTo>
                  <a:lnTo>
                    <a:pt x="297" y="167"/>
                  </a:lnTo>
                  <a:lnTo>
                    <a:pt x="317" y="172"/>
                  </a:lnTo>
                  <a:lnTo>
                    <a:pt x="359" y="144"/>
                  </a:lnTo>
                  <a:lnTo>
                    <a:pt x="369" y="128"/>
                  </a:lnTo>
                  <a:lnTo>
                    <a:pt x="343" y="78"/>
                  </a:lnTo>
                  <a:lnTo>
                    <a:pt x="322" y="54"/>
                  </a:lnTo>
                  <a:lnTo>
                    <a:pt x="334" y="42"/>
                  </a:lnTo>
                  <a:lnTo>
                    <a:pt x="317" y="27"/>
                  </a:lnTo>
                  <a:lnTo>
                    <a:pt x="275" y="27"/>
                  </a:lnTo>
                  <a:lnTo>
                    <a:pt x="259" y="11"/>
                  </a:lnTo>
                  <a:lnTo>
                    <a:pt x="226" y="42"/>
                  </a:lnTo>
                  <a:lnTo>
                    <a:pt x="212" y="35"/>
                  </a:lnTo>
                  <a:lnTo>
                    <a:pt x="226" y="11"/>
                  </a:lnTo>
                  <a:lnTo>
                    <a:pt x="226" y="3"/>
                  </a:lnTo>
                  <a:lnTo>
                    <a:pt x="212" y="0"/>
                  </a:lnTo>
                  <a:lnTo>
                    <a:pt x="171" y="20"/>
                  </a:lnTo>
                  <a:lnTo>
                    <a:pt x="141" y="30"/>
                  </a:lnTo>
                  <a:lnTo>
                    <a:pt x="113" y="27"/>
                  </a:lnTo>
                  <a:lnTo>
                    <a:pt x="58" y="78"/>
                  </a:lnTo>
                  <a:lnTo>
                    <a:pt x="28" y="86"/>
                  </a:lnTo>
                  <a:lnTo>
                    <a:pt x="7" y="105"/>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25" name="Freeform 16"/>
            <p:cNvSpPr>
              <a:spLocks/>
            </p:cNvSpPr>
            <p:nvPr/>
          </p:nvSpPr>
          <p:spPr bwMode="auto">
            <a:xfrm>
              <a:off x="5638807" y="4178300"/>
              <a:ext cx="566739" cy="746125"/>
            </a:xfrm>
            <a:custGeom>
              <a:avLst/>
              <a:gdLst/>
              <a:ahLst/>
              <a:cxnLst>
                <a:cxn ang="0">
                  <a:pos x="7" y="105"/>
                </a:cxn>
                <a:cxn ang="0">
                  <a:pos x="34" y="148"/>
                </a:cxn>
                <a:cxn ang="0">
                  <a:pos x="34" y="172"/>
                </a:cxn>
                <a:cxn ang="0">
                  <a:pos x="20" y="195"/>
                </a:cxn>
                <a:cxn ang="0">
                  <a:pos x="3" y="206"/>
                </a:cxn>
                <a:cxn ang="0">
                  <a:pos x="0" y="245"/>
                </a:cxn>
                <a:cxn ang="0">
                  <a:pos x="3" y="254"/>
                </a:cxn>
                <a:cxn ang="0">
                  <a:pos x="15" y="250"/>
                </a:cxn>
                <a:cxn ang="0">
                  <a:pos x="20" y="254"/>
                </a:cxn>
                <a:cxn ang="0">
                  <a:pos x="20" y="281"/>
                </a:cxn>
                <a:cxn ang="0">
                  <a:pos x="34" y="308"/>
                </a:cxn>
                <a:cxn ang="0">
                  <a:pos x="50" y="316"/>
                </a:cxn>
                <a:cxn ang="0">
                  <a:pos x="50" y="359"/>
                </a:cxn>
                <a:cxn ang="0">
                  <a:pos x="42" y="391"/>
                </a:cxn>
                <a:cxn ang="0">
                  <a:pos x="50" y="402"/>
                </a:cxn>
                <a:cxn ang="0">
                  <a:pos x="66" y="418"/>
                </a:cxn>
                <a:cxn ang="0">
                  <a:pos x="105" y="410"/>
                </a:cxn>
                <a:cxn ang="0">
                  <a:pos x="113" y="421"/>
                </a:cxn>
                <a:cxn ang="0">
                  <a:pos x="100" y="438"/>
                </a:cxn>
                <a:cxn ang="0">
                  <a:pos x="78" y="465"/>
                </a:cxn>
                <a:cxn ang="0">
                  <a:pos x="78" y="472"/>
                </a:cxn>
                <a:cxn ang="0">
                  <a:pos x="91" y="480"/>
                </a:cxn>
                <a:cxn ang="0">
                  <a:pos x="171" y="450"/>
                </a:cxn>
                <a:cxn ang="0">
                  <a:pos x="201" y="465"/>
                </a:cxn>
                <a:cxn ang="0">
                  <a:pos x="209" y="457"/>
                </a:cxn>
                <a:cxn ang="0">
                  <a:pos x="201" y="441"/>
                </a:cxn>
                <a:cxn ang="0">
                  <a:pos x="204" y="430"/>
                </a:cxn>
                <a:cxn ang="0">
                  <a:pos x="212" y="363"/>
                </a:cxn>
                <a:cxn ang="0">
                  <a:pos x="226" y="343"/>
                </a:cxn>
                <a:cxn ang="0">
                  <a:pos x="234" y="328"/>
                </a:cxn>
                <a:cxn ang="0">
                  <a:pos x="246" y="296"/>
                </a:cxn>
                <a:cxn ang="0">
                  <a:pos x="238" y="289"/>
                </a:cxn>
                <a:cxn ang="0">
                  <a:pos x="243" y="262"/>
                </a:cxn>
                <a:cxn ang="0">
                  <a:pos x="275" y="226"/>
                </a:cxn>
                <a:cxn ang="0">
                  <a:pos x="271" y="203"/>
                </a:cxn>
                <a:cxn ang="0">
                  <a:pos x="297" y="167"/>
                </a:cxn>
                <a:cxn ang="0">
                  <a:pos x="317" y="172"/>
                </a:cxn>
                <a:cxn ang="0">
                  <a:pos x="359" y="144"/>
                </a:cxn>
                <a:cxn ang="0">
                  <a:pos x="369" y="128"/>
                </a:cxn>
                <a:cxn ang="0">
                  <a:pos x="343" y="78"/>
                </a:cxn>
                <a:cxn ang="0">
                  <a:pos x="322" y="54"/>
                </a:cxn>
                <a:cxn ang="0">
                  <a:pos x="334" y="42"/>
                </a:cxn>
                <a:cxn ang="0">
                  <a:pos x="317" y="27"/>
                </a:cxn>
                <a:cxn ang="0">
                  <a:pos x="275" y="27"/>
                </a:cxn>
                <a:cxn ang="0">
                  <a:pos x="259" y="11"/>
                </a:cxn>
                <a:cxn ang="0">
                  <a:pos x="226" y="42"/>
                </a:cxn>
                <a:cxn ang="0">
                  <a:pos x="212" y="35"/>
                </a:cxn>
                <a:cxn ang="0">
                  <a:pos x="226" y="11"/>
                </a:cxn>
                <a:cxn ang="0">
                  <a:pos x="226" y="3"/>
                </a:cxn>
                <a:cxn ang="0">
                  <a:pos x="212" y="0"/>
                </a:cxn>
                <a:cxn ang="0">
                  <a:pos x="171" y="20"/>
                </a:cxn>
                <a:cxn ang="0">
                  <a:pos x="141" y="30"/>
                </a:cxn>
                <a:cxn ang="0">
                  <a:pos x="113" y="27"/>
                </a:cxn>
                <a:cxn ang="0">
                  <a:pos x="58" y="78"/>
                </a:cxn>
                <a:cxn ang="0">
                  <a:pos x="28" y="86"/>
                </a:cxn>
                <a:cxn ang="0">
                  <a:pos x="7" y="105"/>
                </a:cxn>
              </a:cxnLst>
              <a:rect l="0" t="0" r="r" b="b"/>
              <a:pathLst>
                <a:path w="370" h="481">
                  <a:moveTo>
                    <a:pt x="7" y="105"/>
                  </a:moveTo>
                  <a:lnTo>
                    <a:pt x="34" y="148"/>
                  </a:lnTo>
                  <a:lnTo>
                    <a:pt x="34" y="172"/>
                  </a:lnTo>
                  <a:lnTo>
                    <a:pt x="20" y="195"/>
                  </a:lnTo>
                  <a:lnTo>
                    <a:pt x="3" y="206"/>
                  </a:lnTo>
                  <a:lnTo>
                    <a:pt x="0" y="245"/>
                  </a:lnTo>
                  <a:lnTo>
                    <a:pt x="3" y="254"/>
                  </a:lnTo>
                  <a:lnTo>
                    <a:pt x="15" y="250"/>
                  </a:lnTo>
                  <a:lnTo>
                    <a:pt x="20" y="254"/>
                  </a:lnTo>
                  <a:lnTo>
                    <a:pt x="20" y="281"/>
                  </a:lnTo>
                  <a:lnTo>
                    <a:pt x="34" y="308"/>
                  </a:lnTo>
                  <a:lnTo>
                    <a:pt x="50" y="316"/>
                  </a:lnTo>
                  <a:lnTo>
                    <a:pt x="50" y="359"/>
                  </a:lnTo>
                  <a:lnTo>
                    <a:pt x="42" y="391"/>
                  </a:lnTo>
                  <a:lnTo>
                    <a:pt x="50" y="402"/>
                  </a:lnTo>
                  <a:lnTo>
                    <a:pt x="66" y="418"/>
                  </a:lnTo>
                  <a:lnTo>
                    <a:pt x="105" y="410"/>
                  </a:lnTo>
                  <a:lnTo>
                    <a:pt x="113" y="421"/>
                  </a:lnTo>
                  <a:lnTo>
                    <a:pt x="100" y="438"/>
                  </a:lnTo>
                  <a:lnTo>
                    <a:pt x="78" y="465"/>
                  </a:lnTo>
                  <a:lnTo>
                    <a:pt x="78" y="472"/>
                  </a:lnTo>
                  <a:lnTo>
                    <a:pt x="91" y="480"/>
                  </a:lnTo>
                  <a:lnTo>
                    <a:pt x="171" y="450"/>
                  </a:lnTo>
                  <a:lnTo>
                    <a:pt x="201" y="465"/>
                  </a:lnTo>
                  <a:lnTo>
                    <a:pt x="209" y="457"/>
                  </a:lnTo>
                  <a:lnTo>
                    <a:pt x="201" y="441"/>
                  </a:lnTo>
                  <a:lnTo>
                    <a:pt x="204" y="430"/>
                  </a:lnTo>
                  <a:lnTo>
                    <a:pt x="212" y="363"/>
                  </a:lnTo>
                  <a:lnTo>
                    <a:pt x="226" y="343"/>
                  </a:lnTo>
                  <a:lnTo>
                    <a:pt x="234" y="328"/>
                  </a:lnTo>
                  <a:lnTo>
                    <a:pt x="246" y="296"/>
                  </a:lnTo>
                  <a:lnTo>
                    <a:pt x="238" y="289"/>
                  </a:lnTo>
                  <a:lnTo>
                    <a:pt x="243" y="262"/>
                  </a:lnTo>
                  <a:lnTo>
                    <a:pt x="275" y="226"/>
                  </a:lnTo>
                  <a:lnTo>
                    <a:pt x="271" y="203"/>
                  </a:lnTo>
                  <a:lnTo>
                    <a:pt x="297" y="167"/>
                  </a:lnTo>
                  <a:lnTo>
                    <a:pt x="317" y="172"/>
                  </a:lnTo>
                  <a:lnTo>
                    <a:pt x="359" y="144"/>
                  </a:lnTo>
                  <a:lnTo>
                    <a:pt x="369" y="128"/>
                  </a:lnTo>
                  <a:lnTo>
                    <a:pt x="343" y="78"/>
                  </a:lnTo>
                  <a:lnTo>
                    <a:pt x="322" y="54"/>
                  </a:lnTo>
                  <a:lnTo>
                    <a:pt x="334" y="42"/>
                  </a:lnTo>
                  <a:lnTo>
                    <a:pt x="317" y="27"/>
                  </a:lnTo>
                  <a:lnTo>
                    <a:pt x="275" y="27"/>
                  </a:lnTo>
                  <a:lnTo>
                    <a:pt x="259" y="11"/>
                  </a:lnTo>
                  <a:lnTo>
                    <a:pt x="226" y="42"/>
                  </a:lnTo>
                  <a:lnTo>
                    <a:pt x="212" y="35"/>
                  </a:lnTo>
                  <a:lnTo>
                    <a:pt x="226" y="11"/>
                  </a:lnTo>
                  <a:lnTo>
                    <a:pt x="226" y="3"/>
                  </a:lnTo>
                  <a:lnTo>
                    <a:pt x="212" y="0"/>
                  </a:lnTo>
                  <a:lnTo>
                    <a:pt x="171" y="20"/>
                  </a:lnTo>
                  <a:lnTo>
                    <a:pt x="141" y="30"/>
                  </a:lnTo>
                  <a:lnTo>
                    <a:pt x="113" y="27"/>
                  </a:lnTo>
                  <a:lnTo>
                    <a:pt x="58" y="78"/>
                  </a:lnTo>
                  <a:lnTo>
                    <a:pt x="28" y="86"/>
                  </a:lnTo>
                  <a:lnTo>
                    <a:pt x="7" y="105"/>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26" name="Freeform 17"/>
            <p:cNvSpPr>
              <a:spLocks/>
            </p:cNvSpPr>
            <p:nvPr/>
          </p:nvSpPr>
          <p:spPr bwMode="auto">
            <a:xfrm>
              <a:off x="5062544" y="4251324"/>
              <a:ext cx="655637" cy="690563"/>
            </a:xfrm>
            <a:custGeom>
              <a:avLst/>
              <a:gdLst/>
              <a:ahLst/>
              <a:cxnLst>
                <a:cxn ang="0">
                  <a:pos x="368" y="54"/>
                </a:cxn>
                <a:cxn ang="0">
                  <a:pos x="359" y="15"/>
                </a:cxn>
                <a:cxn ang="0">
                  <a:pos x="327" y="23"/>
                </a:cxn>
                <a:cxn ang="0">
                  <a:pos x="305" y="35"/>
                </a:cxn>
                <a:cxn ang="0">
                  <a:pos x="280" y="20"/>
                </a:cxn>
                <a:cxn ang="0">
                  <a:pos x="242" y="27"/>
                </a:cxn>
                <a:cxn ang="0">
                  <a:pos x="117" y="0"/>
                </a:cxn>
                <a:cxn ang="0">
                  <a:pos x="125" y="31"/>
                </a:cxn>
                <a:cxn ang="0">
                  <a:pos x="70" y="31"/>
                </a:cxn>
                <a:cxn ang="0">
                  <a:pos x="20" y="86"/>
                </a:cxn>
                <a:cxn ang="0">
                  <a:pos x="42" y="211"/>
                </a:cxn>
                <a:cxn ang="0">
                  <a:pos x="3" y="257"/>
                </a:cxn>
                <a:cxn ang="0">
                  <a:pos x="54" y="266"/>
                </a:cxn>
                <a:cxn ang="0">
                  <a:pos x="62" y="344"/>
                </a:cxn>
                <a:cxn ang="0">
                  <a:pos x="104" y="325"/>
                </a:cxn>
                <a:cxn ang="0">
                  <a:pos x="121" y="344"/>
                </a:cxn>
                <a:cxn ang="0">
                  <a:pos x="159" y="316"/>
                </a:cxn>
                <a:cxn ang="0">
                  <a:pos x="201" y="316"/>
                </a:cxn>
                <a:cxn ang="0">
                  <a:pos x="222" y="347"/>
                </a:cxn>
                <a:cxn ang="0">
                  <a:pos x="196" y="403"/>
                </a:cxn>
                <a:cxn ang="0">
                  <a:pos x="196" y="425"/>
                </a:cxn>
                <a:cxn ang="0">
                  <a:pos x="233" y="445"/>
                </a:cxn>
                <a:cxn ang="0">
                  <a:pos x="267" y="433"/>
                </a:cxn>
                <a:cxn ang="0">
                  <a:pos x="280" y="403"/>
                </a:cxn>
                <a:cxn ang="0">
                  <a:pos x="309" y="394"/>
                </a:cxn>
                <a:cxn ang="0">
                  <a:pos x="351" y="398"/>
                </a:cxn>
                <a:cxn ang="0">
                  <a:pos x="343" y="379"/>
                </a:cxn>
                <a:cxn ang="0">
                  <a:pos x="406" y="371"/>
                </a:cxn>
                <a:cxn ang="0">
                  <a:pos x="418" y="344"/>
                </a:cxn>
                <a:cxn ang="0">
                  <a:pos x="427" y="269"/>
                </a:cxn>
                <a:cxn ang="0">
                  <a:pos x="398" y="234"/>
                </a:cxn>
                <a:cxn ang="0">
                  <a:pos x="393" y="203"/>
                </a:cxn>
                <a:cxn ang="0">
                  <a:pos x="376" y="199"/>
                </a:cxn>
                <a:cxn ang="0">
                  <a:pos x="398" y="149"/>
                </a:cxn>
                <a:cxn ang="0">
                  <a:pos x="410" y="101"/>
                </a:cxn>
              </a:cxnLst>
              <a:rect l="0" t="0" r="r" b="b"/>
              <a:pathLst>
                <a:path w="428" h="446">
                  <a:moveTo>
                    <a:pt x="384" y="59"/>
                  </a:moveTo>
                  <a:lnTo>
                    <a:pt x="368" y="54"/>
                  </a:lnTo>
                  <a:lnTo>
                    <a:pt x="359" y="42"/>
                  </a:lnTo>
                  <a:lnTo>
                    <a:pt x="359" y="15"/>
                  </a:lnTo>
                  <a:lnTo>
                    <a:pt x="348" y="3"/>
                  </a:lnTo>
                  <a:lnTo>
                    <a:pt x="327" y="23"/>
                  </a:lnTo>
                  <a:lnTo>
                    <a:pt x="317" y="35"/>
                  </a:lnTo>
                  <a:lnTo>
                    <a:pt x="305" y="35"/>
                  </a:lnTo>
                  <a:lnTo>
                    <a:pt x="301" y="15"/>
                  </a:lnTo>
                  <a:lnTo>
                    <a:pt x="280" y="20"/>
                  </a:lnTo>
                  <a:lnTo>
                    <a:pt x="259" y="35"/>
                  </a:lnTo>
                  <a:lnTo>
                    <a:pt x="242" y="27"/>
                  </a:lnTo>
                  <a:lnTo>
                    <a:pt x="209" y="8"/>
                  </a:lnTo>
                  <a:lnTo>
                    <a:pt x="117" y="0"/>
                  </a:lnTo>
                  <a:lnTo>
                    <a:pt x="108" y="12"/>
                  </a:lnTo>
                  <a:lnTo>
                    <a:pt x="125" y="31"/>
                  </a:lnTo>
                  <a:lnTo>
                    <a:pt x="104" y="42"/>
                  </a:lnTo>
                  <a:lnTo>
                    <a:pt x="70" y="31"/>
                  </a:lnTo>
                  <a:lnTo>
                    <a:pt x="33" y="59"/>
                  </a:lnTo>
                  <a:lnTo>
                    <a:pt x="20" y="86"/>
                  </a:lnTo>
                  <a:lnTo>
                    <a:pt x="24" y="149"/>
                  </a:lnTo>
                  <a:lnTo>
                    <a:pt x="42" y="211"/>
                  </a:lnTo>
                  <a:lnTo>
                    <a:pt x="0" y="254"/>
                  </a:lnTo>
                  <a:lnTo>
                    <a:pt x="3" y="257"/>
                  </a:lnTo>
                  <a:lnTo>
                    <a:pt x="42" y="250"/>
                  </a:lnTo>
                  <a:lnTo>
                    <a:pt x="54" y="266"/>
                  </a:lnTo>
                  <a:lnTo>
                    <a:pt x="42" y="313"/>
                  </a:lnTo>
                  <a:lnTo>
                    <a:pt x="62" y="344"/>
                  </a:lnTo>
                  <a:lnTo>
                    <a:pt x="83" y="352"/>
                  </a:lnTo>
                  <a:lnTo>
                    <a:pt x="104" y="325"/>
                  </a:lnTo>
                  <a:lnTo>
                    <a:pt x="113" y="344"/>
                  </a:lnTo>
                  <a:lnTo>
                    <a:pt x="121" y="344"/>
                  </a:lnTo>
                  <a:lnTo>
                    <a:pt x="149" y="316"/>
                  </a:lnTo>
                  <a:lnTo>
                    <a:pt x="159" y="316"/>
                  </a:lnTo>
                  <a:lnTo>
                    <a:pt x="175" y="308"/>
                  </a:lnTo>
                  <a:lnTo>
                    <a:pt x="201" y="316"/>
                  </a:lnTo>
                  <a:lnTo>
                    <a:pt x="201" y="344"/>
                  </a:lnTo>
                  <a:lnTo>
                    <a:pt x="222" y="347"/>
                  </a:lnTo>
                  <a:lnTo>
                    <a:pt x="212" y="374"/>
                  </a:lnTo>
                  <a:lnTo>
                    <a:pt x="196" y="403"/>
                  </a:lnTo>
                  <a:lnTo>
                    <a:pt x="188" y="425"/>
                  </a:lnTo>
                  <a:lnTo>
                    <a:pt x="196" y="425"/>
                  </a:lnTo>
                  <a:lnTo>
                    <a:pt x="217" y="406"/>
                  </a:lnTo>
                  <a:lnTo>
                    <a:pt x="233" y="445"/>
                  </a:lnTo>
                  <a:lnTo>
                    <a:pt x="251" y="433"/>
                  </a:lnTo>
                  <a:lnTo>
                    <a:pt x="267" y="433"/>
                  </a:lnTo>
                  <a:lnTo>
                    <a:pt x="280" y="425"/>
                  </a:lnTo>
                  <a:lnTo>
                    <a:pt x="280" y="403"/>
                  </a:lnTo>
                  <a:lnTo>
                    <a:pt x="288" y="394"/>
                  </a:lnTo>
                  <a:lnTo>
                    <a:pt x="309" y="394"/>
                  </a:lnTo>
                  <a:lnTo>
                    <a:pt x="343" y="410"/>
                  </a:lnTo>
                  <a:lnTo>
                    <a:pt x="351" y="398"/>
                  </a:lnTo>
                  <a:lnTo>
                    <a:pt x="343" y="386"/>
                  </a:lnTo>
                  <a:lnTo>
                    <a:pt x="343" y="379"/>
                  </a:lnTo>
                  <a:lnTo>
                    <a:pt x="368" y="359"/>
                  </a:lnTo>
                  <a:lnTo>
                    <a:pt x="406" y="371"/>
                  </a:lnTo>
                  <a:lnTo>
                    <a:pt x="427" y="355"/>
                  </a:lnTo>
                  <a:lnTo>
                    <a:pt x="418" y="344"/>
                  </a:lnTo>
                  <a:lnTo>
                    <a:pt x="427" y="313"/>
                  </a:lnTo>
                  <a:lnTo>
                    <a:pt x="427" y="269"/>
                  </a:lnTo>
                  <a:lnTo>
                    <a:pt x="410" y="262"/>
                  </a:lnTo>
                  <a:lnTo>
                    <a:pt x="398" y="234"/>
                  </a:lnTo>
                  <a:lnTo>
                    <a:pt x="398" y="207"/>
                  </a:lnTo>
                  <a:lnTo>
                    <a:pt x="393" y="203"/>
                  </a:lnTo>
                  <a:lnTo>
                    <a:pt x="380" y="207"/>
                  </a:lnTo>
                  <a:lnTo>
                    <a:pt x="376" y="199"/>
                  </a:lnTo>
                  <a:lnTo>
                    <a:pt x="380" y="160"/>
                  </a:lnTo>
                  <a:lnTo>
                    <a:pt x="398" y="149"/>
                  </a:lnTo>
                  <a:lnTo>
                    <a:pt x="410" y="125"/>
                  </a:lnTo>
                  <a:lnTo>
                    <a:pt x="410" y="101"/>
                  </a:lnTo>
                  <a:lnTo>
                    <a:pt x="384" y="59"/>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27" name="Freeform 18"/>
            <p:cNvSpPr>
              <a:spLocks/>
            </p:cNvSpPr>
            <p:nvPr/>
          </p:nvSpPr>
          <p:spPr bwMode="auto">
            <a:xfrm>
              <a:off x="4435480" y="4383088"/>
              <a:ext cx="730250" cy="608012"/>
            </a:xfrm>
            <a:custGeom>
              <a:avLst/>
              <a:gdLst/>
              <a:ahLst/>
              <a:cxnLst>
                <a:cxn ang="0">
                  <a:pos x="134" y="129"/>
                </a:cxn>
                <a:cxn ang="0">
                  <a:pos x="122" y="161"/>
                </a:cxn>
                <a:cxn ang="0">
                  <a:pos x="100" y="168"/>
                </a:cxn>
                <a:cxn ang="0">
                  <a:pos x="59" y="161"/>
                </a:cxn>
                <a:cxn ang="0">
                  <a:pos x="46" y="172"/>
                </a:cxn>
                <a:cxn ang="0">
                  <a:pos x="25" y="164"/>
                </a:cxn>
                <a:cxn ang="0">
                  <a:pos x="0" y="191"/>
                </a:cxn>
                <a:cxn ang="0">
                  <a:pos x="12" y="203"/>
                </a:cxn>
                <a:cxn ang="0">
                  <a:pos x="12" y="219"/>
                </a:cxn>
                <a:cxn ang="0">
                  <a:pos x="20" y="239"/>
                </a:cxn>
                <a:cxn ang="0">
                  <a:pos x="67" y="223"/>
                </a:cxn>
                <a:cxn ang="0">
                  <a:pos x="80" y="235"/>
                </a:cxn>
                <a:cxn ang="0">
                  <a:pos x="59" y="313"/>
                </a:cxn>
                <a:cxn ang="0">
                  <a:pos x="88" y="340"/>
                </a:cxn>
                <a:cxn ang="0">
                  <a:pos x="80" y="383"/>
                </a:cxn>
                <a:cxn ang="0">
                  <a:pos x="105" y="387"/>
                </a:cxn>
                <a:cxn ang="0">
                  <a:pos x="134" y="360"/>
                </a:cxn>
                <a:cxn ang="0">
                  <a:pos x="142" y="367"/>
                </a:cxn>
                <a:cxn ang="0">
                  <a:pos x="197" y="391"/>
                </a:cxn>
                <a:cxn ang="0">
                  <a:pos x="209" y="383"/>
                </a:cxn>
                <a:cxn ang="0">
                  <a:pos x="209" y="367"/>
                </a:cxn>
                <a:cxn ang="0">
                  <a:pos x="221" y="356"/>
                </a:cxn>
                <a:cxn ang="0">
                  <a:pos x="297" y="308"/>
                </a:cxn>
                <a:cxn ang="0">
                  <a:pos x="311" y="325"/>
                </a:cxn>
                <a:cxn ang="0">
                  <a:pos x="355" y="340"/>
                </a:cxn>
                <a:cxn ang="0">
                  <a:pos x="386" y="305"/>
                </a:cxn>
                <a:cxn ang="0">
                  <a:pos x="394" y="313"/>
                </a:cxn>
                <a:cxn ang="0">
                  <a:pos x="415" y="313"/>
                </a:cxn>
                <a:cxn ang="0">
                  <a:pos x="415" y="305"/>
                </a:cxn>
                <a:cxn ang="0">
                  <a:pos x="439" y="298"/>
                </a:cxn>
                <a:cxn ang="0">
                  <a:pos x="439" y="289"/>
                </a:cxn>
                <a:cxn ang="0">
                  <a:pos x="449" y="281"/>
                </a:cxn>
                <a:cxn ang="0">
                  <a:pos x="452" y="281"/>
                </a:cxn>
                <a:cxn ang="0">
                  <a:pos x="478" y="258"/>
                </a:cxn>
                <a:cxn ang="0">
                  <a:pos x="457" y="227"/>
                </a:cxn>
                <a:cxn ang="0">
                  <a:pos x="469" y="180"/>
                </a:cxn>
                <a:cxn ang="0">
                  <a:pos x="457" y="164"/>
                </a:cxn>
                <a:cxn ang="0">
                  <a:pos x="418" y="172"/>
                </a:cxn>
                <a:cxn ang="0">
                  <a:pos x="415" y="168"/>
                </a:cxn>
                <a:cxn ang="0">
                  <a:pos x="457" y="125"/>
                </a:cxn>
                <a:cxn ang="0">
                  <a:pos x="439" y="63"/>
                </a:cxn>
                <a:cxn ang="0">
                  <a:pos x="410" y="78"/>
                </a:cxn>
                <a:cxn ang="0">
                  <a:pos x="389" y="59"/>
                </a:cxn>
                <a:cxn ang="0">
                  <a:pos x="364" y="27"/>
                </a:cxn>
                <a:cxn ang="0">
                  <a:pos x="364" y="12"/>
                </a:cxn>
                <a:cxn ang="0">
                  <a:pos x="347" y="8"/>
                </a:cxn>
                <a:cxn ang="0">
                  <a:pos x="331" y="15"/>
                </a:cxn>
                <a:cxn ang="0">
                  <a:pos x="297" y="0"/>
                </a:cxn>
                <a:cxn ang="0">
                  <a:pos x="284" y="31"/>
                </a:cxn>
                <a:cxn ang="0">
                  <a:pos x="260" y="35"/>
                </a:cxn>
                <a:cxn ang="0">
                  <a:pos x="240" y="63"/>
                </a:cxn>
                <a:cxn ang="0">
                  <a:pos x="229" y="54"/>
                </a:cxn>
                <a:cxn ang="0">
                  <a:pos x="209" y="63"/>
                </a:cxn>
                <a:cxn ang="0">
                  <a:pos x="185" y="47"/>
                </a:cxn>
                <a:cxn ang="0">
                  <a:pos x="158" y="71"/>
                </a:cxn>
                <a:cxn ang="0">
                  <a:pos x="158" y="83"/>
                </a:cxn>
                <a:cxn ang="0">
                  <a:pos x="205" y="105"/>
                </a:cxn>
                <a:cxn ang="0">
                  <a:pos x="213" y="122"/>
                </a:cxn>
                <a:cxn ang="0">
                  <a:pos x="185" y="133"/>
                </a:cxn>
                <a:cxn ang="0">
                  <a:pos x="134" y="129"/>
                </a:cxn>
              </a:cxnLst>
              <a:rect l="0" t="0" r="r" b="b"/>
              <a:pathLst>
                <a:path w="479" h="392">
                  <a:moveTo>
                    <a:pt x="134" y="129"/>
                  </a:moveTo>
                  <a:lnTo>
                    <a:pt x="122" y="161"/>
                  </a:lnTo>
                  <a:lnTo>
                    <a:pt x="100" y="168"/>
                  </a:lnTo>
                  <a:lnTo>
                    <a:pt x="59" y="161"/>
                  </a:lnTo>
                  <a:lnTo>
                    <a:pt x="46" y="172"/>
                  </a:lnTo>
                  <a:lnTo>
                    <a:pt x="25" y="164"/>
                  </a:lnTo>
                  <a:lnTo>
                    <a:pt x="0" y="191"/>
                  </a:lnTo>
                  <a:lnTo>
                    <a:pt x="12" y="203"/>
                  </a:lnTo>
                  <a:lnTo>
                    <a:pt x="12" y="219"/>
                  </a:lnTo>
                  <a:lnTo>
                    <a:pt x="20" y="239"/>
                  </a:lnTo>
                  <a:lnTo>
                    <a:pt x="67" y="223"/>
                  </a:lnTo>
                  <a:lnTo>
                    <a:pt x="80" y="235"/>
                  </a:lnTo>
                  <a:lnTo>
                    <a:pt x="59" y="313"/>
                  </a:lnTo>
                  <a:lnTo>
                    <a:pt x="88" y="340"/>
                  </a:lnTo>
                  <a:lnTo>
                    <a:pt x="80" y="383"/>
                  </a:lnTo>
                  <a:lnTo>
                    <a:pt x="105" y="387"/>
                  </a:lnTo>
                  <a:lnTo>
                    <a:pt x="134" y="360"/>
                  </a:lnTo>
                  <a:lnTo>
                    <a:pt x="142" y="367"/>
                  </a:lnTo>
                  <a:lnTo>
                    <a:pt x="197" y="391"/>
                  </a:lnTo>
                  <a:lnTo>
                    <a:pt x="209" y="383"/>
                  </a:lnTo>
                  <a:lnTo>
                    <a:pt x="209" y="367"/>
                  </a:lnTo>
                  <a:lnTo>
                    <a:pt x="221" y="356"/>
                  </a:lnTo>
                  <a:lnTo>
                    <a:pt x="297" y="308"/>
                  </a:lnTo>
                  <a:lnTo>
                    <a:pt x="311" y="325"/>
                  </a:lnTo>
                  <a:lnTo>
                    <a:pt x="355" y="340"/>
                  </a:lnTo>
                  <a:lnTo>
                    <a:pt x="386" y="305"/>
                  </a:lnTo>
                  <a:lnTo>
                    <a:pt x="394" y="313"/>
                  </a:lnTo>
                  <a:lnTo>
                    <a:pt x="415" y="313"/>
                  </a:lnTo>
                  <a:lnTo>
                    <a:pt x="415" y="305"/>
                  </a:lnTo>
                  <a:lnTo>
                    <a:pt x="439" y="298"/>
                  </a:lnTo>
                  <a:lnTo>
                    <a:pt x="439" y="289"/>
                  </a:lnTo>
                  <a:lnTo>
                    <a:pt x="449" y="281"/>
                  </a:lnTo>
                  <a:lnTo>
                    <a:pt x="452" y="281"/>
                  </a:lnTo>
                  <a:lnTo>
                    <a:pt x="478" y="258"/>
                  </a:lnTo>
                  <a:lnTo>
                    <a:pt x="457" y="227"/>
                  </a:lnTo>
                  <a:lnTo>
                    <a:pt x="469" y="180"/>
                  </a:lnTo>
                  <a:lnTo>
                    <a:pt x="457" y="164"/>
                  </a:lnTo>
                  <a:lnTo>
                    <a:pt x="418" y="172"/>
                  </a:lnTo>
                  <a:lnTo>
                    <a:pt x="415" y="168"/>
                  </a:lnTo>
                  <a:lnTo>
                    <a:pt x="457" y="125"/>
                  </a:lnTo>
                  <a:lnTo>
                    <a:pt x="439" y="63"/>
                  </a:lnTo>
                  <a:lnTo>
                    <a:pt x="410" y="78"/>
                  </a:lnTo>
                  <a:lnTo>
                    <a:pt x="389" y="59"/>
                  </a:lnTo>
                  <a:lnTo>
                    <a:pt x="364" y="27"/>
                  </a:lnTo>
                  <a:lnTo>
                    <a:pt x="364" y="12"/>
                  </a:lnTo>
                  <a:lnTo>
                    <a:pt x="347" y="8"/>
                  </a:lnTo>
                  <a:lnTo>
                    <a:pt x="331" y="15"/>
                  </a:lnTo>
                  <a:lnTo>
                    <a:pt x="297" y="0"/>
                  </a:lnTo>
                  <a:lnTo>
                    <a:pt x="284" y="31"/>
                  </a:lnTo>
                  <a:lnTo>
                    <a:pt x="260" y="35"/>
                  </a:lnTo>
                  <a:lnTo>
                    <a:pt x="240" y="63"/>
                  </a:lnTo>
                  <a:lnTo>
                    <a:pt x="229" y="54"/>
                  </a:lnTo>
                  <a:lnTo>
                    <a:pt x="209" y="63"/>
                  </a:lnTo>
                  <a:lnTo>
                    <a:pt x="185" y="47"/>
                  </a:lnTo>
                  <a:lnTo>
                    <a:pt x="158" y="71"/>
                  </a:lnTo>
                  <a:lnTo>
                    <a:pt x="158" y="83"/>
                  </a:lnTo>
                  <a:lnTo>
                    <a:pt x="205" y="105"/>
                  </a:lnTo>
                  <a:lnTo>
                    <a:pt x="213" y="122"/>
                  </a:lnTo>
                  <a:lnTo>
                    <a:pt x="185" y="133"/>
                  </a:lnTo>
                  <a:lnTo>
                    <a:pt x="134" y="129"/>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28" name="Freeform 19"/>
            <p:cNvSpPr>
              <a:spLocks/>
            </p:cNvSpPr>
            <p:nvPr/>
          </p:nvSpPr>
          <p:spPr bwMode="auto">
            <a:xfrm>
              <a:off x="4435480" y="4383088"/>
              <a:ext cx="730250" cy="608012"/>
            </a:xfrm>
            <a:custGeom>
              <a:avLst/>
              <a:gdLst/>
              <a:ahLst/>
              <a:cxnLst>
                <a:cxn ang="0">
                  <a:pos x="134" y="129"/>
                </a:cxn>
                <a:cxn ang="0">
                  <a:pos x="122" y="161"/>
                </a:cxn>
                <a:cxn ang="0">
                  <a:pos x="100" y="168"/>
                </a:cxn>
                <a:cxn ang="0">
                  <a:pos x="59" y="161"/>
                </a:cxn>
                <a:cxn ang="0">
                  <a:pos x="46" y="172"/>
                </a:cxn>
                <a:cxn ang="0">
                  <a:pos x="25" y="164"/>
                </a:cxn>
                <a:cxn ang="0">
                  <a:pos x="0" y="191"/>
                </a:cxn>
                <a:cxn ang="0">
                  <a:pos x="12" y="203"/>
                </a:cxn>
                <a:cxn ang="0">
                  <a:pos x="12" y="219"/>
                </a:cxn>
                <a:cxn ang="0">
                  <a:pos x="20" y="239"/>
                </a:cxn>
                <a:cxn ang="0">
                  <a:pos x="67" y="223"/>
                </a:cxn>
                <a:cxn ang="0">
                  <a:pos x="80" y="235"/>
                </a:cxn>
                <a:cxn ang="0">
                  <a:pos x="59" y="313"/>
                </a:cxn>
                <a:cxn ang="0">
                  <a:pos x="88" y="340"/>
                </a:cxn>
                <a:cxn ang="0">
                  <a:pos x="80" y="383"/>
                </a:cxn>
                <a:cxn ang="0">
                  <a:pos x="105" y="387"/>
                </a:cxn>
                <a:cxn ang="0">
                  <a:pos x="134" y="360"/>
                </a:cxn>
                <a:cxn ang="0">
                  <a:pos x="142" y="367"/>
                </a:cxn>
                <a:cxn ang="0">
                  <a:pos x="197" y="391"/>
                </a:cxn>
                <a:cxn ang="0">
                  <a:pos x="209" y="383"/>
                </a:cxn>
                <a:cxn ang="0">
                  <a:pos x="209" y="367"/>
                </a:cxn>
                <a:cxn ang="0">
                  <a:pos x="221" y="356"/>
                </a:cxn>
                <a:cxn ang="0">
                  <a:pos x="297" y="308"/>
                </a:cxn>
                <a:cxn ang="0">
                  <a:pos x="311" y="325"/>
                </a:cxn>
                <a:cxn ang="0">
                  <a:pos x="355" y="340"/>
                </a:cxn>
                <a:cxn ang="0">
                  <a:pos x="386" y="305"/>
                </a:cxn>
                <a:cxn ang="0">
                  <a:pos x="394" y="313"/>
                </a:cxn>
                <a:cxn ang="0">
                  <a:pos x="415" y="313"/>
                </a:cxn>
                <a:cxn ang="0">
                  <a:pos x="415" y="305"/>
                </a:cxn>
                <a:cxn ang="0">
                  <a:pos x="439" y="298"/>
                </a:cxn>
                <a:cxn ang="0">
                  <a:pos x="439" y="289"/>
                </a:cxn>
                <a:cxn ang="0">
                  <a:pos x="449" y="281"/>
                </a:cxn>
                <a:cxn ang="0">
                  <a:pos x="452" y="281"/>
                </a:cxn>
                <a:cxn ang="0">
                  <a:pos x="478" y="258"/>
                </a:cxn>
                <a:cxn ang="0">
                  <a:pos x="457" y="227"/>
                </a:cxn>
                <a:cxn ang="0">
                  <a:pos x="469" y="180"/>
                </a:cxn>
                <a:cxn ang="0">
                  <a:pos x="457" y="164"/>
                </a:cxn>
                <a:cxn ang="0">
                  <a:pos x="418" y="172"/>
                </a:cxn>
                <a:cxn ang="0">
                  <a:pos x="415" y="168"/>
                </a:cxn>
                <a:cxn ang="0">
                  <a:pos x="457" y="125"/>
                </a:cxn>
                <a:cxn ang="0">
                  <a:pos x="439" y="63"/>
                </a:cxn>
                <a:cxn ang="0">
                  <a:pos x="410" y="78"/>
                </a:cxn>
                <a:cxn ang="0">
                  <a:pos x="389" y="59"/>
                </a:cxn>
                <a:cxn ang="0">
                  <a:pos x="364" y="27"/>
                </a:cxn>
                <a:cxn ang="0">
                  <a:pos x="364" y="12"/>
                </a:cxn>
                <a:cxn ang="0">
                  <a:pos x="347" y="8"/>
                </a:cxn>
                <a:cxn ang="0">
                  <a:pos x="331" y="15"/>
                </a:cxn>
                <a:cxn ang="0">
                  <a:pos x="297" y="0"/>
                </a:cxn>
                <a:cxn ang="0">
                  <a:pos x="284" y="31"/>
                </a:cxn>
                <a:cxn ang="0">
                  <a:pos x="260" y="35"/>
                </a:cxn>
                <a:cxn ang="0">
                  <a:pos x="240" y="63"/>
                </a:cxn>
                <a:cxn ang="0">
                  <a:pos x="229" y="54"/>
                </a:cxn>
                <a:cxn ang="0">
                  <a:pos x="209" y="63"/>
                </a:cxn>
                <a:cxn ang="0">
                  <a:pos x="185" y="47"/>
                </a:cxn>
                <a:cxn ang="0">
                  <a:pos x="158" y="71"/>
                </a:cxn>
                <a:cxn ang="0">
                  <a:pos x="158" y="83"/>
                </a:cxn>
                <a:cxn ang="0">
                  <a:pos x="205" y="105"/>
                </a:cxn>
                <a:cxn ang="0">
                  <a:pos x="213" y="122"/>
                </a:cxn>
                <a:cxn ang="0">
                  <a:pos x="185" y="133"/>
                </a:cxn>
                <a:cxn ang="0">
                  <a:pos x="134" y="129"/>
                </a:cxn>
              </a:cxnLst>
              <a:rect l="0" t="0" r="r" b="b"/>
              <a:pathLst>
                <a:path w="479" h="392">
                  <a:moveTo>
                    <a:pt x="134" y="129"/>
                  </a:moveTo>
                  <a:lnTo>
                    <a:pt x="122" y="161"/>
                  </a:lnTo>
                  <a:lnTo>
                    <a:pt x="100" y="168"/>
                  </a:lnTo>
                  <a:lnTo>
                    <a:pt x="59" y="161"/>
                  </a:lnTo>
                  <a:lnTo>
                    <a:pt x="46" y="172"/>
                  </a:lnTo>
                  <a:lnTo>
                    <a:pt x="25" y="164"/>
                  </a:lnTo>
                  <a:lnTo>
                    <a:pt x="0" y="191"/>
                  </a:lnTo>
                  <a:lnTo>
                    <a:pt x="12" y="203"/>
                  </a:lnTo>
                  <a:lnTo>
                    <a:pt x="12" y="219"/>
                  </a:lnTo>
                  <a:lnTo>
                    <a:pt x="20" y="239"/>
                  </a:lnTo>
                  <a:lnTo>
                    <a:pt x="67" y="223"/>
                  </a:lnTo>
                  <a:lnTo>
                    <a:pt x="80" y="235"/>
                  </a:lnTo>
                  <a:lnTo>
                    <a:pt x="59" y="313"/>
                  </a:lnTo>
                  <a:lnTo>
                    <a:pt x="88" y="340"/>
                  </a:lnTo>
                  <a:lnTo>
                    <a:pt x="80" y="383"/>
                  </a:lnTo>
                  <a:lnTo>
                    <a:pt x="105" y="387"/>
                  </a:lnTo>
                  <a:lnTo>
                    <a:pt x="134" y="360"/>
                  </a:lnTo>
                  <a:lnTo>
                    <a:pt x="142" y="367"/>
                  </a:lnTo>
                  <a:lnTo>
                    <a:pt x="197" y="391"/>
                  </a:lnTo>
                  <a:lnTo>
                    <a:pt x="209" y="383"/>
                  </a:lnTo>
                  <a:lnTo>
                    <a:pt x="209" y="367"/>
                  </a:lnTo>
                  <a:lnTo>
                    <a:pt x="221" y="356"/>
                  </a:lnTo>
                  <a:lnTo>
                    <a:pt x="297" y="308"/>
                  </a:lnTo>
                  <a:lnTo>
                    <a:pt x="311" y="325"/>
                  </a:lnTo>
                  <a:lnTo>
                    <a:pt x="355" y="340"/>
                  </a:lnTo>
                  <a:lnTo>
                    <a:pt x="386" y="305"/>
                  </a:lnTo>
                  <a:lnTo>
                    <a:pt x="394" y="313"/>
                  </a:lnTo>
                  <a:lnTo>
                    <a:pt x="415" y="313"/>
                  </a:lnTo>
                  <a:lnTo>
                    <a:pt x="415" y="305"/>
                  </a:lnTo>
                  <a:lnTo>
                    <a:pt x="439" y="298"/>
                  </a:lnTo>
                  <a:lnTo>
                    <a:pt x="439" y="289"/>
                  </a:lnTo>
                  <a:lnTo>
                    <a:pt x="449" y="281"/>
                  </a:lnTo>
                  <a:lnTo>
                    <a:pt x="452" y="281"/>
                  </a:lnTo>
                  <a:lnTo>
                    <a:pt x="478" y="258"/>
                  </a:lnTo>
                  <a:lnTo>
                    <a:pt x="457" y="227"/>
                  </a:lnTo>
                  <a:lnTo>
                    <a:pt x="469" y="180"/>
                  </a:lnTo>
                  <a:lnTo>
                    <a:pt x="457" y="164"/>
                  </a:lnTo>
                  <a:lnTo>
                    <a:pt x="418" y="172"/>
                  </a:lnTo>
                  <a:lnTo>
                    <a:pt x="415" y="168"/>
                  </a:lnTo>
                  <a:lnTo>
                    <a:pt x="457" y="125"/>
                  </a:lnTo>
                  <a:lnTo>
                    <a:pt x="439" y="63"/>
                  </a:lnTo>
                  <a:lnTo>
                    <a:pt x="410" y="78"/>
                  </a:lnTo>
                  <a:lnTo>
                    <a:pt x="389" y="59"/>
                  </a:lnTo>
                  <a:lnTo>
                    <a:pt x="364" y="27"/>
                  </a:lnTo>
                  <a:lnTo>
                    <a:pt x="364" y="12"/>
                  </a:lnTo>
                  <a:lnTo>
                    <a:pt x="347" y="8"/>
                  </a:lnTo>
                  <a:lnTo>
                    <a:pt x="331" y="15"/>
                  </a:lnTo>
                  <a:lnTo>
                    <a:pt x="297" y="0"/>
                  </a:lnTo>
                  <a:lnTo>
                    <a:pt x="284" y="31"/>
                  </a:lnTo>
                  <a:lnTo>
                    <a:pt x="260" y="35"/>
                  </a:lnTo>
                  <a:lnTo>
                    <a:pt x="240" y="63"/>
                  </a:lnTo>
                  <a:lnTo>
                    <a:pt x="229" y="54"/>
                  </a:lnTo>
                  <a:lnTo>
                    <a:pt x="209" y="63"/>
                  </a:lnTo>
                  <a:lnTo>
                    <a:pt x="185" y="47"/>
                  </a:lnTo>
                  <a:lnTo>
                    <a:pt x="158" y="71"/>
                  </a:lnTo>
                  <a:lnTo>
                    <a:pt x="158" y="83"/>
                  </a:lnTo>
                  <a:lnTo>
                    <a:pt x="205" y="105"/>
                  </a:lnTo>
                  <a:lnTo>
                    <a:pt x="213" y="122"/>
                  </a:lnTo>
                  <a:lnTo>
                    <a:pt x="185" y="133"/>
                  </a:lnTo>
                  <a:lnTo>
                    <a:pt x="134" y="129"/>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29" name="Freeform 20"/>
            <p:cNvSpPr>
              <a:spLocks/>
            </p:cNvSpPr>
            <p:nvPr/>
          </p:nvSpPr>
          <p:spPr bwMode="auto">
            <a:xfrm>
              <a:off x="6134108" y="3970337"/>
              <a:ext cx="457201" cy="504825"/>
            </a:xfrm>
            <a:custGeom>
              <a:avLst/>
              <a:gdLst/>
              <a:ahLst/>
              <a:cxnLst>
                <a:cxn ang="0">
                  <a:pos x="217" y="310"/>
                </a:cxn>
                <a:cxn ang="0">
                  <a:pos x="171" y="325"/>
                </a:cxn>
                <a:cxn ang="0">
                  <a:pos x="146" y="301"/>
                </a:cxn>
                <a:cxn ang="0">
                  <a:pos x="130" y="321"/>
                </a:cxn>
                <a:cxn ang="0">
                  <a:pos x="99" y="321"/>
                </a:cxn>
                <a:cxn ang="0">
                  <a:pos x="87" y="298"/>
                </a:cxn>
                <a:cxn ang="0">
                  <a:pos x="75" y="266"/>
                </a:cxn>
                <a:cxn ang="0">
                  <a:pos x="46" y="262"/>
                </a:cxn>
                <a:cxn ang="0">
                  <a:pos x="20" y="212"/>
                </a:cxn>
                <a:cxn ang="0">
                  <a:pos x="0" y="188"/>
                </a:cxn>
                <a:cxn ang="0">
                  <a:pos x="12" y="176"/>
                </a:cxn>
                <a:cxn ang="0">
                  <a:pos x="20" y="173"/>
                </a:cxn>
                <a:cxn ang="0">
                  <a:pos x="50" y="134"/>
                </a:cxn>
                <a:cxn ang="0">
                  <a:pos x="46" y="98"/>
                </a:cxn>
                <a:cxn ang="0">
                  <a:pos x="58" y="86"/>
                </a:cxn>
                <a:cxn ang="0">
                  <a:pos x="78" y="83"/>
                </a:cxn>
                <a:cxn ang="0">
                  <a:pos x="87" y="75"/>
                </a:cxn>
                <a:cxn ang="0">
                  <a:pos x="78" y="59"/>
                </a:cxn>
                <a:cxn ang="0">
                  <a:pos x="91" y="43"/>
                </a:cxn>
                <a:cxn ang="0">
                  <a:pos x="91" y="12"/>
                </a:cxn>
                <a:cxn ang="0">
                  <a:pos x="108" y="4"/>
                </a:cxn>
                <a:cxn ang="0">
                  <a:pos x="133" y="20"/>
                </a:cxn>
                <a:cxn ang="0">
                  <a:pos x="171" y="27"/>
                </a:cxn>
                <a:cxn ang="0">
                  <a:pos x="193" y="0"/>
                </a:cxn>
                <a:cxn ang="0">
                  <a:pos x="221" y="24"/>
                </a:cxn>
                <a:cxn ang="0">
                  <a:pos x="209" y="32"/>
                </a:cxn>
                <a:cxn ang="0">
                  <a:pos x="193" y="51"/>
                </a:cxn>
                <a:cxn ang="0">
                  <a:pos x="171" y="59"/>
                </a:cxn>
                <a:cxn ang="0">
                  <a:pos x="162" y="63"/>
                </a:cxn>
                <a:cxn ang="0">
                  <a:pos x="182" y="75"/>
                </a:cxn>
                <a:cxn ang="0">
                  <a:pos x="225" y="59"/>
                </a:cxn>
                <a:cxn ang="0">
                  <a:pos x="292" y="86"/>
                </a:cxn>
                <a:cxn ang="0">
                  <a:pos x="297" y="137"/>
                </a:cxn>
                <a:cxn ang="0">
                  <a:pos x="271" y="137"/>
                </a:cxn>
                <a:cxn ang="0">
                  <a:pos x="271" y="153"/>
                </a:cxn>
                <a:cxn ang="0">
                  <a:pos x="284" y="176"/>
                </a:cxn>
                <a:cxn ang="0">
                  <a:pos x="271" y="188"/>
                </a:cxn>
                <a:cxn ang="0">
                  <a:pos x="284" y="208"/>
                </a:cxn>
                <a:cxn ang="0">
                  <a:pos x="263" y="235"/>
                </a:cxn>
                <a:cxn ang="0">
                  <a:pos x="254" y="223"/>
                </a:cxn>
                <a:cxn ang="0">
                  <a:pos x="221" y="298"/>
                </a:cxn>
                <a:cxn ang="0">
                  <a:pos x="217" y="310"/>
                </a:cxn>
              </a:cxnLst>
              <a:rect l="0" t="0" r="r" b="b"/>
              <a:pathLst>
                <a:path w="298" h="326">
                  <a:moveTo>
                    <a:pt x="217" y="310"/>
                  </a:moveTo>
                  <a:lnTo>
                    <a:pt x="171" y="325"/>
                  </a:lnTo>
                  <a:lnTo>
                    <a:pt x="146" y="301"/>
                  </a:lnTo>
                  <a:lnTo>
                    <a:pt x="130" y="321"/>
                  </a:lnTo>
                  <a:lnTo>
                    <a:pt x="99" y="321"/>
                  </a:lnTo>
                  <a:lnTo>
                    <a:pt x="87" y="298"/>
                  </a:lnTo>
                  <a:lnTo>
                    <a:pt x="75" y="266"/>
                  </a:lnTo>
                  <a:lnTo>
                    <a:pt x="46" y="262"/>
                  </a:lnTo>
                  <a:lnTo>
                    <a:pt x="20" y="212"/>
                  </a:lnTo>
                  <a:lnTo>
                    <a:pt x="0" y="188"/>
                  </a:lnTo>
                  <a:lnTo>
                    <a:pt x="12" y="176"/>
                  </a:lnTo>
                  <a:lnTo>
                    <a:pt x="20" y="173"/>
                  </a:lnTo>
                  <a:lnTo>
                    <a:pt x="50" y="134"/>
                  </a:lnTo>
                  <a:lnTo>
                    <a:pt x="46" y="98"/>
                  </a:lnTo>
                  <a:lnTo>
                    <a:pt x="58" y="86"/>
                  </a:lnTo>
                  <a:lnTo>
                    <a:pt x="78" y="83"/>
                  </a:lnTo>
                  <a:lnTo>
                    <a:pt x="87" y="75"/>
                  </a:lnTo>
                  <a:lnTo>
                    <a:pt x="78" y="59"/>
                  </a:lnTo>
                  <a:lnTo>
                    <a:pt x="91" y="43"/>
                  </a:lnTo>
                  <a:lnTo>
                    <a:pt x="91" y="12"/>
                  </a:lnTo>
                  <a:lnTo>
                    <a:pt x="108" y="4"/>
                  </a:lnTo>
                  <a:lnTo>
                    <a:pt x="133" y="20"/>
                  </a:lnTo>
                  <a:lnTo>
                    <a:pt x="171" y="27"/>
                  </a:lnTo>
                  <a:lnTo>
                    <a:pt x="193" y="0"/>
                  </a:lnTo>
                  <a:lnTo>
                    <a:pt x="221" y="24"/>
                  </a:lnTo>
                  <a:lnTo>
                    <a:pt x="209" y="32"/>
                  </a:lnTo>
                  <a:lnTo>
                    <a:pt x="193" y="51"/>
                  </a:lnTo>
                  <a:lnTo>
                    <a:pt x="171" y="59"/>
                  </a:lnTo>
                  <a:lnTo>
                    <a:pt x="162" y="63"/>
                  </a:lnTo>
                  <a:lnTo>
                    <a:pt x="182" y="75"/>
                  </a:lnTo>
                  <a:lnTo>
                    <a:pt x="225" y="59"/>
                  </a:lnTo>
                  <a:lnTo>
                    <a:pt x="292" y="86"/>
                  </a:lnTo>
                  <a:lnTo>
                    <a:pt x="297" y="137"/>
                  </a:lnTo>
                  <a:lnTo>
                    <a:pt x="271" y="137"/>
                  </a:lnTo>
                  <a:lnTo>
                    <a:pt x="271" y="153"/>
                  </a:lnTo>
                  <a:lnTo>
                    <a:pt x="284" y="176"/>
                  </a:lnTo>
                  <a:lnTo>
                    <a:pt x="271" y="188"/>
                  </a:lnTo>
                  <a:lnTo>
                    <a:pt x="284" y="208"/>
                  </a:lnTo>
                  <a:lnTo>
                    <a:pt x="263" y="235"/>
                  </a:lnTo>
                  <a:lnTo>
                    <a:pt x="254" y="223"/>
                  </a:lnTo>
                  <a:lnTo>
                    <a:pt x="221" y="298"/>
                  </a:lnTo>
                  <a:lnTo>
                    <a:pt x="217" y="310"/>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30" name="Freeform 21"/>
            <p:cNvSpPr>
              <a:spLocks/>
            </p:cNvSpPr>
            <p:nvPr/>
          </p:nvSpPr>
          <p:spPr bwMode="auto">
            <a:xfrm>
              <a:off x="5703895" y="3602037"/>
              <a:ext cx="569912" cy="641351"/>
            </a:xfrm>
            <a:custGeom>
              <a:avLst/>
              <a:gdLst/>
              <a:ahLst/>
              <a:cxnLst>
                <a:cxn ang="0">
                  <a:pos x="86" y="0"/>
                </a:cxn>
                <a:cxn ang="0">
                  <a:pos x="154" y="35"/>
                </a:cxn>
                <a:cxn ang="0">
                  <a:pos x="204" y="54"/>
                </a:cxn>
                <a:cxn ang="0">
                  <a:pos x="225" y="59"/>
                </a:cxn>
                <a:cxn ang="0">
                  <a:pos x="242" y="108"/>
                </a:cxn>
                <a:cxn ang="0">
                  <a:pos x="280" y="132"/>
                </a:cxn>
                <a:cxn ang="0">
                  <a:pos x="309" y="113"/>
                </a:cxn>
                <a:cxn ang="0">
                  <a:pos x="317" y="144"/>
                </a:cxn>
                <a:cxn ang="0">
                  <a:pos x="285" y="159"/>
                </a:cxn>
                <a:cxn ang="0">
                  <a:pos x="267" y="186"/>
                </a:cxn>
                <a:cxn ang="0">
                  <a:pos x="309" y="222"/>
                </a:cxn>
                <a:cxn ang="0">
                  <a:pos x="372" y="249"/>
                </a:cxn>
                <a:cxn ang="0">
                  <a:pos x="359" y="296"/>
                </a:cxn>
                <a:cxn ang="0">
                  <a:pos x="359" y="320"/>
                </a:cxn>
                <a:cxn ang="0">
                  <a:pos x="326" y="335"/>
                </a:cxn>
                <a:cxn ang="0">
                  <a:pos x="301" y="410"/>
                </a:cxn>
                <a:cxn ang="0">
                  <a:pos x="275" y="398"/>
                </a:cxn>
                <a:cxn ang="0">
                  <a:pos x="217" y="382"/>
                </a:cxn>
                <a:cxn ang="0">
                  <a:pos x="170" y="405"/>
                </a:cxn>
                <a:cxn ang="0">
                  <a:pos x="183" y="374"/>
                </a:cxn>
                <a:cxn ang="0">
                  <a:pos x="129" y="390"/>
                </a:cxn>
                <a:cxn ang="0">
                  <a:pos x="104" y="304"/>
                </a:cxn>
                <a:cxn ang="0">
                  <a:pos x="78" y="288"/>
                </a:cxn>
                <a:cxn ang="0">
                  <a:pos x="58" y="245"/>
                </a:cxn>
                <a:cxn ang="0">
                  <a:pos x="83" y="215"/>
                </a:cxn>
                <a:cxn ang="0">
                  <a:pos x="70" y="176"/>
                </a:cxn>
                <a:cxn ang="0">
                  <a:pos x="20" y="171"/>
                </a:cxn>
                <a:cxn ang="0">
                  <a:pos x="20" y="128"/>
                </a:cxn>
                <a:cxn ang="0">
                  <a:pos x="42" y="93"/>
                </a:cxn>
                <a:cxn ang="0">
                  <a:pos x="50" y="50"/>
                </a:cxn>
                <a:cxn ang="0">
                  <a:pos x="78" y="78"/>
                </a:cxn>
                <a:cxn ang="0">
                  <a:pos x="113" y="54"/>
                </a:cxn>
                <a:cxn ang="0">
                  <a:pos x="78" y="20"/>
                </a:cxn>
              </a:cxnLst>
              <a:rect l="0" t="0" r="r" b="b"/>
              <a:pathLst>
                <a:path w="373" h="414">
                  <a:moveTo>
                    <a:pt x="75" y="3"/>
                  </a:moveTo>
                  <a:lnTo>
                    <a:pt x="86" y="0"/>
                  </a:lnTo>
                  <a:lnTo>
                    <a:pt x="133" y="15"/>
                  </a:lnTo>
                  <a:lnTo>
                    <a:pt x="154" y="35"/>
                  </a:lnTo>
                  <a:lnTo>
                    <a:pt x="188" y="47"/>
                  </a:lnTo>
                  <a:lnTo>
                    <a:pt x="204" y="54"/>
                  </a:lnTo>
                  <a:lnTo>
                    <a:pt x="222" y="54"/>
                  </a:lnTo>
                  <a:lnTo>
                    <a:pt x="225" y="59"/>
                  </a:lnTo>
                  <a:lnTo>
                    <a:pt x="222" y="101"/>
                  </a:lnTo>
                  <a:lnTo>
                    <a:pt x="242" y="108"/>
                  </a:lnTo>
                  <a:lnTo>
                    <a:pt x="250" y="125"/>
                  </a:lnTo>
                  <a:lnTo>
                    <a:pt x="280" y="132"/>
                  </a:lnTo>
                  <a:lnTo>
                    <a:pt x="293" y="113"/>
                  </a:lnTo>
                  <a:lnTo>
                    <a:pt x="309" y="113"/>
                  </a:lnTo>
                  <a:lnTo>
                    <a:pt x="321" y="128"/>
                  </a:lnTo>
                  <a:lnTo>
                    <a:pt x="317" y="144"/>
                  </a:lnTo>
                  <a:lnTo>
                    <a:pt x="285" y="147"/>
                  </a:lnTo>
                  <a:lnTo>
                    <a:pt x="285" y="159"/>
                  </a:lnTo>
                  <a:lnTo>
                    <a:pt x="285" y="171"/>
                  </a:lnTo>
                  <a:lnTo>
                    <a:pt x="267" y="186"/>
                  </a:lnTo>
                  <a:lnTo>
                    <a:pt x="280" y="203"/>
                  </a:lnTo>
                  <a:lnTo>
                    <a:pt x="309" y="222"/>
                  </a:lnTo>
                  <a:lnTo>
                    <a:pt x="309" y="245"/>
                  </a:lnTo>
                  <a:lnTo>
                    <a:pt x="372" y="249"/>
                  </a:lnTo>
                  <a:lnTo>
                    <a:pt x="372" y="281"/>
                  </a:lnTo>
                  <a:lnTo>
                    <a:pt x="359" y="296"/>
                  </a:lnTo>
                  <a:lnTo>
                    <a:pt x="368" y="312"/>
                  </a:lnTo>
                  <a:lnTo>
                    <a:pt x="359" y="320"/>
                  </a:lnTo>
                  <a:lnTo>
                    <a:pt x="338" y="323"/>
                  </a:lnTo>
                  <a:lnTo>
                    <a:pt x="326" y="335"/>
                  </a:lnTo>
                  <a:lnTo>
                    <a:pt x="329" y="371"/>
                  </a:lnTo>
                  <a:lnTo>
                    <a:pt x="301" y="410"/>
                  </a:lnTo>
                  <a:lnTo>
                    <a:pt x="293" y="413"/>
                  </a:lnTo>
                  <a:lnTo>
                    <a:pt x="275" y="398"/>
                  </a:lnTo>
                  <a:lnTo>
                    <a:pt x="233" y="398"/>
                  </a:lnTo>
                  <a:lnTo>
                    <a:pt x="217" y="382"/>
                  </a:lnTo>
                  <a:lnTo>
                    <a:pt x="183" y="413"/>
                  </a:lnTo>
                  <a:lnTo>
                    <a:pt x="170" y="405"/>
                  </a:lnTo>
                  <a:lnTo>
                    <a:pt x="183" y="382"/>
                  </a:lnTo>
                  <a:lnTo>
                    <a:pt x="183" y="374"/>
                  </a:lnTo>
                  <a:lnTo>
                    <a:pt x="170" y="371"/>
                  </a:lnTo>
                  <a:lnTo>
                    <a:pt x="129" y="390"/>
                  </a:lnTo>
                  <a:lnTo>
                    <a:pt x="91" y="323"/>
                  </a:lnTo>
                  <a:lnTo>
                    <a:pt x="104" y="304"/>
                  </a:lnTo>
                  <a:lnTo>
                    <a:pt x="99" y="296"/>
                  </a:lnTo>
                  <a:lnTo>
                    <a:pt x="78" y="288"/>
                  </a:lnTo>
                  <a:lnTo>
                    <a:pt x="45" y="273"/>
                  </a:lnTo>
                  <a:lnTo>
                    <a:pt x="58" y="245"/>
                  </a:lnTo>
                  <a:lnTo>
                    <a:pt x="78" y="237"/>
                  </a:lnTo>
                  <a:lnTo>
                    <a:pt x="83" y="215"/>
                  </a:lnTo>
                  <a:lnTo>
                    <a:pt x="75" y="179"/>
                  </a:lnTo>
                  <a:lnTo>
                    <a:pt x="70" y="176"/>
                  </a:lnTo>
                  <a:lnTo>
                    <a:pt x="54" y="195"/>
                  </a:lnTo>
                  <a:lnTo>
                    <a:pt x="20" y="171"/>
                  </a:lnTo>
                  <a:lnTo>
                    <a:pt x="0" y="144"/>
                  </a:lnTo>
                  <a:lnTo>
                    <a:pt x="20" y="128"/>
                  </a:lnTo>
                  <a:lnTo>
                    <a:pt x="28" y="101"/>
                  </a:lnTo>
                  <a:lnTo>
                    <a:pt x="42" y="93"/>
                  </a:lnTo>
                  <a:lnTo>
                    <a:pt x="42" y="59"/>
                  </a:lnTo>
                  <a:lnTo>
                    <a:pt x="50" y="50"/>
                  </a:lnTo>
                  <a:lnTo>
                    <a:pt x="66" y="62"/>
                  </a:lnTo>
                  <a:lnTo>
                    <a:pt x="78" y="78"/>
                  </a:lnTo>
                  <a:lnTo>
                    <a:pt x="104" y="62"/>
                  </a:lnTo>
                  <a:lnTo>
                    <a:pt x="113" y="54"/>
                  </a:lnTo>
                  <a:lnTo>
                    <a:pt x="107" y="35"/>
                  </a:lnTo>
                  <a:lnTo>
                    <a:pt x="78" y="20"/>
                  </a:lnTo>
                  <a:lnTo>
                    <a:pt x="75" y="3"/>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31" name="Freeform 22"/>
            <p:cNvSpPr>
              <a:spLocks/>
            </p:cNvSpPr>
            <p:nvPr/>
          </p:nvSpPr>
          <p:spPr bwMode="auto">
            <a:xfrm>
              <a:off x="5703895" y="3602037"/>
              <a:ext cx="569912" cy="641351"/>
            </a:xfrm>
            <a:custGeom>
              <a:avLst/>
              <a:gdLst/>
              <a:ahLst/>
              <a:cxnLst>
                <a:cxn ang="0">
                  <a:pos x="86" y="0"/>
                </a:cxn>
                <a:cxn ang="0">
                  <a:pos x="154" y="35"/>
                </a:cxn>
                <a:cxn ang="0">
                  <a:pos x="204" y="54"/>
                </a:cxn>
                <a:cxn ang="0">
                  <a:pos x="225" y="59"/>
                </a:cxn>
                <a:cxn ang="0">
                  <a:pos x="242" y="108"/>
                </a:cxn>
                <a:cxn ang="0">
                  <a:pos x="280" y="132"/>
                </a:cxn>
                <a:cxn ang="0">
                  <a:pos x="309" y="113"/>
                </a:cxn>
                <a:cxn ang="0">
                  <a:pos x="317" y="144"/>
                </a:cxn>
                <a:cxn ang="0">
                  <a:pos x="285" y="159"/>
                </a:cxn>
                <a:cxn ang="0">
                  <a:pos x="267" y="186"/>
                </a:cxn>
                <a:cxn ang="0">
                  <a:pos x="309" y="222"/>
                </a:cxn>
                <a:cxn ang="0">
                  <a:pos x="372" y="249"/>
                </a:cxn>
                <a:cxn ang="0">
                  <a:pos x="359" y="296"/>
                </a:cxn>
                <a:cxn ang="0">
                  <a:pos x="359" y="320"/>
                </a:cxn>
                <a:cxn ang="0">
                  <a:pos x="326" y="335"/>
                </a:cxn>
                <a:cxn ang="0">
                  <a:pos x="301" y="410"/>
                </a:cxn>
                <a:cxn ang="0">
                  <a:pos x="275" y="398"/>
                </a:cxn>
                <a:cxn ang="0">
                  <a:pos x="217" y="382"/>
                </a:cxn>
                <a:cxn ang="0">
                  <a:pos x="170" y="405"/>
                </a:cxn>
                <a:cxn ang="0">
                  <a:pos x="183" y="374"/>
                </a:cxn>
                <a:cxn ang="0">
                  <a:pos x="129" y="390"/>
                </a:cxn>
                <a:cxn ang="0">
                  <a:pos x="104" y="304"/>
                </a:cxn>
                <a:cxn ang="0">
                  <a:pos x="78" y="288"/>
                </a:cxn>
                <a:cxn ang="0">
                  <a:pos x="58" y="245"/>
                </a:cxn>
                <a:cxn ang="0">
                  <a:pos x="83" y="215"/>
                </a:cxn>
                <a:cxn ang="0">
                  <a:pos x="70" y="176"/>
                </a:cxn>
                <a:cxn ang="0">
                  <a:pos x="20" y="171"/>
                </a:cxn>
                <a:cxn ang="0">
                  <a:pos x="20" y="128"/>
                </a:cxn>
                <a:cxn ang="0">
                  <a:pos x="42" y="93"/>
                </a:cxn>
                <a:cxn ang="0">
                  <a:pos x="50" y="50"/>
                </a:cxn>
                <a:cxn ang="0">
                  <a:pos x="78" y="78"/>
                </a:cxn>
                <a:cxn ang="0">
                  <a:pos x="113" y="54"/>
                </a:cxn>
                <a:cxn ang="0">
                  <a:pos x="78" y="20"/>
                </a:cxn>
              </a:cxnLst>
              <a:rect l="0" t="0" r="r" b="b"/>
              <a:pathLst>
                <a:path w="373" h="414">
                  <a:moveTo>
                    <a:pt x="75" y="3"/>
                  </a:moveTo>
                  <a:lnTo>
                    <a:pt x="86" y="0"/>
                  </a:lnTo>
                  <a:lnTo>
                    <a:pt x="133" y="15"/>
                  </a:lnTo>
                  <a:lnTo>
                    <a:pt x="154" y="35"/>
                  </a:lnTo>
                  <a:lnTo>
                    <a:pt x="188" y="47"/>
                  </a:lnTo>
                  <a:lnTo>
                    <a:pt x="204" y="54"/>
                  </a:lnTo>
                  <a:lnTo>
                    <a:pt x="222" y="54"/>
                  </a:lnTo>
                  <a:lnTo>
                    <a:pt x="225" y="59"/>
                  </a:lnTo>
                  <a:lnTo>
                    <a:pt x="222" y="101"/>
                  </a:lnTo>
                  <a:lnTo>
                    <a:pt x="242" y="108"/>
                  </a:lnTo>
                  <a:lnTo>
                    <a:pt x="250" y="125"/>
                  </a:lnTo>
                  <a:lnTo>
                    <a:pt x="280" y="132"/>
                  </a:lnTo>
                  <a:lnTo>
                    <a:pt x="293" y="113"/>
                  </a:lnTo>
                  <a:lnTo>
                    <a:pt x="309" y="113"/>
                  </a:lnTo>
                  <a:lnTo>
                    <a:pt x="321" y="128"/>
                  </a:lnTo>
                  <a:lnTo>
                    <a:pt x="317" y="144"/>
                  </a:lnTo>
                  <a:lnTo>
                    <a:pt x="285" y="147"/>
                  </a:lnTo>
                  <a:lnTo>
                    <a:pt x="285" y="159"/>
                  </a:lnTo>
                  <a:lnTo>
                    <a:pt x="285" y="171"/>
                  </a:lnTo>
                  <a:lnTo>
                    <a:pt x="267" y="186"/>
                  </a:lnTo>
                  <a:lnTo>
                    <a:pt x="280" y="203"/>
                  </a:lnTo>
                  <a:lnTo>
                    <a:pt x="309" y="222"/>
                  </a:lnTo>
                  <a:lnTo>
                    <a:pt x="309" y="245"/>
                  </a:lnTo>
                  <a:lnTo>
                    <a:pt x="372" y="249"/>
                  </a:lnTo>
                  <a:lnTo>
                    <a:pt x="372" y="281"/>
                  </a:lnTo>
                  <a:lnTo>
                    <a:pt x="359" y="296"/>
                  </a:lnTo>
                  <a:lnTo>
                    <a:pt x="368" y="312"/>
                  </a:lnTo>
                  <a:lnTo>
                    <a:pt x="359" y="320"/>
                  </a:lnTo>
                  <a:lnTo>
                    <a:pt x="338" y="323"/>
                  </a:lnTo>
                  <a:lnTo>
                    <a:pt x="326" y="335"/>
                  </a:lnTo>
                  <a:lnTo>
                    <a:pt x="329" y="371"/>
                  </a:lnTo>
                  <a:lnTo>
                    <a:pt x="301" y="410"/>
                  </a:lnTo>
                  <a:lnTo>
                    <a:pt x="293" y="413"/>
                  </a:lnTo>
                  <a:lnTo>
                    <a:pt x="275" y="398"/>
                  </a:lnTo>
                  <a:lnTo>
                    <a:pt x="233" y="398"/>
                  </a:lnTo>
                  <a:lnTo>
                    <a:pt x="217" y="382"/>
                  </a:lnTo>
                  <a:lnTo>
                    <a:pt x="183" y="413"/>
                  </a:lnTo>
                  <a:lnTo>
                    <a:pt x="170" y="405"/>
                  </a:lnTo>
                  <a:lnTo>
                    <a:pt x="183" y="382"/>
                  </a:lnTo>
                  <a:lnTo>
                    <a:pt x="183" y="374"/>
                  </a:lnTo>
                  <a:lnTo>
                    <a:pt x="170" y="371"/>
                  </a:lnTo>
                  <a:lnTo>
                    <a:pt x="129" y="390"/>
                  </a:lnTo>
                  <a:lnTo>
                    <a:pt x="91" y="323"/>
                  </a:lnTo>
                  <a:lnTo>
                    <a:pt x="104" y="304"/>
                  </a:lnTo>
                  <a:lnTo>
                    <a:pt x="99" y="296"/>
                  </a:lnTo>
                  <a:lnTo>
                    <a:pt x="78" y="288"/>
                  </a:lnTo>
                  <a:lnTo>
                    <a:pt x="45" y="273"/>
                  </a:lnTo>
                  <a:lnTo>
                    <a:pt x="58" y="245"/>
                  </a:lnTo>
                  <a:lnTo>
                    <a:pt x="78" y="237"/>
                  </a:lnTo>
                  <a:lnTo>
                    <a:pt x="83" y="215"/>
                  </a:lnTo>
                  <a:lnTo>
                    <a:pt x="75" y="179"/>
                  </a:lnTo>
                  <a:lnTo>
                    <a:pt x="70" y="176"/>
                  </a:lnTo>
                  <a:lnTo>
                    <a:pt x="54" y="195"/>
                  </a:lnTo>
                  <a:lnTo>
                    <a:pt x="20" y="171"/>
                  </a:lnTo>
                  <a:lnTo>
                    <a:pt x="0" y="144"/>
                  </a:lnTo>
                  <a:lnTo>
                    <a:pt x="20" y="128"/>
                  </a:lnTo>
                  <a:lnTo>
                    <a:pt x="28" y="101"/>
                  </a:lnTo>
                  <a:lnTo>
                    <a:pt x="42" y="93"/>
                  </a:lnTo>
                  <a:lnTo>
                    <a:pt x="42" y="59"/>
                  </a:lnTo>
                  <a:lnTo>
                    <a:pt x="50" y="50"/>
                  </a:lnTo>
                  <a:lnTo>
                    <a:pt x="66" y="62"/>
                  </a:lnTo>
                  <a:lnTo>
                    <a:pt x="78" y="78"/>
                  </a:lnTo>
                  <a:lnTo>
                    <a:pt x="104" y="62"/>
                  </a:lnTo>
                  <a:lnTo>
                    <a:pt x="113" y="54"/>
                  </a:lnTo>
                  <a:lnTo>
                    <a:pt x="107" y="35"/>
                  </a:lnTo>
                  <a:lnTo>
                    <a:pt x="78" y="20"/>
                  </a:lnTo>
                  <a:lnTo>
                    <a:pt x="75" y="3"/>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32" name="Freeform 23"/>
            <p:cNvSpPr>
              <a:spLocks/>
            </p:cNvSpPr>
            <p:nvPr/>
          </p:nvSpPr>
          <p:spPr bwMode="auto">
            <a:xfrm>
              <a:off x="5837245" y="3503612"/>
              <a:ext cx="674688" cy="511174"/>
            </a:xfrm>
            <a:custGeom>
              <a:avLst/>
              <a:gdLst/>
              <a:ahLst/>
              <a:cxnLst>
                <a:cxn ang="0">
                  <a:pos x="412" y="258"/>
                </a:cxn>
                <a:cxn ang="0">
                  <a:pos x="398" y="288"/>
                </a:cxn>
                <a:cxn ang="0">
                  <a:pos x="387" y="300"/>
                </a:cxn>
                <a:cxn ang="0">
                  <a:pos x="366" y="327"/>
                </a:cxn>
                <a:cxn ang="0">
                  <a:pos x="327" y="319"/>
                </a:cxn>
                <a:cxn ang="0">
                  <a:pos x="303" y="304"/>
                </a:cxn>
                <a:cxn ang="0">
                  <a:pos x="286" y="312"/>
                </a:cxn>
                <a:cxn ang="0">
                  <a:pos x="223" y="308"/>
                </a:cxn>
                <a:cxn ang="0">
                  <a:pos x="223" y="285"/>
                </a:cxn>
                <a:cxn ang="0">
                  <a:pos x="193" y="265"/>
                </a:cxn>
                <a:cxn ang="0">
                  <a:pos x="180" y="249"/>
                </a:cxn>
                <a:cxn ang="0">
                  <a:pos x="198" y="234"/>
                </a:cxn>
                <a:cxn ang="0">
                  <a:pos x="198" y="222"/>
                </a:cxn>
                <a:cxn ang="0">
                  <a:pos x="198" y="210"/>
                </a:cxn>
                <a:cxn ang="0">
                  <a:pos x="231" y="207"/>
                </a:cxn>
                <a:cxn ang="0">
                  <a:pos x="235" y="191"/>
                </a:cxn>
                <a:cxn ang="0">
                  <a:pos x="223" y="175"/>
                </a:cxn>
                <a:cxn ang="0">
                  <a:pos x="206" y="175"/>
                </a:cxn>
                <a:cxn ang="0">
                  <a:pos x="193" y="195"/>
                </a:cxn>
                <a:cxn ang="0">
                  <a:pos x="164" y="187"/>
                </a:cxn>
                <a:cxn ang="0">
                  <a:pos x="155" y="171"/>
                </a:cxn>
                <a:cxn ang="0">
                  <a:pos x="135" y="164"/>
                </a:cxn>
                <a:cxn ang="0">
                  <a:pos x="138" y="121"/>
                </a:cxn>
                <a:cxn ang="0">
                  <a:pos x="135" y="117"/>
                </a:cxn>
                <a:cxn ang="0">
                  <a:pos x="117" y="117"/>
                </a:cxn>
                <a:cxn ang="0">
                  <a:pos x="101" y="109"/>
                </a:cxn>
                <a:cxn ang="0">
                  <a:pos x="67" y="97"/>
                </a:cxn>
                <a:cxn ang="0">
                  <a:pos x="46" y="78"/>
                </a:cxn>
                <a:cxn ang="0">
                  <a:pos x="0" y="63"/>
                </a:cxn>
                <a:cxn ang="0">
                  <a:pos x="4" y="43"/>
                </a:cxn>
                <a:cxn ang="0">
                  <a:pos x="20" y="35"/>
                </a:cxn>
                <a:cxn ang="0">
                  <a:pos x="54" y="63"/>
                </a:cxn>
                <a:cxn ang="0">
                  <a:pos x="67" y="63"/>
                </a:cxn>
                <a:cxn ang="0">
                  <a:pos x="97" y="58"/>
                </a:cxn>
                <a:cxn ang="0">
                  <a:pos x="114" y="47"/>
                </a:cxn>
                <a:cxn ang="0">
                  <a:pos x="138" y="66"/>
                </a:cxn>
                <a:cxn ang="0">
                  <a:pos x="146" y="47"/>
                </a:cxn>
                <a:cxn ang="0">
                  <a:pos x="151" y="39"/>
                </a:cxn>
                <a:cxn ang="0">
                  <a:pos x="172" y="27"/>
                </a:cxn>
                <a:cxn ang="0">
                  <a:pos x="177" y="4"/>
                </a:cxn>
                <a:cxn ang="0">
                  <a:pos x="198" y="0"/>
                </a:cxn>
                <a:cxn ang="0">
                  <a:pos x="248" y="31"/>
                </a:cxn>
                <a:cxn ang="0">
                  <a:pos x="281" y="47"/>
                </a:cxn>
                <a:cxn ang="0">
                  <a:pos x="353" y="152"/>
                </a:cxn>
                <a:cxn ang="0">
                  <a:pos x="349" y="164"/>
                </a:cxn>
                <a:cxn ang="0">
                  <a:pos x="395" y="183"/>
                </a:cxn>
                <a:cxn ang="0">
                  <a:pos x="407" y="202"/>
                </a:cxn>
                <a:cxn ang="0">
                  <a:pos x="429" y="210"/>
                </a:cxn>
                <a:cxn ang="0">
                  <a:pos x="441" y="230"/>
                </a:cxn>
                <a:cxn ang="0">
                  <a:pos x="424" y="238"/>
                </a:cxn>
                <a:cxn ang="0">
                  <a:pos x="403" y="230"/>
                </a:cxn>
                <a:cxn ang="0">
                  <a:pos x="369" y="230"/>
                </a:cxn>
                <a:cxn ang="0">
                  <a:pos x="340" y="219"/>
                </a:cxn>
                <a:cxn ang="0">
                  <a:pos x="327" y="230"/>
                </a:cxn>
                <a:cxn ang="0">
                  <a:pos x="357" y="238"/>
                </a:cxn>
                <a:cxn ang="0">
                  <a:pos x="382" y="249"/>
                </a:cxn>
                <a:cxn ang="0">
                  <a:pos x="412" y="258"/>
                </a:cxn>
              </a:cxnLst>
              <a:rect l="0" t="0" r="r" b="b"/>
              <a:pathLst>
                <a:path w="442" h="328">
                  <a:moveTo>
                    <a:pt x="412" y="258"/>
                  </a:moveTo>
                  <a:lnTo>
                    <a:pt x="398" y="288"/>
                  </a:lnTo>
                  <a:lnTo>
                    <a:pt x="387" y="300"/>
                  </a:lnTo>
                  <a:lnTo>
                    <a:pt x="366" y="327"/>
                  </a:lnTo>
                  <a:lnTo>
                    <a:pt x="327" y="319"/>
                  </a:lnTo>
                  <a:lnTo>
                    <a:pt x="303" y="304"/>
                  </a:lnTo>
                  <a:lnTo>
                    <a:pt x="286" y="312"/>
                  </a:lnTo>
                  <a:lnTo>
                    <a:pt x="223" y="308"/>
                  </a:lnTo>
                  <a:lnTo>
                    <a:pt x="223" y="285"/>
                  </a:lnTo>
                  <a:lnTo>
                    <a:pt x="193" y="265"/>
                  </a:lnTo>
                  <a:lnTo>
                    <a:pt x="180" y="249"/>
                  </a:lnTo>
                  <a:lnTo>
                    <a:pt x="198" y="234"/>
                  </a:lnTo>
                  <a:lnTo>
                    <a:pt x="198" y="222"/>
                  </a:lnTo>
                  <a:lnTo>
                    <a:pt x="198" y="210"/>
                  </a:lnTo>
                  <a:lnTo>
                    <a:pt x="231" y="207"/>
                  </a:lnTo>
                  <a:lnTo>
                    <a:pt x="235" y="191"/>
                  </a:lnTo>
                  <a:lnTo>
                    <a:pt x="223" y="175"/>
                  </a:lnTo>
                  <a:lnTo>
                    <a:pt x="206" y="175"/>
                  </a:lnTo>
                  <a:lnTo>
                    <a:pt x="193" y="195"/>
                  </a:lnTo>
                  <a:lnTo>
                    <a:pt x="164" y="187"/>
                  </a:lnTo>
                  <a:lnTo>
                    <a:pt x="155" y="171"/>
                  </a:lnTo>
                  <a:lnTo>
                    <a:pt x="135" y="164"/>
                  </a:lnTo>
                  <a:lnTo>
                    <a:pt x="138" y="121"/>
                  </a:lnTo>
                  <a:lnTo>
                    <a:pt x="135" y="117"/>
                  </a:lnTo>
                  <a:lnTo>
                    <a:pt x="117" y="117"/>
                  </a:lnTo>
                  <a:lnTo>
                    <a:pt x="101" y="109"/>
                  </a:lnTo>
                  <a:lnTo>
                    <a:pt x="67" y="97"/>
                  </a:lnTo>
                  <a:lnTo>
                    <a:pt x="46" y="78"/>
                  </a:lnTo>
                  <a:lnTo>
                    <a:pt x="0" y="63"/>
                  </a:lnTo>
                  <a:lnTo>
                    <a:pt x="4" y="43"/>
                  </a:lnTo>
                  <a:lnTo>
                    <a:pt x="20" y="35"/>
                  </a:lnTo>
                  <a:lnTo>
                    <a:pt x="54" y="63"/>
                  </a:lnTo>
                  <a:lnTo>
                    <a:pt x="67" y="63"/>
                  </a:lnTo>
                  <a:lnTo>
                    <a:pt x="97" y="58"/>
                  </a:lnTo>
                  <a:lnTo>
                    <a:pt x="114" y="47"/>
                  </a:lnTo>
                  <a:lnTo>
                    <a:pt x="138" y="66"/>
                  </a:lnTo>
                  <a:lnTo>
                    <a:pt x="146" y="47"/>
                  </a:lnTo>
                  <a:lnTo>
                    <a:pt x="151" y="39"/>
                  </a:lnTo>
                  <a:lnTo>
                    <a:pt x="172" y="27"/>
                  </a:lnTo>
                  <a:lnTo>
                    <a:pt x="177" y="4"/>
                  </a:lnTo>
                  <a:lnTo>
                    <a:pt x="198" y="0"/>
                  </a:lnTo>
                  <a:lnTo>
                    <a:pt x="248" y="31"/>
                  </a:lnTo>
                  <a:lnTo>
                    <a:pt x="281" y="47"/>
                  </a:lnTo>
                  <a:lnTo>
                    <a:pt x="353" y="152"/>
                  </a:lnTo>
                  <a:lnTo>
                    <a:pt x="349" y="164"/>
                  </a:lnTo>
                  <a:lnTo>
                    <a:pt x="395" y="183"/>
                  </a:lnTo>
                  <a:lnTo>
                    <a:pt x="407" y="202"/>
                  </a:lnTo>
                  <a:lnTo>
                    <a:pt x="429" y="210"/>
                  </a:lnTo>
                  <a:lnTo>
                    <a:pt x="441" y="230"/>
                  </a:lnTo>
                  <a:lnTo>
                    <a:pt x="424" y="238"/>
                  </a:lnTo>
                  <a:lnTo>
                    <a:pt x="403" y="230"/>
                  </a:lnTo>
                  <a:lnTo>
                    <a:pt x="369" y="230"/>
                  </a:lnTo>
                  <a:lnTo>
                    <a:pt x="340" y="219"/>
                  </a:lnTo>
                  <a:lnTo>
                    <a:pt x="327" y="230"/>
                  </a:lnTo>
                  <a:lnTo>
                    <a:pt x="357" y="238"/>
                  </a:lnTo>
                  <a:lnTo>
                    <a:pt x="382" y="249"/>
                  </a:lnTo>
                  <a:lnTo>
                    <a:pt x="412" y="258"/>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33" name="Freeform 24"/>
            <p:cNvSpPr>
              <a:spLocks/>
            </p:cNvSpPr>
            <p:nvPr/>
          </p:nvSpPr>
          <p:spPr bwMode="auto">
            <a:xfrm>
              <a:off x="4987931" y="3840163"/>
              <a:ext cx="917576" cy="544511"/>
            </a:xfrm>
            <a:custGeom>
              <a:avLst/>
              <a:gdLst/>
              <a:ahLst/>
              <a:cxnLst>
                <a:cxn ang="0">
                  <a:pos x="83" y="324"/>
                </a:cxn>
                <a:cxn ang="0">
                  <a:pos x="154" y="308"/>
                </a:cxn>
                <a:cxn ang="0">
                  <a:pos x="157" y="277"/>
                </a:cxn>
                <a:cxn ang="0">
                  <a:pos x="259" y="273"/>
                </a:cxn>
                <a:cxn ang="0">
                  <a:pos x="309" y="300"/>
                </a:cxn>
                <a:cxn ang="0">
                  <a:pos x="351" y="281"/>
                </a:cxn>
                <a:cxn ang="0">
                  <a:pos x="368" y="300"/>
                </a:cxn>
                <a:cxn ang="0">
                  <a:pos x="397" y="269"/>
                </a:cxn>
                <a:cxn ang="0">
                  <a:pos x="409" y="308"/>
                </a:cxn>
                <a:cxn ang="0">
                  <a:pos x="435" y="324"/>
                </a:cxn>
                <a:cxn ang="0">
                  <a:pos x="484" y="297"/>
                </a:cxn>
                <a:cxn ang="0">
                  <a:pos x="569" y="249"/>
                </a:cxn>
                <a:cxn ang="0">
                  <a:pos x="560" y="171"/>
                </a:cxn>
                <a:cxn ang="0">
                  <a:pos x="569" y="144"/>
                </a:cxn>
                <a:cxn ang="0">
                  <a:pos x="514" y="121"/>
                </a:cxn>
                <a:cxn ang="0">
                  <a:pos x="476" y="121"/>
                </a:cxn>
                <a:cxn ang="0">
                  <a:pos x="421" y="102"/>
                </a:cxn>
                <a:cxn ang="0">
                  <a:pos x="388" y="70"/>
                </a:cxn>
                <a:cxn ang="0">
                  <a:pos x="359" y="66"/>
                </a:cxn>
                <a:cxn ang="0">
                  <a:pos x="292" y="66"/>
                </a:cxn>
                <a:cxn ang="0">
                  <a:pos x="176" y="0"/>
                </a:cxn>
                <a:cxn ang="0">
                  <a:pos x="146" y="8"/>
                </a:cxn>
                <a:cxn ang="0">
                  <a:pos x="74" y="8"/>
                </a:cxn>
                <a:cxn ang="0">
                  <a:pos x="83" y="35"/>
                </a:cxn>
                <a:cxn ang="0">
                  <a:pos x="116" y="43"/>
                </a:cxn>
                <a:cxn ang="0">
                  <a:pos x="78" y="66"/>
                </a:cxn>
                <a:cxn ang="0">
                  <a:pos x="78" y="98"/>
                </a:cxn>
                <a:cxn ang="0">
                  <a:pos x="100" y="129"/>
                </a:cxn>
                <a:cxn ang="0">
                  <a:pos x="125" y="191"/>
                </a:cxn>
                <a:cxn ang="0">
                  <a:pos x="108" y="203"/>
                </a:cxn>
                <a:cxn ang="0">
                  <a:pos x="16" y="238"/>
                </a:cxn>
                <a:cxn ang="0">
                  <a:pos x="11" y="269"/>
                </a:cxn>
                <a:cxn ang="0">
                  <a:pos x="28" y="304"/>
                </a:cxn>
              </a:cxnLst>
              <a:rect l="0" t="0" r="r" b="b"/>
              <a:pathLst>
                <a:path w="599" h="352">
                  <a:moveTo>
                    <a:pt x="70" y="351"/>
                  </a:moveTo>
                  <a:lnTo>
                    <a:pt x="83" y="324"/>
                  </a:lnTo>
                  <a:lnTo>
                    <a:pt x="121" y="297"/>
                  </a:lnTo>
                  <a:lnTo>
                    <a:pt x="154" y="308"/>
                  </a:lnTo>
                  <a:lnTo>
                    <a:pt x="176" y="297"/>
                  </a:lnTo>
                  <a:lnTo>
                    <a:pt x="157" y="277"/>
                  </a:lnTo>
                  <a:lnTo>
                    <a:pt x="168" y="265"/>
                  </a:lnTo>
                  <a:lnTo>
                    <a:pt x="259" y="273"/>
                  </a:lnTo>
                  <a:lnTo>
                    <a:pt x="292" y="293"/>
                  </a:lnTo>
                  <a:lnTo>
                    <a:pt x="309" y="300"/>
                  </a:lnTo>
                  <a:lnTo>
                    <a:pt x="330" y="285"/>
                  </a:lnTo>
                  <a:lnTo>
                    <a:pt x="351" y="281"/>
                  </a:lnTo>
                  <a:lnTo>
                    <a:pt x="355" y="300"/>
                  </a:lnTo>
                  <a:lnTo>
                    <a:pt x="368" y="300"/>
                  </a:lnTo>
                  <a:lnTo>
                    <a:pt x="377" y="288"/>
                  </a:lnTo>
                  <a:lnTo>
                    <a:pt x="397" y="269"/>
                  </a:lnTo>
                  <a:lnTo>
                    <a:pt x="409" y="281"/>
                  </a:lnTo>
                  <a:lnTo>
                    <a:pt x="409" y="308"/>
                  </a:lnTo>
                  <a:lnTo>
                    <a:pt x="418" y="320"/>
                  </a:lnTo>
                  <a:lnTo>
                    <a:pt x="435" y="324"/>
                  </a:lnTo>
                  <a:lnTo>
                    <a:pt x="456" y="304"/>
                  </a:lnTo>
                  <a:lnTo>
                    <a:pt x="484" y="297"/>
                  </a:lnTo>
                  <a:lnTo>
                    <a:pt x="539" y="246"/>
                  </a:lnTo>
                  <a:lnTo>
                    <a:pt x="569" y="249"/>
                  </a:lnTo>
                  <a:lnTo>
                    <a:pt x="598" y="238"/>
                  </a:lnTo>
                  <a:lnTo>
                    <a:pt x="560" y="171"/>
                  </a:lnTo>
                  <a:lnTo>
                    <a:pt x="573" y="152"/>
                  </a:lnTo>
                  <a:lnTo>
                    <a:pt x="569" y="144"/>
                  </a:lnTo>
                  <a:lnTo>
                    <a:pt x="547" y="137"/>
                  </a:lnTo>
                  <a:lnTo>
                    <a:pt x="514" y="121"/>
                  </a:lnTo>
                  <a:lnTo>
                    <a:pt x="497" y="109"/>
                  </a:lnTo>
                  <a:lnTo>
                    <a:pt x="476" y="121"/>
                  </a:lnTo>
                  <a:lnTo>
                    <a:pt x="451" y="102"/>
                  </a:lnTo>
                  <a:lnTo>
                    <a:pt x="421" y="102"/>
                  </a:lnTo>
                  <a:lnTo>
                    <a:pt x="397" y="90"/>
                  </a:lnTo>
                  <a:lnTo>
                    <a:pt x="388" y="70"/>
                  </a:lnTo>
                  <a:lnTo>
                    <a:pt x="377" y="59"/>
                  </a:lnTo>
                  <a:lnTo>
                    <a:pt x="359" y="66"/>
                  </a:lnTo>
                  <a:lnTo>
                    <a:pt x="343" y="59"/>
                  </a:lnTo>
                  <a:lnTo>
                    <a:pt x="292" y="66"/>
                  </a:lnTo>
                  <a:lnTo>
                    <a:pt x="238" y="54"/>
                  </a:lnTo>
                  <a:lnTo>
                    <a:pt x="176" y="0"/>
                  </a:lnTo>
                  <a:lnTo>
                    <a:pt x="154" y="15"/>
                  </a:lnTo>
                  <a:lnTo>
                    <a:pt x="146" y="8"/>
                  </a:lnTo>
                  <a:lnTo>
                    <a:pt x="133" y="8"/>
                  </a:lnTo>
                  <a:lnTo>
                    <a:pt x="74" y="8"/>
                  </a:lnTo>
                  <a:lnTo>
                    <a:pt x="66" y="15"/>
                  </a:lnTo>
                  <a:lnTo>
                    <a:pt x="83" y="35"/>
                  </a:lnTo>
                  <a:lnTo>
                    <a:pt x="100" y="39"/>
                  </a:lnTo>
                  <a:lnTo>
                    <a:pt x="116" y="43"/>
                  </a:lnTo>
                  <a:lnTo>
                    <a:pt x="108" y="54"/>
                  </a:lnTo>
                  <a:lnTo>
                    <a:pt x="78" y="66"/>
                  </a:lnTo>
                  <a:lnTo>
                    <a:pt x="74" y="90"/>
                  </a:lnTo>
                  <a:lnTo>
                    <a:pt x="78" y="98"/>
                  </a:lnTo>
                  <a:lnTo>
                    <a:pt x="83" y="125"/>
                  </a:lnTo>
                  <a:lnTo>
                    <a:pt x="100" y="129"/>
                  </a:lnTo>
                  <a:lnTo>
                    <a:pt x="121" y="148"/>
                  </a:lnTo>
                  <a:lnTo>
                    <a:pt x="125" y="191"/>
                  </a:lnTo>
                  <a:lnTo>
                    <a:pt x="121" y="207"/>
                  </a:lnTo>
                  <a:lnTo>
                    <a:pt x="108" y="203"/>
                  </a:lnTo>
                  <a:lnTo>
                    <a:pt x="74" y="230"/>
                  </a:lnTo>
                  <a:lnTo>
                    <a:pt x="16" y="238"/>
                  </a:lnTo>
                  <a:lnTo>
                    <a:pt x="0" y="254"/>
                  </a:lnTo>
                  <a:lnTo>
                    <a:pt x="11" y="269"/>
                  </a:lnTo>
                  <a:lnTo>
                    <a:pt x="16" y="300"/>
                  </a:lnTo>
                  <a:lnTo>
                    <a:pt x="28" y="304"/>
                  </a:lnTo>
                  <a:lnTo>
                    <a:pt x="70" y="351"/>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34" name="Freeform 25"/>
            <p:cNvSpPr>
              <a:spLocks/>
            </p:cNvSpPr>
            <p:nvPr/>
          </p:nvSpPr>
          <p:spPr bwMode="auto">
            <a:xfrm>
              <a:off x="4987931" y="3840163"/>
              <a:ext cx="917576" cy="544511"/>
            </a:xfrm>
            <a:custGeom>
              <a:avLst/>
              <a:gdLst/>
              <a:ahLst/>
              <a:cxnLst>
                <a:cxn ang="0">
                  <a:pos x="83" y="324"/>
                </a:cxn>
                <a:cxn ang="0">
                  <a:pos x="154" y="308"/>
                </a:cxn>
                <a:cxn ang="0">
                  <a:pos x="157" y="277"/>
                </a:cxn>
                <a:cxn ang="0">
                  <a:pos x="259" y="273"/>
                </a:cxn>
                <a:cxn ang="0">
                  <a:pos x="309" y="300"/>
                </a:cxn>
                <a:cxn ang="0">
                  <a:pos x="351" y="281"/>
                </a:cxn>
                <a:cxn ang="0">
                  <a:pos x="368" y="300"/>
                </a:cxn>
                <a:cxn ang="0">
                  <a:pos x="397" y="269"/>
                </a:cxn>
                <a:cxn ang="0">
                  <a:pos x="409" y="308"/>
                </a:cxn>
                <a:cxn ang="0">
                  <a:pos x="435" y="324"/>
                </a:cxn>
                <a:cxn ang="0">
                  <a:pos x="484" y="297"/>
                </a:cxn>
                <a:cxn ang="0">
                  <a:pos x="569" y="249"/>
                </a:cxn>
                <a:cxn ang="0">
                  <a:pos x="560" y="171"/>
                </a:cxn>
                <a:cxn ang="0">
                  <a:pos x="569" y="144"/>
                </a:cxn>
                <a:cxn ang="0">
                  <a:pos x="514" y="121"/>
                </a:cxn>
                <a:cxn ang="0">
                  <a:pos x="476" y="121"/>
                </a:cxn>
                <a:cxn ang="0">
                  <a:pos x="421" y="102"/>
                </a:cxn>
                <a:cxn ang="0">
                  <a:pos x="388" y="70"/>
                </a:cxn>
                <a:cxn ang="0">
                  <a:pos x="359" y="66"/>
                </a:cxn>
                <a:cxn ang="0">
                  <a:pos x="292" y="66"/>
                </a:cxn>
                <a:cxn ang="0">
                  <a:pos x="176" y="0"/>
                </a:cxn>
                <a:cxn ang="0">
                  <a:pos x="146" y="8"/>
                </a:cxn>
                <a:cxn ang="0">
                  <a:pos x="74" y="8"/>
                </a:cxn>
                <a:cxn ang="0">
                  <a:pos x="83" y="35"/>
                </a:cxn>
                <a:cxn ang="0">
                  <a:pos x="116" y="43"/>
                </a:cxn>
                <a:cxn ang="0">
                  <a:pos x="78" y="66"/>
                </a:cxn>
                <a:cxn ang="0">
                  <a:pos x="78" y="98"/>
                </a:cxn>
                <a:cxn ang="0">
                  <a:pos x="100" y="129"/>
                </a:cxn>
                <a:cxn ang="0">
                  <a:pos x="125" y="191"/>
                </a:cxn>
                <a:cxn ang="0">
                  <a:pos x="108" y="203"/>
                </a:cxn>
                <a:cxn ang="0">
                  <a:pos x="16" y="238"/>
                </a:cxn>
                <a:cxn ang="0">
                  <a:pos x="11" y="269"/>
                </a:cxn>
                <a:cxn ang="0">
                  <a:pos x="28" y="304"/>
                </a:cxn>
              </a:cxnLst>
              <a:rect l="0" t="0" r="r" b="b"/>
              <a:pathLst>
                <a:path w="599" h="352">
                  <a:moveTo>
                    <a:pt x="70" y="351"/>
                  </a:moveTo>
                  <a:lnTo>
                    <a:pt x="83" y="324"/>
                  </a:lnTo>
                  <a:lnTo>
                    <a:pt x="121" y="297"/>
                  </a:lnTo>
                  <a:lnTo>
                    <a:pt x="154" y="308"/>
                  </a:lnTo>
                  <a:lnTo>
                    <a:pt x="176" y="297"/>
                  </a:lnTo>
                  <a:lnTo>
                    <a:pt x="157" y="277"/>
                  </a:lnTo>
                  <a:lnTo>
                    <a:pt x="168" y="265"/>
                  </a:lnTo>
                  <a:lnTo>
                    <a:pt x="259" y="273"/>
                  </a:lnTo>
                  <a:lnTo>
                    <a:pt x="292" y="293"/>
                  </a:lnTo>
                  <a:lnTo>
                    <a:pt x="309" y="300"/>
                  </a:lnTo>
                  <a:lnTo>
                    <a:pt x="330" y="285"/>
                  </a:lnTo>
                  <a:lnTo>
                    <a:pt x="351" y="281"/>
                  </a:lnTo>
                  <a:lnTo>
                    <a:pt x="355" y="300"/>
                  </a:lnTo>
                  <a:lnTo>
                    <a:pt x="368" y="300"/>
                  </a:lnTo>
                  <a:lnTo>
                    <a:pt x="377" y="288"/>
                  </a:lnTo>
                  <a:lnTo>
                    <a:pt x="397" y="269"/>
                  </a:lnTo>
                  <a:lnTo>
                    <a:pt x="409" y="281"/>
                  </a:lnTo>
                  <a:lnTo>
                    <a:pt x="409" y="308"/>
                  </a:lnTo>
                  <a:lnTo>
                    <a:pt x="418" y="320"/>
                  </a:lnTo>
                  <a:lnTo>
                    <a:pt x="435" y="324"/>
                  </a:lnTo>
                  <a:lnTo>
                    <a:pt x="456" y="304"/>
                  </a:lnTo>
                  <a:lnTo>
                    <a:pt x="484" y="297"/>
                  </a:lnTo>
                  <a:lnTo>
                    <a:pt x="539" y="246"/>
                  </a:lnTo>
                  <a:lnTo>
                    <a:pt x="569" y="249"/>
                  </a:lnTo>
                  <a:lnTo>
                    <a:pt x="598" y="238"/>
                  </a:lnTo>
                  <a:lnTo>
                    <a:pt x="560" y="171"/>
                  </a:lnTo>
                  <a:lnTo>
                    <a:pt x="573" y="152"/>
                  </a:lnTo>
                  <a:lnTo>
                    <a:pt x="569" y="144"/>
                  </a:lnTo>
                  <a:lnTo>
                    <a:pt x="547" y="137"/>
                  </a:lnTo>
                  <a:lnTo>
                    <a:pt x="514" y="121"/>
                  </a:lnTo>
                  <a:lnTo>
                    <a:pt x="497" y="109"/>
                  </a:lnTo>
                  <a:lnTo>
                    <a:pt x="476" y="121"/>
                  </a:lnTo>
                  <a:lnTo>
                    <a:pt x="451" y="102"/>
                  </a:lnTo>
                  <a:lnTo>
                    <a:pt x="421" y="102"/>
                  </a:lnTo>
                  <a:lnTo>
                    <a:pt x="397" y="90"/>
                  </a:lnTo>
                  <a:lnTo>
                    <a:pt x="388" y="70"/>
                  </a:lnTo>
                  <a:lnTo>
                    <a:pt x="377" y="59"/>
                  </a:lnTo>
                  <a:lnTo>
                    <a:pt x="359" y="66"/>
                  </a:lnTo>
                  <a:lnTo>
                    <a:pt x="343" y="59"/>
                  </a:lnTo>
                  <a:lnTo>
                    <a:pt x="292" y="66"/>
                  </a:lnTo>
                  <a:lnTo>
                    <a:pt x="238" y="54"/>
                  </a:lnTo>
                  <a:lnTo>
                    <a:pt x="176" y="0"/>
                  </a:lnTo>
                  <a:lnTo>
                    <a:pt x="154" y="15"/>
                  </a:lnTo>
                  <a:lnTo>
                    <a:pt x="146" y="8"/>
                  </a:lnTo>
                  <a:lnTo>
                    <a:pt x="133" y="8"/>
                  </a:lnTo>
                  <a:lnTo>
                    <a:pt x="74" y="8"/>
                  </a:lnTo>
                  <a:lnTo>
                    <a:pt x="66" y="15"/>
                  </a:lnTo>
                  <a:lnTo>
                    <a:pt x="83" y="35"/>
                  </a:lnTo>
                  <a:lnTo>
                    <a:pt x="100" y="39"/>
                  </a:lnTo>
                  <a:lnTo>
                    <a:pt x="116" y="43"/>
                  </a:lnTo>
                  <a:lnTo>
                    <a:pt x="108" y="54"/>
                  </a:lnTo>
                  <a:lnTo>
                    <a:pt x="78" y="66"/>
                  </a:lnTo>
                  <a:lnTo>
                    <a:pt x="74" y="90"/>
                  </a:lnTo>
                  <a:lnTo>
                    <a:pt x="78" y="98"/>
                  </a:lnTo>
                  <a:lnTo>
                    <a:pt x="83" y="125"/>
                  </a:lnTo>
                  <a:lnTo>
                    <a:pt x="100" y="129"/>
                  </a:lnTo>
                  <a:lnTo>
                    <a:pt x="121" y="148"/>
                  </a:lnTo>
                  <a:lnTo>
                    <a:pt x="125" y="191"/>
                  </a:lnTo>
                  <a:lnTo>
                    <a:pt x="121" y="207"/>
                  </a:lnTo>
                  <a:lnTo>
                    <a:pt x="108" y="203"/>
                  </a:lnTo>
                  <a:lnTo>
                    <a:pt x="74" y="230"/>
                  </a:lnTo>
                  <a:lnTo>
                    <a:pt x="16" y="238"/>
                  </a:lnTo>
                  <a:lnTo>
                    <a:pt x="0" y="254"/>
                  </a:lnTo>
                  <a:lnTo>
                    <a:pt x="11" y="269"/>
                  </a:lnTo>
                  <a:lnTo>
                    <a:pt x="16" y="300"/>
                  </a:lnTo>
                  <a:lnTo>
                    <a:pt x="28" y="304"/>
                  </a:lnTo>
                  <a:lnTo>
                    <a:pt x="70" y="351"/>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35" name="Freeform 26"/>
            <p:cNvSpPr>
              <a:spLocks/>
            </p:cNvSpPr>
            <p:nvPr/>
          </p:nvSpPr>
          <p:spPr bwMode="auto">
            <a:xfrm>
              <a:off x="3717930" y="3760787"/>
              <a:ext cx="1466851" cy="1055688"/>
            </a:xfrm>
            <a:custGeom>
              <a:avLst/>
              <a:gdLst/>
              <a:ahLst/>
              <a:cxnLst>
                <a:cxn ang="0">
                  <a:pos x="373" y="59"/>
                </a:cxn>
                <a:cxn ang="0">
                  <a:pos x="355" y="20"/>
                </a:cxn>
                <a:cxn ang="0">
                  <a:pos x="418" y="0"/>
                </a:cxn>
                <a:cxn ang="0">
                  <a:pos x="431" y="39"/>
                </a:cxn>
                <a:cxn ang="0">
                  <a:pos x="486" y="86"/>
                </a:cxn>
                <a:cxn ang="0">
                  <a:pos x="516" y="86"/>
                </a:cxn>
                <a:cxn ang="0">
                  <a:pos x="541" y="129"/>
                </a:cxn>
                <a:cxn ang="0">
                  <a:pos x="604" y="121"/>
                </a:cxn>
                <a:cxn ang="0">
                  <a:pos x="628" y="102"/>
                </a:cxn>
                <a:cxn ang="0">
                  <a:pos x="648" y="121"/>
                </a:cxn>
                <a:cxn ang="0">
                  <a:pos x="711" y="114"/>
                </a:cxn>
                <a:cxn ang="0">
                  <a:pos x="725" y="133"/>
                </a:cxn>
                <a:cxn ang="0">
                  <a:pos x="796" y="156"/>
                </a:cxn>
                <a:cxn ang="0">
                  <a:pos x="876" y="168"/>
                </a:cxn>
                <a:cxn ang="0">
                  <a:pos x="917" y="176"/>
                </a:cxn>
                <a:cxn ang="0">
                  <a:pos x="955" y="200"/>
                </a:cxn>
                <a:cxn ang="0">
                  <a:pos x="955" y="258"/>
                </a:cxn>
                <a:cxn ang="0">
                  <a:pos x="908" y="281"/>
                </a:cxn>
                <a:cxn ang="0">
                  <a:pos x="834" y="305"/>
                </a:cxn>
                <a:cxn ang="0">
                  <a:pos x="850" y="351"/>
                </a:cxn>
                <a:cxn ang="0">
                  <a:pos x="905" y="402"/>
                </a:cxn>
                <a:cxn ang="0">
                  <a:pos x="879" y="480"/>
                </a:cxn>
                <a:cxn ang="0">
                  <a:pos x="834" y="429"/>
                </a:cxn>
                <a:cxn ang="0">
                  <a:pos x="816" y="410"/>
                </a:cxn>
                <a:cxn ang="0">
                  <a:pos x="766" y="402"/>
                </a:cxn>
                <a:cxn ang="0">
                  <a:pos x="730" y="437"/>
                </a:cxn>
                <a:cxn ang="0">
                  <a:pos x="699" y="457"/>
                </a:cxn>
                <a:cxn ang="0">
                  <a:pos x="654" y="449"/>
                </a:cxn>
                <a:cxn ang="0">
                  <a:pos x="628" y="485"/>
                </a:cxn>
                <a:cxn ang="0">
                  <a:pos x="683" y="524"/>
                </a:cxn>
                <a:cxn ang="0">
                  <a:pos x="604" y="531"/>
                </a:cxn>
                <a:cxn ang="0">
                  <a:pos x="577" y="508"/>
                </a:cxn>
                <a:cxn ang="0">
                  <a:pos x="528" y="515"/>
                </a:cxn>
                <a:cxn ang="0">
                  <a:pos x="516" y="480"/>
                </a:cxn>
                <a:cxn ang="0">
                  <a:pos x="489" y="461"/>
                </a:cxn>
                <a:cxn ang="0">
                  <a:pos x="486" y="488"/>
                </a:cxn>
                <a:cxn ang="0">
                  <a:pos x="457" y="512"/>
                </a:cxn>
                <a:cxn ang="0">
                  <a:pos x="410" y="582"/>
                </a:cxn>
                <a:cxn ang="0">
                  <a:pos x="398" y="664"/>
                </a:cxn>
                <a:cxn ang="0">
                  <a:pos x="335" y="680"/>
                </a:cxn>
                <a:cxn ang="0">
                  <a:pos x="247" y="543"/>
                </a:cxn>
                <a:cxn ang="0">
                  <a:pos x="196" y="519"/>
                </a:cxn>
                <a:cxn ang="0">
                  <a:pos x="201" y="485"/>
                </a:cxn>
                <a:cxn ang="0">
                  <a:pos x="154" y="488"/>
                </a:cxn>
                <a:cxn ang="0">
                  <a:pos x="113" y="422"/>
                </a:cxn>
                <a:cxn ang="0">
                  <a:pos x="105" y="297"/>
                </a:cxn>
                <a:cxn ang="0">
                  <a:pos x="99" y="234"/>
                </a:cxn>
                <a:cxn ang="0">
                  <a:pos x="0" y="114"/>
                </a:cxn>
                <a:cxn ang="0">
                  <a:pos x="12" y="82"/>
                </a:cxn>
                <a:cxn ang="0">
                  <a:pos x="151" y="86"/>
                </a:cxn>
                <a:cxn ang="0">
                  <a:pos x="193" y="94"/>
                </a:cxn>
                <a:cxn ang="0">
                  <a:pos x="264" y="125"/>
                </a:cxn>
                <a:cxn ang="0">
                  <a:pos x="272" y="90"/>
                </a:cxn>
                <a:cxn ang="0">
                  <a:pos x="319" y="94"/>
                </a:cxn>
                <a:cxn ang="0">
                  <a:pos x="360" y="86"/>
                </a:cxn>
              </a:cxnLst>
              <a:rect l="0" t="0" r="r" b="b"/>
              <a:pathLst>
                <a:path w="961" h="681">
                  <a:moveTo>
                    <a:pt x="360" y="86"/>
                  </a:moveTo>
                  <a:lnTo>
                    <a:pt x="373" y="59"/>
                  </a:lnTo>
                  <a:lnTo>
                    <a:pt x="360" y="43"/>
                  </a:lnTo>
                  <a:lnTo>
                    <a:pt x="355" y="20"/>
                  </a:lnTo>
                  <a:lnTo>
                    <a:pt x="406" y="0"/>
                  </a:lnTo>
                  <a:lnTo>
                    <a:pt x="418" y="0"/>
                  </a:lnTo>
                  <a:lnTo>
                    <a:pt x="426" y="16"/>
                  </a:lnTo>
                  <a:lnTo>
                    <a:pt x="431" y="39"/>
                  </a:lnTo>
                  <a:lnTo>
                    <a:pt x="457" y="55"/>
                  </a:lnTo>
                  <a:lnTo>
                    <a:pt x="486" y="86"/>
                  </a:lnTo>
                  <a:lnTo>
                    <a:pt x="506" y="75"/>
                  </a:lnTo>
                  <a:lnTo>
                    <a:pt x="516" y="86"/>
                  </a:lnTo>
                  <a:lnTo>
                    <a:pt x="520" y="114"/>
                  </a:lnTo>
                  <a:lnTo>
                    <a:pt x="541" y="129"/>
                  </a:lnTo>
                  <a:lnTo>
                    <a:pt x="594" y="133"/>
                  </a:lnTo>
                  <a:lnTo>
                    <a:pt x="604" y="121"/>
                  </a:lnTo>
                  <a:lnTo>
                    <a:pt x="599" y="110"/>
                  </a:lnTo>
                  <a:lnTo>
                    <a:pt x="628" y="102"/>
                  </a:lnTo>
                  <a:lnTo>
                    <a:pt x="645" y="105"/>
                  </a:lnTo>
                  <a:lnTo>
                    <a:pt x="648" y="121"/>
                  </a:lnTo>
                  <a:lnTo>
                    <a:pt x="662" y="125"/>
                  </a:lnTo>
                  <a:lnTo>
                    <a:pt x="711" y="114"/>
                  </a:lnTo>
                  <a:lnTo>
                    <a:pt x="725" y="117"/>
                  </a:lnTo>
                  <a:lnTo>
                    <a:pt x="725" y="133"/>
                  </a:lnTo>
                  <a:lnTo>
                    <a:pt x="750" y="137"/>
                  </a:lnTo>
                  <a:lnTo>
                    <a:pt x="796" y="156"/>
                  </a:lnTo>
                  <a:lnTo>
                    <a:pt x="821" y="149"/>
                  </a:lnTo>
                  <a:lnTo>
                    <a:pt x="876" y="168"/>
                  </a:lnTo>
                  <a:lnTo>
                    <a:pt x="887" y="183"/>
                  </a:lnTo>
                  <a:lnTo>
                    <a:pt x="917" y="176"/>
                  </a:lnTo>
                  <a:lnTo>
                    <a:pt x="934" y="180"/>
                  </a:lnTo>
                  <a:lnTo>
                    <a:pt x="955" y="200"/>
                  </a:lnTo>
                  <a:lnTo>
                    <a:pt x="960" y="242"/>
                  </a:lnTo>
                  <a:lnTo>
                    <a:pt x="955" y="258"/>
                  </a:lnTo>
                  <a:lnTo>
                    <a:pt x="942" y="254"/>
                  </a:lnTo>
                  <a:lnTo>
                    <a:pt x="908" y="281"/>
                  </a:lnTo>
                  <a:lnTo>
                    <a:pt x="850" y="290"/>
                  </a:lnTo>
                  <a:lnTo>
                    <a:pt x="834" y="305"/>
                  </a:lnTo>
                  <a:lnTo>
                    <a:pt x="845" y="320"/>
                  </a:lnTo>
                  <a:lnTo>
                    <a:pt x="850" y="351"/>
                  </a:lnTo>
                  <a:lnTo>
                    <a:pt x="863" y="356"/>
                  </a:lnTo>
                  <a:lnTo>
                    <a:pt x="905" y="402"/>
                  </a:lnTo>
                  <a:lnTo>
                    <a:pt x="908" y="465"/>
                  </a:lnTo>
                  <a:lnTo>
                    <a:pt x="879" y="480"/>
                  </a:lnTo>
                  <a:lnTo>
                    <a:pt x="859" y="461"/>
                  </a:lnTo>
                  <a:lnTo>
                    <a:pt x="834" y="429"/>
                  </a:lnTo>
                  <a:lnTo>
                    <a:pt x="834" y="414"/>
                  </a:lnTo>
                  <a:lnTo>
                    <a:pt x="816" y="410"/>
                  </a:lnTo>
                  <a:lnTo>
                    <a:pt x="800" y="418"/>
                  </a:lnTo>
                  <a:lnTo>
                    <a:pt x="766" y="402"/>
                  </a:lnTo>
                  <a:lnTo>
                    <a:pt x="754" y="434"/>
                  </a:lnTo>
                  <a:lnTo>
                    <a:pt x="730" y="437"/>
                  </a:lnTo>
                  <a:lnTo>
                    <a:pt x="708" y="465"/>
                  </a:lnTo>
                  <a:lnTo>
                    <a:pt x="699" y="457"/>
                  </a:lnTo>
                  <a:lnTo>
                    <a:pt x="678" y="465"/>
                  </a:lnTo>
                  <a:lnTo>
                    <a:pt x="654" y="449"/>
                  </a:lnTo>
                  <a:lnTo>
                    <a:pt x="628" y="473"/>
                  </a:lnTo>
                  <a:lnTo>
                    <a:pt x="628" y="485"/>
                  </a:lnTo>
                  <a:lnTo>
                    <a:pt x="675" y="508"/>
                  </a:lnTo>
                  <a:lnTo>
                    <a:pt x="683" y="524"/>
                  </a:lnTo>
                  <a:lnTo>
                    <a:pt x="654" y="535"/>
                  </a:lnTo>
                  <a:lnTo>
                    <a:pt x="604" y="531"/>
                  </a:lnTo>
                  <a:lnTo>
                    <a:pt x="599" y="515"/>
                  </a:lnTo>
                  <a:lnTo>
                    <a:pt x="577" y="508"/>
                  </a:lnTo>
                  <a:lnTo>
                    <a:pt x="549" y="524"/>
                  </a:lnTo>
                  <a:lnTo>
                    <a:pt x="528" y="515"/>
                  </a:lnTo>
                  <a:lnTo>
                    <a:pt x="528" y="492"/>
                  </a:lnTo>
                  <a:lnTo>
                    <a:pt x="516" y="480"/>
                  </a:lnTo>
                  <a:lnTo>
                    <a:pt x="516" y="469"/>
                  </a:lnTo>
                  <a:lnTo>
                    <a:pt x="489" y="461"/>
                  </a:lnTo>
                  <a:lnTo>
                    <a:pt x="481" y="469"/>
                  </a:lnTo>
                  <a:lnTo>
                    <a:pt x="486" y="488"/>
                  </a:lnTo>
                  <a:lnTo>
                    <a:pt x="461" y="496"/>
                  </a:lnTo>
                  <a:lnTo>
                    <a:pt x="457" y="512"/>
                  </a:lnTo>
                  <a:lnTo>
                    <a:pt x="461" y="527"/>
                  </a:lnTo>
                  <a:lnTo>
                    <a:pt x="410" y="582"/>
                  </a:lnTo>
                  <a:lnTo>
                    <a:pt x="418" y="644"/>
                  </a:lnTo>
                  <a:lnTo>
                    <a:pt x="398" y="664"/>
                  </a:lnTo>
                  <a:lnTo>
                    <a:pt x="385" y="652"/>
                  </a:lnTo>
                  <a:lnTo>
                    <a:pt x="335" y="680"/>
                  </a:lnTo>
                  <a:lnTo>
                    <a:pt x="319" y="668"/>
                  </a:lnTo>
                  <a:lnTo>
                    <a:pt x="247" y="543"/>
                  </a:lnTo>
                  <a:lnTo>
                    <a:pt x="217" y="524"/>
                  </a:lnTo>
                  <a:lnTo>
                    <a:pt x="196" y="519"/>
                  </a:lnTo>
                  <a:lnTo>
                    <a:pt x="188" y="504"/>
                  </a:lnTo>
                  <a:lnTo>
                    <a:pt x="201" y="485"/>
                  </a:lnTo>
                  <a:lnTo>
                    <a:pt x="180" y="469"/>
                  </a:lnTo>
                  <a:lnTo>
                    <a:pt x="154" y="488"/>
                  </a:lnTo>
                  <a:lnTo>
                    <a:pt x="130" y="492"/>
                  </a:lnTo>
                  <a:lnTo>
                    <a:pt x="113" y="422"/>
                  </a:lnTo>
                  <a:lnTo>
                    <a:pt x="109" y="407"/>
                  </a:lnTo>
                  <a:lnTo>
                    <a:pt x="105" y="297"/>
                  </a:lnTo>
                  <a:lnTo>
                    <a:pt x="83" y="242"/>
                  </a:lnTo>
                  <a:lnTo>
                    <a:pt x="99" y="234"/>
                  </a:lnTo>
                  <a:lnTo>
                    <a:pt x="54" y="153"/>
                  </a:lnTo>
                  <a:lnTo>
                    <a:pt x="0" y="114"/>
                  </a:lnTo>
                  <a:lnTo>
                    <a:pt x="4" y="90"/>
                  </a:lnTo>
                  <a:lnTo>
                    <a:pt x="12" y="82"/>
                  </a:lnTo>
                  <a:lnTo>
                    <a:pt x="96" y="70"/>
                  </a:lnTo>
                  <a:lnTo>
                    <a:pt x="151" y="86"/>
                  </a:lnTo>
                  <a:lnTo>
                    <a:pt x="180" y="75"/>
                  </a:lnTo>
                  <a:lnTo>
                    <a:pt x="193" y="94"/>
                  </a:lnTo>
                  <a:lnTo>
                    <a:pt x="234" y="133"/>
                  </a:lnTo>
                  <a:lnTo>
                    <a:pt x="264" y="125"/>
                  </a:lnTo>
                  <a:lnTo>
                    <a:pt x="264" y="102"/>
                  </a:lnTo>
                  <a:lnTo>
                    <a:pt x="272" y="90"/>
                  </a:lnTo>
                  <a:lnTo>
                    <a:pt x="305" y="78"/>
                  </a:lnTo>
                  <a:lnTo>
                    <a:pt x="319" y="94"/>
                  </a:lnTo>
                  <a:lnTo>
                    <a:pt x="335" y="82"/>
                  </a:lnTo>
                  <a:lnTo>
                    <a:pt x="360" y="86"/>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36" name="Freeform 27"/>
            <p:cNvSpPr>
              <a:spLocks/>
            </p:cNvSpPr>
            <p:nvPr/>
          </p:nvSpPr>
          <p:spPr bwMode="auto">
            <a:xfrm>
              <a:off x="1571627" y="3359150"/>
              <a:ext cx="2320929" cy="1187449"/>
            </a:xfrm>
            <a:custGeom>
              <a:avLst/>
              <a:gdLst/>
              <a:ahLst/>
              <a:cxnLst>
                <a:cxn ang="0">
                  <a:pos x="921" y="730"/>
                </a:cxn>
                <a:cxn ang="0">
                  <a:pos x="947" y="757"/>
                </a:cxn>
                <a:cxn ang="0">
                  <a:pos x="1022" y="730"/>
                </a:cxn>
                <a:cxn ang="0">
                  <a:pos x="1068" y="699"/>
                </a:cxn>
                <a:cxn ang="0">
                  <a:pos x="1126" y="679"/>
                </a:cxn>
                <a:cxn ang="0">
                  <a:pos x="1189" y="660"/>
                </a:cxn>
                <a:cxn ang="0">
                  <a:pos x="1286" y="645"/>
                </a:cxn>
                <a:cxn ang="0">
                  <a:pos x="1290" y="679"/>
                </a:cxn>
                <a:cxn ang="0">
                  <a:pos x="1319" y="684"/>
                </a:cxn>
                <a:cxn ang="0">
                  <a:pos x="1303" y="726"/>
                </a:cxn>
                <a:cxn ang="0">
                  <a:pos x="1319" y="730"/>
                </a:cxn>
                <a:cxn ang="0">
                  <a:pos x="1403" y="726"/>
                </a:cxn>
                <a:cxn ang="0">
                  <a:pos x="1453" y="742"/>
                </a:cxn>
                <a:cxn ang="0">
                  <a:pos x="1474" y="750"/>
                </a:cxn>
                <a:cxn ang="0">
                  <a:pos x="1479" y="699"/>
                </a:cxn>
                <a:cxn ang="0">
                  <a:pos x="1513" y="664"/>
                </a:cxn>
                <a:cxn ang="0">
                  <a:pos x="1487" y="499"/>
                </a:cxn>
                <a:cxn ang="0">
                  <a:pos x="1458" y="410"/>
                </a:cxn>
                <a:cxn ang="0">
                  <a:pos x="1387" y="379"/>
                </a:cxn>
                <a:cxn ang="0">
                  <a:pos x="1340" y="460"/>
                </a:cxn>
                <a:cxn ang="0">
                  <a:pos x="1252" y="418"/>
                </a:cxn>
                <a:cxn ang="0">
                  <a:pos x="1094" y="362"/>
                </a:cxn>
                <a:cxn ang="0">
                  <a:pos x="1026" y="355"/>
                </a:cxn>
                <a:cxn ang="0">
                  <a:pos x="896" y="304"/>
                </a:cxn>
                <a:cxn ang="0">
                  <a:pos x="833" y="164"/>
                </a:cxn>
                <a:cxn ang="0">
                  <a:pos x="858" y="120"/>
                </a:cxn>
                <a:cxn ang="0">
                  <a:pos x="853" y="62"/>
                </a:cxn>
                <a:cxn ang="0">
                  <a:pos x="867" y="31"/>
                </a:cxn>
                <a:cxn ang="0">
                  <a:pos x="754" y="0"/>
                </a:cxn>
                <a:cxn ang="0">
                  <a:pos x="670" y="12"/>
                </a:cxn>
                <a:cxn ang="0">
                  <a:pos x="569" y="42"/>
                </a:cxn>
                <a:cxn ang="0">
                  <a:pos x="469" y="54"/>
                </a:cxn>
                <a:cxn ang="0">
                  <a:pos x="402" y="20"/>
                </a:cxn>
                <a:cxn ang="0">
                  <a:pos x="288" y="39"/>
                </a:cxn>
                <a:cxn ang="0">
                  <a:pos x="247" y="15"/>
                </a:cxn>
                <a:cxn ang="0">
                  <a:pos x="162" y="23"/>
                </a:cxn>
                <a:cxn ang="0">
                  <a:pos x="121" y="74"/>
                </a:cxn>
                <a:cxn ang="0">
                  <a:pos x="99" y="101"/>
                </a:cxn>
                <a:cxn ang="0">
                  <a:pos x="70" y="113"/>
                </a:cxn>
                <a:cxn ang="0">
                  <a:pos x="58" y="132"/>
                </a:cxn>
                <a:cxn ang="0">
                  <a:pos x="78" y="176"/>
                </a:cxn>
                <a:cxn ang="0">
                  <a:pos x="75" y="222"/>
                </a:cxn>
                <a:cxn ang="0">
                  <a:pos x="20" y="206"/>
                </a:cxn>
                <a:cxn ang="0">
                  <a:pos x="0" y="222"/>
                </a:cxn>
                <a:cxn ang="0">
                  <a:pos x="12" y="265"/>
                </a:cxn>
                <a:cxn ang="0">
                  <a:pos x="4" y="304"/>
                </a:cxn>
                <a:cxn ang="0">
                  <a:pos x="33" y="316"/>
                </a:cxn>
                <a:cxn ang="0">
                  <a:pos x="99" y="379"/>
                </a:cxn>
                <a:cxn ang="0">
                  <a:pos x="138" y="433"/>
                </a:cxn>
                <a:cxn ang="0">
                  <a:pos x="162" y="449"/>
                </a:cxn>
                <a:cxn ang="0">
                  <a:pos x="209" y="445"/>
                </a:cxn>
                <a:cxn ang="0">
                  <a:pos x="319" y="558"/>
                </a:cxn>
                <a:cxn ang="0">
                  <a:pos x="351" y="547"/>
                </a:cxn>
                <a:cxn ang="0">
                  <a:pos x="360" y="589"/>
                </a:cxn>
                <a:cxn ang="0">
                  <a:pos x="426" y="616"/>
                </a:cxn>
                <a:cxn ang="0">
                  <a:pos x="481" y="667"/>
                </a:cxn>
                <a:cxn ang="0">
                  <a:pos x="494" y="691"/>
                </a:cxn>
                <a:cxn ang="0">
                  <a:pos x="552" y="687"/>
                </a:cxn>
                <a:cxn ang="0">
                  <a:pos x="658" y="711"/>
                </a:cxn>
                <a:cxn ang="0">
                  <a:pos x="707" y="723"/>
                </a:cxn>
                <a:cxn ang="0">
                  <a:pos x="707" y="765"/>
                </a:cxn>
                <a:cxn ang="0">
                  <a:pos x="801" y="699"/>
                </a:cxn>
                <a:cxn ang="0">
                  <a:pos x="872" y="726"/>
                </a:cxn>
              </a:cxnLst>
              <a:rect l="0" t="0" r="r" b="b"/>
              <a:pathLst>
                <a:path w="1514" h="766">
                  <a:moveTo>
                    <a:pt x="872" y="726"/>
                  </a:moveTo>
                  <a:lnTo>
                    <a:pt x="921" y="730"/>
                  </a:lnTo>
                  <a:lnTo>
                    <a:pt x="938" y="753"/>
                  </a:lnTo>
                  <a:lnTo>
                    <a:pt x="947" y="757"/>
                  </a:lnTo>
                  <a:lnTo>
                    <a:pt x="1018" y="742"/>
                  </a:lnTo>
                  <a:lnTo>
                    <a:pt x="1022" y="730"/>
                  </a:lnTo>
                  <a:lnTo>
                    <a:pt x="1034" y="726"/>
                  </a:lnTo>
                  <a:lnTo>
                    <a:pt x="1068" y="699"/>
                  </a:lnTo>
                  <a:lnTo>
                    <a:pt x="1102" y="694"/>
                  </a:lnTo>
                  <a:lnTo>
                    <a:pt x="1126" y="679"/>
                  </a:lnTo>
                  <a:lnTo>
                    <a:pt x="1181" y="648"/>
                  </a:lnTo>
                  <a:lnTo>
                    <a:pt x="1189" y="660"/>
                  </a:lnTo>
                  <a:lnTo>
                    <a:pt x="1228" y="672"/>
                  </a:lnTo>
                  <a:lnTo>
                    <a:pt x="1286" y="645"/>
                  </a:lnTo>
                  <a:lnTo>
                    <a:pt x="1306" y="655"/>
                  </a:lnTo>
                  <a:lnTo>
                    <a:pt x="1290" y="679"/>
                  </a:lnTo>
                  <a:lnTo>
                    <a:pt x="1294" y="684"/>
                  </a:lnTo>
                  <a:lnTo>
                    <a:pt x="1319" y="684"/>
                  </a:lnTo>
                  <a:lnTo>
                    <a:pt x="1319" y="691"/>
                  </a:lnTo>
                  <a:lnTo>
                    <a:pt x="1303" y="726"/>
                  </a:lnTo>
                  <a:lnTo>
                    <a:pt x="1306" y="730"/>
                  </a:lnTo>
                  <a:lnTo>
                    <a:pt x="1319" y="730"/>
                  </a:lnTo>
                  <a:lnTo>
                    <a:pt x="1377" y="745"/>
                  </a:lnTo>
                  <a:lnTo>
                    <a:pt x="1403" y="726"/>
                  </a:lnTo>
                  <a:lnTo>
                    <a:pt x="1440" y="753"/>
                  </a:lnTo>
                  <a:lnTo>
                    <a:pt x="1453" y="742"/>
                  </a:lnTo>
                  <a:lnTo>
                    <a:pt x="1461" y="750"/>
                  </a:lnTo>
                  <a:lnTo>
                    <a:pt x="1474" y="750"/>
                  </a:lnTo>
                  <a:lnTo>
                    <a:pt x="1483" y="742"/>
                  </a:lnTo>
                  <a:lnTo>
                    <a:pt x="1479" y="699"/>
                  </a:lnTo>
                  <a:lnTo>
                    <a:pt x="1492" y="691"/>
                  </a:lnTo>
                  <a:lnTo>
                    <a:pt x="1513" y="664"/>
                  </a:lnTo>
                  <a:lnTo>
                    <a:pt x="1508" y="554"/>
                  </a:lnTo>
                  <a:lnTo>
                    <a:pt x="1487" y="499"/>
                  </a:lnTo>
                  <a:lnTo>
                    <a:pt x="1503" y="492"/>
                  </a:lnTo>
                  <a:lnTo>
                    <a:pt x="1458" y="410"/>
                  </a:lnTo>
                  <a:lnTo>
                    <a:pt x="1403" y="371"/>
                  </a:lnTo>
                  <a:lnTo>
                    <a:pt x="1387" y="379"/>
                  </a:lnTo>
                  <a:lnTo>
                    <a:pt x="1387" y="401"/>
                  </a:lnTo>
                  <a:lnTo>
                    <a:pt x="1340" y="460"/>
                  </a:lnTo>
                  <a:lnTo>
                    <a:pt x="1256" y="445"/>
                  </a:lnTo>
                  <a:lnTo>
                    <a:pt x="1252" y="418"/>
                  </a:lnTo>
                  <a:lnTo>
                    <a:pt x="1201" y="382"/>
                  </a:lnTo>
                  <a:lnTo>
                    <a:pt x="1094" y="362"/>
                  </a:lnTo>
                  <a:lnTo>
                    <a:pt x="1042" y="355"/>
                  </a:lnTo>
                  <a:lnTo>
                    <a:pt x="1026" y="355"/>
                  </a:lnTo>
                  <a:lnTo>
                    <a:pt x="984" y="323"/>
                  </a:lnTo>
                  <a:lnTo>
                    <a:pt x="896" y="304"/>
                  </a:lnTo>
                  <a:lnTo>
                    <a:pt x="837" y="195"/>
                  </a:lnTo>
                  <a:lnTo>
                    <a:pt x="833" y="164"/>
                  </a:lnTo>
                  <a:lnTo>
                    <a:pt x="858" y="156"/>
                  </a:lnTo>
                  <a:lnTo>
                    <a:pt x="858" y="120"/>
                  </a:lnTo>
                  <a:lnTo>
                    <a:pt x="875" y="78"/>
                  </a:lnTo>
                  <a:lnTo>
                    <a:pt x="853" y="62"/>
                  </a:lnTo>
                  <a:lnTo>
                    <a:pt x="884" y="39"/>
                  </a:lnTo>
                  <a:lnTo>
                    <a:pt x="867" y="31"/>
                  </a:lnTo>
                  <a:lnTo>
                    <a:pt x="825" y="31"/>
                  </a:lnTo>
                  <a:lnTo>
                    <a:pt x="754" y="0"/>
                  </a:lnTo>
                  <a:lnTo>
                    <a:pt x="707" y="0"/>
                  </a:lnTo>
                  <a:lnTo>
                    <a:pt x="670" y="12"/>
                  </a:lnTo>
                  <a:lnTo>
                    <a:pt x="632" y="12"/>
                  </a:lnTo>
                  <a:lnTo>
                    <a:pt x="569" y="42"/>
                  </a:lnTo>
                  <a:lnTo>
                    <a:pt x="519" y="35"/>
                  </a:lnTo>
                  <a:lnTo>
                    <a:pt x="469" y="54"/>
                  </a:lnTo>
                  <a:lnTo>
                    <a:pt x="426" y="39"/>
                  </a:lnTo>
                  <a:lnTo>
                    <a:pt x="402" y="20"/>
                  </a:lnTo>
                  <a:lnTo>
                    <a:pt x="335" y="12"/>
                  </a:lnTo>
                  <a:lnTo>
                    <a:pt x="288" y="39"/>
                  </a:lnTo>
                  <a:lnTo>
                    <a:pt x="264" y="27"/>
                  </a:lnTo>
                  <a:lnTo>
                    <a:pt x="247" y="15"/>
                  </a:lnTo>
                  <a:lnTo>
                    <a:pt x="196" y="3"/>
                  </a:lnTo>
                  <a:lnTo>
                    <a:pt x="162" y="23"/>
                  </a:lnTo>
                  <a:lnTo>
                    <a:pt x="151" y="59"/>
                  </a:lnTo>
                  <a:lnTo>
                    <a:pt x="121" y="74"/>
                  </a:lnTo>
                  <a:lnTo>
                    <a:pt x="117" y="93"/>
                  </a:lnTo>
                  <a:lnTo>
                    <a:pt x="99" y="101"/>
                  </a:lnTo>
                  <a:lnTo>
                    <a:pt x="78" y="98"/>
                  </a:lnTo>
                  <a:lnTo>
                    <a:pt x="70" y="113"/>
                  </a:lnTo>
                  <a:lnTo>
                    <a:pt x="67" y="132"/>
                  </a:lnTo>
                  <a:lnTo>
                    <a:pt x="58" y="132"/>
                  </a:lnTo>
                  <a:lnTo>
                    <a:pt x="54" y="156"/>
                  </a:lnTo>
                  <a:lnTo>
                    <a:pt x="78" y="176"/>
                  </a:lnTo>
                  <a:lnTo>
                    <a:pt x="83" y="211"/>
                  </a:lnTo>
                  <a:lnTo>
                    <a:pt x="75" y="222"/>
                  </a:lnTo>
                  <a:lnTo>
                    <a:pt x="37" y="226"/>
                  </a:lnTo>
                  <a:lnTo>
                    <a:pt x="20" y="206"/>
                  </a:lnTo>
                  <a:lnTo>
                    <a:pt x="0" y="211"/>
                  </a:lnTo>
                  <a:lnTo>
                    <a:pt x="0" y="222"/>
                  </a:lnTo>
                  <a:lnTo>
                    <a:pt x="8" y="250"/>
                  </a:lnTo>
                  <a:lnTo>
                    <a:pt x="12" y="265"/>
                  </a:lnTo>
                  <a:lnTo>
                    <a:pt x="12" y="289"/>
                  </a:lnTo>
                  <a:lnTo>
                    <a:pt x="4" y="304"/>
                  </a:lnTo>
                  <a:lnTo>
                    <a:pt x="8" y="316"/>
                  </a:lnTo>
                  <a:lnTo>
                    <a:pt x="33" y="316"/>
                  </a:lnTo>
                  <a:lnTo>
                    <a:pt x="46" y="340"/>
                  </a:lnTo>
                  <a:lnTo>
                    <a:pt x="99" y="379"/>
                  </a:lnTo>
                  <a:lnTo>
                    <a:pt x="99" y="391"/>
                  </a:lnTo>
                  <a:lnTo>
                    <a:pt x="138" y="433"/>
                  </a:lnTo>
                  <a:lnTo>
                    <a:pt x="151" y="445"/>
                  </a:lnTo>
                  <a:lnTo>
                    <a:pt x="162" y="449"/>
                  </a:lnTo>
                  <a:lnTo>
                    <a:pt x="188" y="430"/>
                  </a:lnTo>
                  <a:lnTo>
                    <a:pt x="209" y="445"/>
                  </a:lnTo>
                  <a:lnTo>
                    <a:pt x="300" y="519"/>
                  </a:lnTo>
                  <a:lnTo>
                    <a:pt x="319" y="558"/>
                  </a:lnTo>
                  <a:lnTo>
                    <a:pt x="339" y="558"/>
                  </a:lnTo>
                  <a:lnTo>
                    <a:pt x="351" y="547"/>
                  </a:lnTo>
                  <a:lnTo>
                    <a:pt x="360" y="554"/>
                  </a:lnTo>
                  <a:lnTo>
                    <a:pt x="360" y="589"/>
                  </a:lnTo>
                  <a:lnTo>
                    <a:pt x="414" y="616"/>
                  </a:lnTo>
                  <a:lnTo>
                    <a:pt x="426" y="616"/>
                  </a:lnTo>
                  <a:lnTo>
                    <a:pt x="434" y="645"/>
                  </a:lnTo>
                  <a:lnTo>
                    <a:pt x="481" y="667"/>
                  </a:lnTo>
                  <a:lnTo>
                    <a:pt x="486" y="684"/>
                  </a:lnTo>
                  <a:lnTo>
                    <a:pt x="494" y="691"/>
                  </a:lnTo>
                  <a:lnTo>
                    <a:pt x="532" y="687"/>
                  </a:lnTo>
                  <a:lnTo>
                    <a:pt x="552" y="687"/>
                  </a:lnTo>
                  <a:lnTo>
                    <a:pt x="587" y="711"/>
                  </a:lnTo>
                  <a:lnTo>
                    <a:pt x="658" y="711"/>
                  </a:lnTo>
                  <a:lnTo>
                    <a:pt x="699" y="706"/>
                  </a:lnTo>
                  <a:lnTo>
                    <a:pt x="707" y="723"/>
                  </a:lnTo>
                  <a:lnTo>
                    <a:pt x="699" y="753"/>
                  </a:lnTo>
                  <a:lnTo>
                    <a:pt x="707" y="765"/>
                  </a:lnTo>
                  <a:lnTo>
                    <a:pt x="749" y="734"/>
                  </a:lnTo>
                  <a:lnTo>
                    <a:pt x="801" y="699"/>
                  </a:lnTo>
                  <a:lnTo>
                    <a:pt x="837" y="706"/>
                  </a:lnTo>
                  <a:lnTo>
                    <a:pt x="872" y="726"/>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37" name="Freeform 28"/>
            <p:cNvSpPr>
              <a:spLocks/>
            </p:cNvSpPr>
            <p:nvPr/>
          </p:nvSpPr>
          <p:spPr bwMode="auto">
            <a:xfrm>
              <a:off x="2846391" y="3062287"/>
              <a:ext cx="1504951" cy="1011236"/>
            </a:xfrm>
            <a:custGeom>
              <a:avLst/>
              <a:gdLst/>
              <a:ahLst/>
              <a:cxnLst>
                <a:cxn ang="0">
                  <a:pos x="80" y="242"/>
                </a:cxn>
                <a:cxn ang="0">
                  <a:pos x="125" y="215"/>
                </a:cxn>
                <a:cxn ang="0">
                  <a:pos x="109" y="204"/>
                </a:cxn>
                <a:cxn ang="0">
                  <a:pos x="138" y="176"/>
                </a:cxn>
                <a:cxn ang="0">
                  <a:pos x="101" y="106"/>
                </a:cxn>
                <a:cxn ang="0">
                  <a:pos x="122" y="43"/>
                </a:cxn>
                <a:cxn ang="0">
                  <a:pos x="323" y="0"/>
                </a:cxn>
                <a:cxn ang="0">
                  <a:pos x="440" y="24"/>
                </a:cxn>
                <a:cxn ang="0">
                  <a:pos x="512" y="63"/>
                </a:cxn>
                <a:cxn ang="0">
                  <a:pos x="575" y="36"/>
                </a:cxn>
                <a:cxn ang="0">
                  <a:pos x="662" y="28"/>
                </a:cxn>
                <a:cxn ang="0">
                  <a:pos x="772" y="55"/>
                </a:cxn>
                <a:cxn ang="0">
                  <a:pos x="838" y="129"/>
                </a:cxn>
                <a:cxn ang="0">
                  <a:pos x="901" y="149"/>
                </a:cxn>
                <a:cxn ang="0">
                  <a:pos x="965" y="251"/>
                </a:cxn>
                <a:cxn ang="0">
                  <a:pos x="977" y="320"/>
                </a:cxn>
                <a:cxn ang="0">
                  <a:pos x="944" y="371"/>
                </a:cxn>
                <a:cxn ang="0">
                  <a:pos x="906" y="402"/>
                </a:cxn>
                <a:cxn ang="0">
                  <a:pos x="890" y="449"/>
                </a:cxn>
                <a:cxn ang="0">
                  <a:pos x="848" y="426"/>
                </a:cxn>
                <a:cxn ang="0">
                  <a:pos x="851" y="461"/>
                </a:cxn>
                <a:cxn ang="0">
                  <a:pos x="914" y="493"/>
                </a:cxn>
                <a:cxn ang="0">
                  <a:pos x="944" y="508"/>
                </a:cxn>
                <a:cxn ang="0">
                  <a:pos x="906" y="532"/>
                </a:cxn>
                <a:cxn ang="0">
                  <a:pos x="876" y="527"/>
                </a:cxn>
                <a:cxn ang="0">
                  <a:pos x="835" y="551"/>
                </a:cxn>
                <a:cxn ang="0">
                  <a:pos x="805" y="583"/>
                </a:cxn>
                <a:cxn ang="0">
                  <a:pos x="750" y="524"/>
                </a:cxn>
                <a:cxn ang="0">
                  <a:pos x="667" y="520"/>
                </a:cxn>
                <a:cxn ang="0">
                  <a:pos x="575" y="539"/>
                </a:cxn>
                <a:cxn ang="0">
                  <a:pos x="553" y="571"/>
                </a:cxn>
                <a:cxn ang="0">
                  <a:pos x="508" y="652"/>
                </a:cxn>
                <a:cxn ang="0">
                  <a:pos x="418" y="610"/>
                </a:cxn>
                <a:cxn ang="0">
                  <a:pos x="260" y="554"/>
                </a:cxn>
                <a:cxn ang="0">
                  <a:pos x="193" y="547"/>
                </a:cxn>
                <a:cxn ang="0">
                  <a:pos x="62" y="496"/>
                </a:cxn>
                <a:cxn ang="0">
                  <a:pos x="0" y="356"/>
                </a:cxn>
                <a:cxn ang="0">
                  <a:pos x="25" y="312"/>
                </a:cxn>
                <a:cxn ang="0">
                  <a:pos x="20" y="254"/>
                </a:cxn>
              </a:cxnLst>
              <a:rect l="0" t="0" r="r" b="b"/>
              <a:pathLst>
                <a:path w="983" h="653">
                  <a:moveTo>
                    <a:pt x="51" y="231"/>
                  </a:moveTo>
                  <a:lnTo>
                    <a:pt x="80" y="242"/>
                  </a:lnTo>
                  <a:lnTo>
                    <a:pt x="135" y="227"/>
                  </a:lnTo>
                  <a:lnTo>
                    <a:pt x="125" y="215"/>
                  </a:lnTo>
                  <a:lnTo>
                    <a:pt x="114" y="215"/>
                  </a:lnTo>
                  <a:lnTo>
                    <a:pt x="109" y="204"/>
                  </a:lnTo>
                  <a:lnTo>
                    <a:pt x="114" y="188"/>
                  </a:lnTo>
                  <a:lnTo>
                    <a:pt x="138" y="176"/>
                  </a:lnTo>
                  <a:lnTo>
                    <a:pt x="155" y="149"/>
                  </a:lnTo>
                  <a:lnTo>
                    <a:pt x="101" y="106"/>
                  </a:lnTo>
                  <a:lnTo>
                    <a:pt x="96" y="63"/>
                  </a:lnTo>
                  <a:lnTo>
                    <a:pt x="122" y="43"/>
                  </a:lnTo>
                  <a:lnTo>
                    <a:pt x="311" y="9"/>
                  </a:lnTo>
                  <a:lnTo>
                    <a:pt x="323" y="0"/>
                  </a:lnTo>
                  <a:lnTo>
                    <a:pt x="347" y="4"/>
                  </a:lnTo>
                  <a:lnTo>
                    <a:pt x="440" y="24"/>
                  </a:lnTo>
                  <a:lnTo>
                    <a:pt x="470" y="39"/>
                  </a:lnTo>
                  <a:lnTo>
                    <a:pt x="512" y="63"/>
                  </a:lnTo>
                  <a:lnTo>
                    <a:pt x="536" y="59"/>
                  </a:lnTo>
                  <a:lnTo>
                    <a:pt x="575" y="36"/>
                  </a:lnTo>
                  <a:lnTo>
                    <a:pt x="629" y="43"/>
                  </a:lnTo>
                  <a:lnTo>
                    <a:pt x="662" y="28"/>
                  </a:lnTo>
                  <a:lnTo>
                    <a:pt x="733" y="71"/>
                  </a:lnTo>
                  <a:lnTo>
                    <a:pt x="772" y="55"/>
                  </a:lnTo>
                  <a:lnTo>
                    <a:pt x="793" y="102"/>
                  </a:lnTo>
                  <a:lnTo>
                    <a:pt x="838" y="129"/>
                  </a:lnTo>
                  <a:lnTo>
                    <a:pt x="876" y="161"/>
                  </a:lnTo>
                  <a:lnTo>
                    <a:pt x="901" y="149"/>
                  </a:lnTo>
                  <a:lnTo>
                    <a:pt x="953" y="212"/>
                  </a:lnTo>
                  <a:lnTo>
                    <a:pt x="965" y="251"/>
                  </a:lnTo>
                  <a:lnTo>
                    <a:pt x="982" y="273"/>
                  </a:lnTo>
                  <a:lnTo>
                    <a:pt x="977" y="320"/>
                  </a:lnTo>
                  <a:lnTo>
                    <a:pt x="935" y="351"/>
                  </a:lnTo>
                  <a:lnTo>
                    <a:pt x="944" y="371"/>
                  </a:lnTo>
                  <a:lnTo>
                    <a:pt x="927" y="387"/>
                  </a:lnTo>
                  <a:lnTo>
                    <a:pt x="906" y="402"/>
                  </a:lnTo>
                  <a:lnTo>
                    <a:pt x="906" y="434"/>
                  </a:lnTo>
                  <a:lnTo>
                    <a:pt x="890" y="449"/>
                  </a:lnTo>
                  <a:lnTo>
                    <a:pt x="868" y="442"/>
                  </a:lnTo>
                  <a:lnTo>
                    <a:pt x="848" y="426"/>
                  </a:lnTo>
                  <a:lnTo>
                    <a:pt x="838" y="446"/>
                  </a:lnTo>
                  <a:lnTo>
                    <a:pt x="851" y="461"/>
                  </a:lnTo>
                  <a:lnTo>
                    <a:pt x="880" y="465"/>
                  </a:lnTo>
                  <a:lnTo>
                    <a:pt x="914" y="493"/>
                  </a:lnTo>
                  <a:lnTo>
                    <a:pt x="931" y="493"/>
                  </a:lnTo>
                  <a:lnTo>
                    <a:pt x="944" y="508"/>
                  </a:lnTo>
                  <a:lnTo>
                    <a:pt x="931" y="535"/>
                  </a:lnTo>
                  <a:lnTo>
                    <a:pt x="906" y="532"/>
                  </a:lnTo>
                  <a:lnTo>
                    <a:pt x="890" y="544"/>
                  </a:lnTo>
                  <a:lnTo>
                    <a:pt x="876" y="527"/>
                  </a:lnTo>
                  <a:lnTo>
                    <a:pt x="843" y="539"/>
                  </a:lnTo>
                  <a:lnTo>
                    <a:pt x="835" y="551"/>
                  </a:lnTo>
                  <a:lnTo>
                    <a:pt x="835" y="574"/>
                  </a:lnTo>
                  <a:lnTo>
                    <a:pt x="805" y="583"/>
                  </a:lnTo>
                  <a:lnTo>
                    <a:pt x="764" y="544"/>
                  </a:lnTo>
                  <a:lnTo>
                    <a:pt x="750" y="524"/>
                  </a:lnTo>
                  <a:lnTo>
                    <a:pt x="722" y="535"/>
                  </a:lnTo>
                  <a:lnTo>
                    <a:pt x="667" y="520"/>
                  </a:lnTo>
                  <a:lnTo>
                    <a:pt x="583" y="532"/>
                  </a:lnTo>
                  <a:lnTo>
                    <a:pt x="575" y="539"/>
                  </a:lnTo>
                  <a:lnTo>
                    <a:pt x="571" y="563"/>
                  </a:lnTo>
                  <a:lnTo>
                    <a:pt x="553" y="571"/>
                  </a:lnTo>
                  <a:lnTo>
                    <a:pt x="553" y="593"/>
                  </a:lnTo>
                  <a:lnTo>
                    <a:pt x="508" y="652"/>
                  </a:lnTo>
                  <a:lnTo>
                    <a:pt x="423" y="637"/>
                  </a:lnTo>
                  <a:lnTo>
                    <a:pt x="418" y="610"/>
                  </a:lnTo>
                  <a:lnTo>
                    <a:pt x="369" y="574"/>
                  </a:lnTo>
                  <a:lnTo>
                    <a:pt x="260" y="554"/>
                  </a:lnTo>
                  <a:lnTo>
                    <a:pt x="209" y="547"/>
                  </a:lnTo>
                  <a:lnTo>
                    <a:pt x="193" y="547"/>
                  </a:lnTo>
                  <a:lnTo>
                    <a:pt x="151" y="515"/>
                  </a:lnTo>
                  <a:lnTo>
                    <a:pt x="62" y="496"/>
                  </a:lnTo>
                  <a:lnTo>
                    <a:pt x="4" y="387"/>
                  </a:lnTo>
                  <a:lnTo>
                    <a:pt x="0" y="356"/>
                  </a:lnTo>
                  <a:lnTo>
                    <a:pt x="25" y="348"/>
                  </a:lnTo>
                  <a:lnTo>
                    <a:pt x="25" y="312"/>
                  </a:lnTo>
                  <a:lnTo>
                    <a:pt x="42" y="270"/>
                  </a:lnTo>
                  <a:lnTo>
                    <a:pt x="20" y="254"/>
                  </a:lnTo>
                  <a:lnTo>
                    <a:pt x="51" y="231"/>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38" name="Freeform 29"/>
            <p:cNvSpPr>
              <a:spLocks/>
            </p:cNvSpPr>
            <p:nvPr/>
          </p:nvSpPr>
          <p:spPr bwMode="auto">
            <a:xfrm>
              <a:off x="2846391" y="3062287"/>
              <a:ext cx="1504951" cy="1011236"/>
            </a:xfrm>
            <a:custGeom>
              <a:avLst/>
              <a:gdLst/>
              <a:ahLst/>
              <a:cxnLst>
                <a:cxn ang="0">
                  <a:pos x="80" y="242"/>
                </a:cxn>
                <a:cxn ang="0">
                  <a:pos x="125" y="215"/>
                </a:cxn>
                <a:cxn ang="0">
                  <a:pos x="109" y="204"/>
                </a:cxn>
                <a:cxn ang="0">
                  <a:pos x="138" y="176"/>
                </a:cxn>
                <a:cxn ang="0">
                  <a:pos x="101" y="106"/>
                </a:cxn>
                <a:cxn ang="0">
                  <a:pos x="122" y="43"/>
                </a:cxn>
                <a:cxn ang="0">
                  <a:pos x="323" y="0"/>
                </a:cxn>
                <a:cxn ang="0">
                  <a:pos x="440" y="24"/>
                </a:cxn>
                <a:cxn ang="0">
                  <a:pos x="512" y="63"/>
                </a:cxn>
                <a:cxn ang="0">
                  <a:pos x="575" y="36"/>
                </a:cxn>
                <a:cxn ang="0">
                  <a:pos x="662" y="28"/>
                </a:cxn>
                <a:cxn ang="0">
                  <a:pos x="772" y="55"/>
                </a:cxn>
                <a:cxn ang="0">
                  <a:pos x="838" y="129"/>
                </a:cxn>
                <a:cxn ang="0">
                  <a:pos x="901" y="149"/>
                </a:cxn>
                <a:cxn ang="0">
                  <a:pos x="965" y="251"/>
                </a:cxn>
                <a:cxn ang="0">
                  <a:pos x="977" y="320"/>
                </a:cxn>
                <a:cxn ang="0">
                  <a:pos x="944" y="371"/>
                </a:cxn>
                <a:cxn ang="0">
                  <a:pos x="906" y="402"/>
                </a:cxn>
                <a:cxn ang="0">
                  <a:pos x="890" y="449"/>
                </a:cxn>
                <a:cxn ang="0">
                  <a:pos x="848" y="426"/>
                </a:cxn>
                <a:cxn ang="0">
                  <a:pos x="851" y="461"/>
                </a:cxn>
                <a:cxn ang="0">
                  <a:pos x="914" y="493"/>
                </a:cxn>
                <a:cxn ang="0">
                  <a:pos x="944" y="508"/>
                </a:cxn>
                <a:cxn ang="0">
                  <a:pos x="906" y="532"/>
                </a:cxn>
                <a:cxn ang="0">
                  <a:pos x="876" y="527"/>
                </a:cxn>
                <a:cxn ang="0">
                  <a:pos x="835" y="551"/>
                </a:cxn>
                <a:cxn ang="0">
                  <a:pos x="805" y="583"/>
                </a:cxn>
                <a:cxn ang="0">
                  <a:pos x="750" y="524"/>
                </a:cxn>
                <a:cxn ang="0">
                  <a:pos x="667" y="520"/>
                </a:cxn>
                <a:cxn ang="0">
                  <a:pos x="575" y="539"/>
                </a:cxn>
                <a:cxn ang="0">
                  <a:pos x="553" y="571"/>
                </a:cxn>
                <a:cxn ang="0">
                  <a:pos x="508" y="652"/>
                </a:cxn>
                <a:cxn ang="0">
                  <a:pos x="418" y="610"/>
                </a:cxn>
                <a:cxn ang="0">
                  <a:pos x="260" y="554"/>
                </a:cxn>
                <a:cxn ang="0">
                  <a:pos x="193" y="547"/>
                </a:cxn>
                <a:cxn ang="0">
                  <a:pos x="62" y="496"/>
                </a:cxn>
                <a:cxn ang="0">
                  <a:pos x="0" y="356"/>
                </a:cxn>
                <a:cxn ang="0">
                  <a:pos x="25" y="312"/>
                </a:cxn>
                <a:cxn ang="0">
                  <a:pos x="20" y="254"/>
                </a:cxn>
              </a:cxnLst>
              <a:rect l="0" t="0" r="r" b="b"/>
              <a:pathLst>
                <a:path w="983" h="653">
                  <a:moveTo>
                    <a:pt x="51" y="231"/>
                  </a:moveTo>
                  <a:lnTo>
                    <a:pt x="80" y="242"/>
                  </a:lnTo>
                  <a:lnTo>
                    <a:pt x="135" y="227"/>
                  </a:lnTo>
                  <a:lnTo>
                    <a:pt x="125" y="215"/>
                  </a:lnTo>
                  <a:lnTo>
                    <a:pt x="114" y="215"/>
                  </a:lnTo>
                  <a:lnTo>
                    <a:pt x="109" y="204"/>
                  </a:lnTo>
                  <a:lnTo>
                    <a:pt x="114" y="188"/>
                  </a:lnTo>
                  <a:lnTo>
                    <a:pt x="138" y="176"/>
                  </a:lnTo>
                  <a:lnTo>
                    <a:pt x="155" y="149"/>
                  </a:lnTo>
                  <a:lnTo>
                    <a:pt x="101" y="106"/>
                  </a:lnTo>
                  <a:lnTo>
                    <a:pt x="96" y="63"/>
                  </a:lnTo>
                  <a:lnTo>
                    <a:pt x="122" y="43"/>
                  </a:lnTo>
                  <a:lnTo>
                    <a:pt x="311" y="9"/>
                  </a:lnTo>
                  <a:lnTo>
                    <a:pt x="323" y="0"/>
                  </a:lnTo>
                  <a:lnTo>
                    <a:pt x="347" y="4"/>
                  </a:lnTo>
                  <a:lnTo>
                    <a:pt x="440" y="24"/>
                  </a:lnTo>
                  <a:lnTo>
                    <a:pt x="470" y="39"/>
                  </a:lnTo>
                  <a:lnTo>
                    <a:pt x="512" y="63"/>
                  </a:lnTo>
                  <a:lnTo>
                    <a:pt x="536" y="59"/>
                  </a:lnTo>
                  <a:lnTo>
                    <a:pt x="575" y="36"/>
                  </a:lnTo>
                  <a:lnTo>
                    <a:pt x="629" y="43"/>
                  </a:lnTo>
                  <a:lnTo>
                    <a:pt x="662" y="28"/>
                  </a:lnTo>
                  <a:lnTo>
                    <a:pt x="733" y="71"/>
                  </a:lnTo>
                  <a:lnTo>
                    <a:pt x="772" y="55"/>
                  </a:lnTo>
                  <a:lnTo>
                    <a:pt x="793" y="102"/>
                  </a:lnTo>
                  <a:lnTo>
                    <a:pt x="838" y="129"/>
                  </a:lnTo>
                  <a:lnTo>
                    <a:pt x="876" y="161"/>
                  </a:lnTo>
                  <a:lnTo>
                    <a:pt x="901" y="149"/>
                  </a:lnTo>
                  <a:lnTo>
                    <a:pt x="953" y="212"/>
                  </a:lnTo>
                  <a:lnTo>
                    <a:pt x="965" y="251"/>
                  </a:lnTo>
                  <a:lnTo>
                    <a:pt x="982" y="273"/>
                  </a:lnTo>
                  <a:lnTo>
                    <a:pt x="977" y="320"/>
                  </a:lnTo>
                  <a:lnTo>
                    <a:pt x="935" y="351"/>
                  </a:lnTo>
                  <a:lnTo>
                    <a:pt x="944" y="371"/>
                  </a:lnTo>
                  <a:lnTo>
                    <a:pt x="927" y="387"/>
                  </a:lnTo>
                  <a:lnTo>
                    <a:pt x="906" y="402"/>
                  </a:lnTo>
                  <a:lnTo>
                    <a:pt x="906" y="434"/>
                  </a:lnTo>
                  <a:lnTo>
                    <a:pt x="890" y="449"/>
                  </a:lnTo>
                  <a:lnTo>
                    <a:pt x="868" y="442"/>
                  </a:lnTo>
                  <a:lnTo>
                    <a:pt x="848" y="426"/>
                  </a:lnTo>
                  <a:lnTo>
                    <a:pt x="838" y="446"/>
                  </a:lnTo>
                  <a:lnTo>
                    <a:pt x="851" y="461"/>
                  </a:lnTo>
                  <a:lnTo>
                    <a:pt x="880" y="465"/>
                  </a:lnTo>
                  <a:lnTo>
                    <a:pt x="914" y="493"/>
                  </a:lnTo>
                  <a:lnTo>
                    <a:pt x="931" y="493"/>
                  </a:lnTo>
                  <a:lnTo>
                    <a:pt x="944" y="508"/>
                  </a:lnTo>
                  <a:lnTo>
                    <a:pt x="931" y="535"/>
                  </a:lnTo>
                  <a:lnTo>
                    <a:pt x="906" y="532"/>
                  </a:lnTo>
                  <a:lnTo>
                    <a:pt x="890" y="544"/>
                  </a:lnTo>
                  <a:lnTo>
                    <a:pt x="876" y="527"/>
                  </a:lnTo>
                  <a:lnTo>
                    <a:pt x="843" y="539"/>
                  </a:lnTo>
                  <a:lnTo>
                    <a:pt x="835" y="551"/>
                  </a:lnTo>
                  <a:lnTo>
                    <a:pt x="835" y="574"/>
                  </a:lnTo>
                  <a:lnTo>
                    <a:pt x="805" y="583"/>
                  </a:lnTo>
                  <a:lnTo>
                    <a:pt x="764" y="544"/>
                  </a:lnTo>
                  <a:lnTo>
                    <a:pt x="750" y="524"/>
                  </a:lnTo>
                  <a:lnTo>
                    <a:pt x="722" y="535"/>
                  </a:lnTo>
                  <a:lnTo>
                    <a:pt x="667" y="520"/>
                  </a:lnTo>
                  <a:lnTo>
                    <a:pt x="583" y="532"/>
                  </a:lnTo>
                  <a:lnTo>
                    <a:pt x="575" y="539"/>
                  </a:lnTo>
                  <a:lnTo>
                    <a:pt x="571" y="563"/>
                  </a:lnTo>
                  <a:lnTo>
                    <a:pt x="553" y="571"/>
                  </a:lnTo>
                  <a:lnTo>
                    <a:pt x="553" y="593"/>
                  </a:lnTo>
                  <a:lnTo>
                    <a:pt x="508" y="652"/>
                  </a:lnTo>
                  <a:lnTo>
                    <a:pt x="423" y="637"/>
                  </a:lnTo>
                  <a:lnTo>
                    <a:pt x="418" y="610"/>
                  </a:lnTo>
                  <a:lnTo>
                    <a:pt x="369" y="574"/>
                  </a:lnTo>
                  <a:lnTo>
                    <a:pt x="260" y="554"/>
                  </a:lnTo>
                  <a:lnTo>
                    <a:pt x="209" y="547"/>
                  </a:lnTo>
                  <a:lnTo>
                    <a:pt x="193" y="547"/>
                  </a:lnTo>
                  <a:lnTo>
                    <a:pt x="151" y="515"/>
                  </a:lnTo>
                  <a:lnTo>
                    <a:pt x="62" y="496"/>
                  </a:lnTo>
                  <a:lnTo>
                    <a:pt x="4" y="387"/>
                  </a:lnTo>
                  <a:lnTo>
                    <a:pt x="0" y="356"/>
                  </a:lnTo>
                  <a:lnTo>
                    <a:pt x="25" y="348"/>
                  </a:lnTo>
                  <a:lnTo>
                    <a:pt x="25" y="312"/>
                  </a:lnTo>
                  <a:lnTo>
                    <a:pt x="42" y="270"/>
                  </a:lnTo>
                  <a:lnTo>
                    <a:pt x="20" y="254"/>
                  </a:lnTo>
                  <a:lnTo>
                    <a:pt x="51" y="231"/>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39" name="Freeform 30"/>
            <p:cNvSpPr>
              <a:spLocks/>
            </p:cNvSpPr>
            <p:nvPr/>
          </p:nvSpPr>
          <p:spPr bwMode="auto">
            <a:xfrm>
              <a:off x="3365505" y="2657475"/>
              <a:ext cx="1624016" cy="1309687"/>
            </a:xfrm>
            <a:custGeom>
              <a:avLst/>
              <a:gdLst/>
              <a:ahLst/>
              <a:cxnLst>
                <a:cxn ang="0">
                  <a:pos x="0" y="156"/>
                </a:cxn>
                <a:cxn ang="0">
                  <a:pos x="37" y="117"/>
                </a:cxn>
                <a:cxn ang="0">
                  <a:pos x="162" y="55"/>
                </a:cxn>
                <a:cxn ang="0">
                  <a:pos x="193" y="12"/>
                </a:cxn>
                <a:cxn ang="0">
                  <a:pos x="217" y="0"/>
                </a:cxn>
                <a:cxn ang="0">
                  <a:pos x="267" y="27"/>
                </a:cxn>
                <a:cxn ang="0">
                  <a:pos x="272" y="114"/>
                </a:cxn>
                <a:cxn ang="0">
                  <a:pos x="335" y="183"/>
                </a:cxn>
                <a:cxn ang="0">
                  <a:pos x="440" y="161"/>
                </a:cxn>
                <a:cxn ang="0">
                  <a:pos x="469" y="180"/>
                </a:cxn>
                <a:cxn ang="0">
                  <a:pos x="423" y="227"/>
                </a:cxn>
                <a:cxn ang="0">
                  <a:pos x="473" y="273"/>
                </a:cxn>
                <a:cxn ang="0">
                  <a:pos x="494" y="281"/>
                </a:cxn>
                <a:cxn ang="0">
                  <a:pos x="519" y="317"/>
                </a:cxn>
                <a:cxn ang="0">
                  <a:pos x="620" y="317"/>
                </a:cxn>
                <a:cxn ang="0">
                  <a:pos x="709" y="285"/>
                </a:cxn>
                <a:cxn ang="0">
                  <a:pos x="717" y="336"/>
                </a:cxn>
                <a:cxn ang="0">
                  <a:pos x="691" y="368"/>
                </a:cxn>
                <a:cxn ang="0">
                  <a:pos x="687" y="414"/>
                </a:cxn>
                <a:cxn ang="0">
                  <a:pos x="750" y="437"/>
                </a:cxn>
                <a:cxn ang="0">
                  <a:pos x="817" y="547"/>
                </a:cxn>
                <a:cxn ang="0">
                  <a:pos x="851" y="590"/>
                </a:cxn>
                <a:cxn ang="0">
                  <a:pos x="884" y="613"/>
                </a:cxn>
                <a:cxn ang="0">
                  <a:pos x="892" y="586"/>
                </a:cxn>
                <a:cxn ang="0">
                  <a:pos x="927" y="551"/>
                </a:cxn>
                <a:cxn ang="0">
                  <a:pos x="892" y="523"/>
                </a:cxn>
                <a:cxn ang="0">
                  <a:pos x="914" y="457"/>
                </a:cxn>
                <a:cxn ang="0">
                  <a:pos x="947" y="461"/>
                </a:cxn>
                <a:cxn ang="0">
                  <a:pos x="1018" y="503"/>
                </a:cxn>
                <a:cxn ang="0">
                  <a:pos x="1061" y="542"/>
                </a:cxn>
                <a:cxn ang="0">
                  <a:pos x="1052" y="593"/>
                </a:cxn>
                <a:cxn ang="0">
                  <a:pos x="998" y="613"/>
                </a:cxn>
                <a:cxn ang="0">
                  <a:pos x="990" y="625"/>
                </a:cxn>
                <a:cxn ang="0">
                  <a:pos x="951" y="640"/>
                </a:cxn>
                <a:cxn ang="0">
                  <a:pos x="906" y="632"/>
                </a:cxn>
                <a:cxn ang="0">
                  <a:pos x="906" y="652"/>
                </a:cxn>
                <a:cxn ang="0">
                  <a:pos x="888" y="679"/>
                </a:cxn>
                <a:cxn ang="0">
                  <a:pos x="898" y="730"/>
                </a:cxn>
                <a:cxn ang="0">
                  <a:pos x="901" y="757"/>
                </a:cxn>
                <a:cxn ang="0">
                  <a:pos x="856" y="766"/>
                </a:cxn>
                <a:cxn ang="0">
                  <a:pos x="859" y="813"/>
                </a:cxn>
                <a:cxn ang="0">
                  <a:pos x="835" y="832"/>
                </a:cxn>
                <a:cxn ang="0">
                  <a:pos x="772" y="840"/>
                </a:cxn>
                <a:cxn ang="0">
                  <a:pos x="746" y="796"/>
                </a:cxn>
                <a:cxn ang="0">
                  <a:pos x="717" y="796"/>
                </a:cxn>
                <a:cxn ang="0">
                  <a:pos x="662" y="750"/>
                </a:cxn>
                <a:cxn ang="0">
                  <a:pos x="650" y="711"/>
                </a:cxn>
                <a:cxn ang="0">
                  <a:pos x="587" y="730"/>
                </a:cxn>
                <a:cxn ang="0">
                  <a:pos x="574" y="754"/>
                </a:cxn>
                <a:cxn ang="0">
                  <a:pos x="511" y="722"/>
                </a:cxn>
                <a:cxn ang="0">
                  <a:pos x="508" y="688"/>
                </a:cxn>
                <a:cxn ang="0">
                  <a:pos x="549" y="711"/>
                </a:cxn>
                <a:cxn ang="0">
                  <a:pos x="566" y="664"/>
                </a:cxn>
                <a:cxn ang="0">
                  <a:pos x="604" y="632"/>
                </a:cxn>
                <a:cxn ang="0">
                  <a:pos x="637" y="581"/>
                </a:cxn>
                <a:cxn ang="0">
                  <a:pos x="624" y="512"/>
                </a:cxn>
                <a:cxn ang="0">
                  <a:pos x="560" y="410"/>
                </a:cxn>
                <a:cxn ang="0">
                  <a:pos x="499" y="391"/>
                </a:cxn>
                <a:cxn ang="0">
                  <a:pos x="432" y="317"/>
                </a:cxn>
                <a:cxn ang="0">
                  <a:pos x="322" y="290"/>
                </a:cxn>
                <a:cxn ang="0">
                  <a:pos x="235" y="297"/>
                </a:cxn>
                <a:cxn ang="0">
                  <a:pos x="172" y="324"/>
                </a:cxn>
                <a:cxn ang="0">
                  <a:pos x="100" y="285"/>
                </a:cxn>
              </a:cxnLst>
              <a:rect l="0" t="0" r="r" b="b"/>
              <a:pathLst>
                <a:path w="1062" h="845">
                  <a:moveTo>
                    <a:pt x="8" y="266"/>
                  </a:moveTo>
                  <a:lnTo>
                    <a:pt x="0" y="156"/>
                  </a:lnTo>
                  <a:lnTo>
                    <a:pt x="4" y="133"/>
                  </a:lnTo>
                  <a:lnTo>
                    <a:pt x="37" y="117"/>
                  </a:lnTo>
                  <a:lnTo>
                    <a:pt x="88" y="82"/>
                  </a:lnTo>
                  <a:lnTo>
                    <a:pt x="162" y="55"/>
                  </a:lnTo>
                  <a:lnTo>
                    <a:pt x="193" y="39"/>
                  </a:lnTo>
                  <a:lnTo>
                    <a:pt x="193" y="12"/>
                  </a:lnTo>
                  <a:lnTo>
                    <a:pt x="204" y="0"/>
                  </a:lnTo>
                  <a:lnTo>
                    <a:pt x="217" y="0"/>
                  </a:lnTo>
                  <a:lnTo>
                    <a:pt x="267" y="8"/>
                  </a:lnTo>
                  <a:lnTo>
                    <a:pt x="267" y="27"/>
                  </a:lnTo>
                  <a:lnTo>
                    <a:pt x="276" y="59"/>
                  </a:lnTo>
                  <a:lnTo>
                    <a:pt x="272" y="114"/>
                  </a:lnTo>
                  <a:lnTo>
                    <a:pt x="314" y="172"/>
                  </a:lnTo>
                  <a:lnTo>
                    <a:pt x="335" y="183"/>
                  </a:lnTo>
                  <a:lnTo>
                    <a:pt x="369" y="161"/>
                  </a:lnTo>
                  <a:lnTo>
                    <a:pt x="440" y="161"/>
                  </a:lnTo>
                  <a:lnTo>
                    <a:pt x="461" y="164"/>
                  </a:lnTo>
                  <a:lnTo>
                    <a:pt x="469" y="180"/>
                  </a:lnTo>
                  <a:lnTo>
                    <a:pt x="461" y="195"/>
                  </a:lnTo>
                  <a:lnTo>
                    <a:pt x="423" y="227"/>
                  </a:lnTo>
                  <a:lnTo>
                    <a:pt x="426" y="242"/>
                  </a:lnTo>
                  <a:lnTo>
                    <a:pt x="473" y="273"/>
                  </a:lnTo>
                  <a:lnTo>
                    <a:pt x="489" y="273"/>
                  </a:lnTo>
                  <a:lnTo>
                    <a:pt x="494" y="281"/>
                  </a:lnTo>
                  <a:lnTo>
                    <a:pt x="489" y="293"/>
                  </a:lnTo>
                  <a:lnTo>
                    <a:pt x="519" y="317"/>
                  </a:lnTo>
                  <a:lnTo>
                    <a:pt x="587" y="324"/>
                  </a:lnTo>
                  <a:lnTo>
                    <a:pt x="620" y="317"/>
                  </a:lnTo>
                  <a:lnTo>
                    <a:pt x="658" y="281"/>
                  </a:lnTo>
                  <a:lnTo>
                    <a:pt x="709" y="285"/>
                  </a:lnTo>
                  <a:lnTo>
                    <a:pt x="730" y="312"/>
                  </a:lnTo>
                  <a:lnTo>
                    <a:pt x="717" y="336"/>
                  </a:lnTo>
                  <a:lnTo>
                    <a:pt x="721" y="351"/>
                  </a:lnTo>
                  <a:lnTo>
                    <a:pt x="691" y="368"/>
                  </a:lnTo>
                  <a:lnTo>
                    <a:pt x="683" y="383"/>
                  </a:lnTo>
                  <a:lnTo>
                    <a:pt x="687" y="414"/>
                  </a:lnTo>
                  <a:lnTo>
                    <a:pt x="733" y="442"/>
                  </a:lnTo>
                  <a:lnTo>
                    <a:pt x="750" y="437"/>
                  </a:lnTo>
                  <a:lnTo>
                    <a:pt x="804" y="500"/>
                  </a:lnTo>
                  <a:lnTo>
                    <a:pt x="817" y="547"/>
                  </a:lnTo>
                  <a:lnTo>
                    <a:pt x="813" y="571"/>
                  </a:lnTo>
                  <a:lnTo>
                    <a:pt x="851" y="590"/>
                  </a:lnTo>
                  <a:lnTo>
                    <a:pt x="851" y="605"/>
                  </a:lnTo>
                  <a:lnTo>
                    <a:pt x="884" y="613"/>
                  </a:lnTo>
                  <a:lnTo>
                    <a:pt x="892" y="613"/>
                  </a:lnTo>
                  <a:lnTo>
                    <a:pt x="892" y="586"/>
                  </a:lnTo>
                  <a:lnTo>
                    <a:pt x="922" y="581"/>
                  </a:lnTo>
                  <a:lnTo>
                    <a:pt x="927" y="551"/>
                  </a:lnTo>
                  <a:lnTo>
                    <a:pt x="909" y="535"/>
                  </a:lnTo>
                  <a:lnTo>
                    <a:pt x="892" y="523"/>
                  </a:lnTo>
                  <a:lnTo>
                    <a:pt x="901" y="465"/>
                  </a:lnTo>
                  <a:lnTo>
                    <a:pt x="914" y="457"/>
                  </a:lnTo>
                  <a:lnTo>
                    <a:pt x="939" y="465"/>
                  </a:lnTo>
                  <a:lnTo>
                    <a:pt x="947" y="461"/>
                  </a:lnTo>
                  <a:lnTo>
                    <a:pt x="955" y="473"/>
                  </a:lnTo>
                  <a:lnTo>
                    <a:pt x="1018" y="503"/>
                  </a:lnTo>
                  <a:lnTo>
                    <a:pt x="1052" y="523"/>
                  </a:lnTo>
                  <a:lnTo>
                    <a:pt x="1061" y="542"/>
                  </a:lnTo>
                  <a:lnTo>
                    <a:pt x="1040" y="566"/>
                  </a:lnTo>
                  <a:lnTo>
                    <a:pt x="1052" y="593"/>
                  </a:lnTo>
                  <a:lnTo>
                    <a:pt x="1044" y="610"/>
                  </a:lnTo>
                  <a:lnTo>
                    <a:pt x="998" y="613"/>
                  </a:lnTo>
                  <a:lnTo>
                    <a:pt x="990" y="617"/>
                  </a:lnTo>
                  <a:lnTo>
                    <a:pt x="990" y="625"/>
                  </a:lnTo>
                  <a:lnTo>
                    <a:pt x="990" y="637"/>
                  </a:lnTo>
                  <a:lnTo>
                    <a:pt x="951" y="640"/>
                  </a:lnTo>
                  <a:lnTo>
                    <a:pt x="935" y="632"/>
                  </a:lnTo>
                  <a:lnTo>
                    <a:pt x="906" y="632"/>
                  </a:lnTo>
                  <a:lnTo>
                    <a:pt x="901" y="637"/>
                  </a:lnTo>
                  <a:lnTo>
                    <a:pt x="906" y="652"/>
                  </a:lnTo>
                  <a:lnTo>
                    <a:pt x="892" y="664"/>
                  </a:lnTo>
                  <a:lnTo>
                    <a:pt x="888" y="679"/>
                  </a:lnTo>
                  <a:lnTo>
                    <a:pt x="914" y="699"/>
                  </a:lnTo>
                  <a:lnTo>
                    <a:pt x="898" y="730"/>
                  </a:lnTo>
                  <a:lnTo>
                    <a:pt x="906" y="750"/>
                  </a:lnTo>
                  <a:lnTo>
                    <a:pt x="901" y="757"/>
                  </a:lnTo>
                  <a:lnTo>
                    <a:pt x="876" y="757"/>
                  </a:lnTo>
                  <a:lnTo>
                    <a:pt x="856" y="766"/>
                  </a:lnTo>
                  <a:lnTo>
                    <a:pt x="872" y="785"/>
                  </a:lnTo>
                  <a:lnTo>
                    <a:pt x="859" y="813"/>
                  </a:lnTo>
                  <a:lnTo>
                    <a:pt x="830" y="820"/>
                  </a:lnTo>
                  <a:lnTo>
                    <a:pt x="835" y="832"/>
                  </a:lnTo>
                  <a:lnTo>
                    <a:pt x="825" y="844"/>
                  </a:lnTo>
                  <a:lnTo>
                    <a:pt x="772" y="840"/>
                  </a:lnTo>
                  <a:lnTo>
                    <a:pt x="750" y="824"/>
                  </a:lnTo>
                  <a:lnTo>
                    <a:pt x="746" y="796"/>
                  </a:lnTo>
                  <a:lnTo>
                    <a:pt x="738" y="785"/>
                  </a:lnTo>
                  <a:lnTo>
                    <a:pt x="717" y="796"/>
                  </a:lnTo>
                  <a:lnTo>
                    <a:pt x="687" y="766"/>
                  </a:lnTo>
                  <a:lnTo>
                    <a:pt x="662" y="750"/>
                  </a:lnTo>
                  <a:lnTo>
                    <a:pt x="658" y="727"/>
                  </a:lnTo>
                  <a:lnTo>
                    <a:pt x="650" y="711"/>
                  </a:lnTo>
                  <a:lnTo>
                    <a:pt x="637" y="711"/>
                  </a:lnTo>
                  <a:lnTo>
                    <a:pt x="587" y="730"/>
                  </a:lnTo>
                  <a:lnTo>
                    <a:pt x="591" y="754"/>
                  </a:lnTo>
                  <a:lnTo>
                    <a:pt x="574" y="754"/>
                  </a:lnTo>
                  <a:lnTo>
                    <a:pt x="540" y="727"/>
                  </a:lnTo>
                  <a:lnTo>
                    <a:pt x="511" y="722"/>
                  </a:lnTo>
                  <a:lnTo>
                    <a:pt x="499" y="707"/>
                  </a:lnTo>
                  <a:lnTo>
                    <a:pt x="508" y="688"/>
                  </a:lnTo>
                  <a:lnTo>
                    <a:pt x="528" y="703"/>
                  </a:lnTo>
                  <a:lnTo>
                    <a:pt x="549" y="711"/>
                  </a:lnTo>
                  <a:lnTo>
                    <a:pt x="566" y="695"/>
                  </a:lnTo>
                  <a:lnTo>
                    <a:pt x="566" y="664"/>
                  </a:lnTo>
                  <a:lnTo>
                    <a:pt x="587" y="649"/>
                  </a:lnTo>
                  <a:lnTo>
                    <a:pt x="604" y="632"/>
                  </a:lnTo>
                  <a:lnTo>
                    <a:pt x="595" y="613"/>
                  </a:lnTo>
                  <a:lnTo>
                    <a:pt x="637" y="581"/>
                  </a:lnTo>
                  <a:lnTo>
                    <a:pt x="642" y="535"/>
                  </a:lnTo>
                  <a:lnTo>
                    <a:pt x="624" y="512"/>
                  </a:lnTo>
                  <a:lnTo>
                    <a:pt x="612" y="473"/>
                  </a:lnTo>
                  <a:lnTo>
                    <a:pt x="560" y="410"/>
                  </a:lnTo>
                  <a:lnTo>
                    <a:pt x="536" y="422"/>
                  </a:lnTo>
                  <a:lnTo>
                    <a:pt x="499" y="391"/>
                  </a:lnTo>
                  <a:lnTo>
                    <a:pt x="453" y="363"/>
                  </a:lnTo>
                  <a:lnTo>
                    <a:pt x="432" y="317"/>
                  </a:lnTo>
                  <a:lnTo>
                    <a:pt x="393" y="332"/>
                  </a:lnTo>
                  <a:lnTo>
                    <a:pt x="322" y="290"/>
                  </a:lnTo>
                  <a:lnTo>
                    <a:pt x="288" y="305"/>
                  </a:lnTo>
                  <a:lnTo>
                    <a:pt x="235" y="297"/>
                  </a:lnTo>
                  <a:lnTo>
                    <a:pt x="196" y="320"/>
                  </a:lnTo>
                  <a:lnTo>
                    <a:pt x="172" y="324"/>
                  </a:lnTo>
                  <a:lnTo>
                    <a:pt x="130" y="300"/>
                  </a:lnTo>
                  <a:lnTo>
                    <a:pt x="100" y="285"/>
                  </a:lnTo>
                  <a:lnTo>
                    <a:pt x="8" y="266"/>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42" name="Freeform 31"/>
            <p:cNvSpPr>
              <a:spLocks/>
            </p:cNvSpPr>
            <p:nvPr/>
          </p:nvSpPr>
          <p:spPr bwMode="auto">
            <a:xfrm>
              <a:off x="3365505" y="2657475"/>
              <a:ext cx="1624016" cy="1309687"/>
            </a:xfrm>
            <a:custGeom>
              <a:avLst/>
              <a:gdLst/>
              <a:ahLst/>
              <a:cxnLst>
                <a:cxn ang="0">
                  <a:pos x="0" y="156"/>
                </a:cxn>
                <a:cxn ang="0">
                  <a:pos x="37" y="117"/>
                </a:cxn>
                <a:cxn ang="0">
                  <a:pos x="162" y="55"/>
                </a:cxn>
                <a:cxn ang="0">
                  <a:pos x="193" y="12"/>
                </a:cxn>
                <a:cxn ang="0">
                  <a:pos x="217" y="0"/>
                </a:cxn>
                <a:cxn ang="0">
                  <a:pos x="267" y="27"/>
                </a:cxn>
                <a:cxn ang="0">
                  <a:pos x="272" y="114"/>
                </a:cxn>
                <a:cxn ang="0">
                  <a:pos x="335" y="183"/>
                </a:cxn>
                <a:cxn ang="0">
                  <a:pos x="440" y="161"/>
                </a:cxn>
                <a:cxn ang="0">
                  <a:pos x="469" y="180"/>
                </a:cxn>
                <a:cxn ang="0">
                  <a:pos x="423" y="227"/>
                </a:cxn>
                <a:cxn ang="0">
                  <a:pos x="473" y="273"/>
                </a:cxn>
                <a:cxn ang="0">
                  <a:pos x="494" y="281"/>
                </a:cxn>
                <a:cxn ang="0">
                  <a:pos x="519" y="317"/>
                </a:cxn>
                <a:cxn ang="0">
                  <a:pos x="620" y="317"/>
                </a:cxn>
                <a:cxn ang="0">
                  <a:pos x="709" y="285"/>
                </a:cxn>
                <a:cxn ang="0">
                  <a:pos x="717" y="336"/>
                </a:cxn>
                <a:cxn ang="0">
                  <a:pos x="691" y="368"/>
                </a:cxn>
                <a:cxn ang="0">
                  <a:pos x="687" y="414"/>
                </a:cxn>
                <a:cxn ang="0">
                  <a:pos x="750" y="437"/>
                </a:cxn>
                <a:cxn ang="0">
                  <a:pos x="817" y="547"/>
                </a:cxn>
                <a:cxn ang="0">
                  <a:pos x="851" y="590"/>
                </a:cxn>
                <a:cxn ang="0">
                  <a:pos x="884" y="613"/>
                </a:cxn>
                <a:cxn ang="0">
                  <a:pos x="892" y="586"/>
                </a:cxn>
                <a:cxn ang="0">
                  <a:pos x="927" y="551"/>
                </a:cxn>
                <a:cxn ang="0">
                  <a:pos x="892" y="523"/>
                </a:cxn>
                <a:cxn ang="0">
                  <a:pos x="914" y="457"/>
                </a:cxn>
                <a:cxn ang="0">
                  <a:pos x="947" y="461"/>
                </a:cxn>
                <a:cxn ang="0">
                  <a:pos x="1018" y="503"/>
                </a:cxn>
                <a:cxn ang="0">
                  <a:pos x="1061" y="542"/>
                </a:cxn>
                <a:cxn ang="0">
                  <a:pos x="1052" y="593"/>
                </a:cxn>
                <a:cxn ang="0">
                  <a:pos x="998" y="613"/>
                </a:cxn>
                <a:cxn ang="0">
                  <a:pos x="990" y="625"/>
                </a:cxn>
                <a:cxn ang="0">
                  <a:pos x="951" y="640"/>
                </a:cxn>
                <a:cxn ang="0">
                  <a:pos x="906" y="632"/>
                </a:cxn>
                <a:cxn ang="0">
                  <a:pos x="906" y="652"/>
                </a:cxn>
                <a:cxn ang="0">
                  <a:pos x="888" y="679"/>
                </a:cxn>
                <a:cxn ang="0">
                  <a:pos x="898" y="730"/>
                </a:cxn>
                <a:cxn ang="0">
                  <a:pos x="901" y="757"/>
                </a:cxn>
                <a:cxn ang="0">
                  <a:pos x="856" y="766"/>
                </a:cxn>
                <a:cxn ang="0">
                  <a:pos x="859" y="813"/>
                </a:cxn>
                <a:cxn ang="0">
                  <a:pos x="835" y="832"/>
                </a:cxn>
                <a:cxn ang="0">
                  <a:pos x="772" y="840"/>
                </a:cxn>
                <a:cxn ang="0">
                  <a:pos x="746" y="796"/>
                </a:cxn>
                <a:cxn ang="0">
                  <a:pos x="717" y="796"/>
                </a:cxn>
                <a:cxn ang="0">
                  <a:pos x="662" y="750"/>
                </a:cxn>
                <a:cxn ang="0">
                  <a:pos x="650" y="711"/>
                </a:cxn>
                <a:cxn ang="0">
                  <a:pos x="587" y="730"/>
                </a:cxn>
                <a:cxn ang="0">
                  <a:pos x="574" y="754"/>
                </a:cxn>
                <a:cxn ang="0">
                  <a:pos x="511" y="722"/>
                </a:cxn>
                <a:cxn ang="0">
                  <a:pos x="508" y="688"/>
                </a:cxn>
                <a:cxn ang="0">
                  <a:pos x="549" y="711"/>
                </a:cxn>
                <a:cxn ang="0">
                  <a:pos x="566" y="664"/>
                </a:cxn>
                <a:cxn ang="0">
                  <a:pos x="604" y="632"/>
                </a:cxn>
                <a:cxn ang="0">
                  <a:pos x="637" y="581"/>
                </a:cxn>
                <a:cxn ang="0">
                  <a:pos x="624" y="512"/>
                </a:cxn>
                <a:cxn ang="0">
                  <a:pos x="560" y="410"/>
                </a:cxn>
                <a:cxn ang="0">
                  <a:pos x="499" y="391"/>
                </a:cxn>
                <a:cxn ang="0">
                  <a:pos x="432" y="317"/>
                </a:cxn>
                <a:cxn ang="0">
                  <a:pos x="322" y="290"/>
                </a:cxn>
                <a:cxn ang="0">
                  <a:pos x="235" y="297"/>
                </a:cxn>
                <a:cxn ang="0">
                  <a:pos x="172" y="324"/>
                </a:cxn>
                <a:cxn ang="0">
                  <a:pos x="100" y="285"/>
                </a:cxn>
              </a:cxnLst>
              <a:rect l="0" t="0" r="r" b="b"/>
              <a:pathLst>
                <a:path w="1062" h="845">
                  <a:moveTo>
                    <a:pt x="8" y="266"/>
                  </a:moveTo>
                  <a:lnTo>
                    <a:pt x="0" y="156"/>
                  </a:lnTo>
                  <a:lnTo>
                    <a:pt x="4" y="133"/>
                  </a:lnTo>
                  <a:lnTo>
                    <a:pt x="37" y="117"/>
                  </a:lnTo>
                  <a:lnTo>
                    <a:pt x="88" y="82"/>
                  </a:lnTo>
                  <a:lnTo>
                    <a:pt x="162" y="55"/>
                  </a:lnTo>
                  <a:lnTo>
                    <a:pt x="193" y="39"/>
                  </a:lnTo>
                  <a:lnTo>
                    <a:pt x="193" y="12"/>
                  </a:lnTo>
                  <a:lnTo>
                    <a:pt x="204" y="0"/>
                  </a:lnTo>
                  <a:lnTo>
                    <a:pt x="217" y="0"/>
                  </a:lnTo>
                  <a:lnTo>
                    <a:pt x="267" y="8"/>
                  </a:lnTo>
                  <a:lnTo>
                    <a:pt x="267" y="27"/>
                  </a:lnTo>
                  <a:lnTo>
                    <a:pt x="276" y="59"/>
                  </a:lnTo>
                  <a:lnTo>
                    <a:pt x="272" y="114"/>
                  </a:lnTo>
                  <a:lnTo>
                    <a:pt x="314" y="172"/>
                  </a:lnTo>
                  <a:lnTo>
                    <a:pt x="335" y="183"/>
                  </a:lnTo>
                  <a:lnTo>
                    <a:pt x="369" y="161"/>
                  </a:lnTo>
                  <a:lnTo>
                    <a:pt x="440" y="161"/>
                  </a:lnTo>
                  <a:lnTo>
                    <a:pt x="461" y="164"/>
                  </a:lnTo>
                  <a:lnTo>
                    <a:pt x="469" y="180"/>
                  </a:lnTo>
                  <a:lnTo>
                    <a:pt x="461" y="195"/>
                  </a:lnTo>
                  <a:lnTo>
                    <a:pt x="423" y="227"/>
                  </a:lnTo>
                  <a:lnTo>
                    <a:pt x="426" y="242"/>
                  </a:lnTo>
                  <a:lnTo>
                    <a:pt x="473" y="273"/>
                  </a:lnTo>
                  <a:lnTo>
                    <a:pt x="489" y="273"/>
                  </a:lnTo>
                  <a:lnTo>
                    <a:pt x="494" y="281"/>
                  </a:lnTo>
                  <a:lnTo>
                    <a:pt x="489" y="293"/>
                  </a:lnTo>
                  <a:lnTo>
                    <a:pt x="519" y="317"/>
                  </a:lnTo>
                  <a:lnTo>
                    <a:pt x="587" y="324"/>
                  </a:lnTo>
                  <a:lnTo>
                    <a:pt x="620" y="317"/>
                  </a:lnTo>
                  <a:lnTo>
                    <a:pt x="658" y="281"/>
                  </a:lnTo>
                  <a:lnTo>
                    <a:pt x="709" y="285"/>
                  </a:lnTo>
                  <a:lnTo>
                    <a:pt x="730" y="312"/>
                  </a:lnTo>
                  <a:lnTo>
                    <a:pt x="717" y="336"/>
                  </a:lnTo>
                  <a:lnTo>
                    <a:pt x="721" y="351"/>
                  </a:lnTo>
                  <a:lnTo>
                    <a:pt x="691" y="368"/>
                  </a:lnTo>
                  <a:lnTo>
                    <a:pt x="683" y="383"/>
                  </a:lnTo>
                  <a:lnTo>
                    <a:pt x="687" y="414"/>
                  </a:lnTo>
                  <a:lnTo>
                    <a:pt x="733" y="442"/>
                  </a:lnTo>
                  <a:lnTo>
                    <a:pt x="750" y="437"/>
                  </a:lnTo>
                  <a:lnTo>
                    <a:pt x="804" y="500"/>
                  </a:lnTo>
                  <a:lnTo>
                    <a:pt x="817" y="547"/>
                  </a:lnTo>
                  <a:lnTo>
                    <a:pt x="813" y="571"/>
                  </a:lnTo>
                  <a:lnTo>
                    <a:pt x="851" y="590"/>
                  </a:lnTo>
                  <a:lnTo>
                    <a:pt x="851" y="605"/>
                  </a:lnTo>
                  <a:lnTo>
                    <a:pt x="884" y="613"/>
                  </a:lnTo>
                  <a:lnTo>
                    <a:pt x="892" y="613"/>
                  </a:lnTo>
                  <a:lnTo>
                    <a:pt x="892" y="586"/>
                  </a:lnTo>
                  <a:lnTo>
                    <a:pt x="922" y="581"/>
                  </a:lnTo>
                  <a:lnTo>
                    <a:pt x="927" y="551"/>
                  </a:lnTo>
                  <a:lnTo>
                    <a:pt x="909" y="535"/>
                  </a:lnTo>
                  <a:lnTo>
                    <a:pt x="892" y="523"/>
                  </a:lnTo>
                  <a:lnTo>
                    <a:pt x="901" y="465"/>
                  </a:lnTo>
                  <a:lnTo>
                    <a:pt x="914" y="457"/>
                  </a:lnTo>
                  <a:lnTo>
                    <a:pt x="939" y="465"/>
                  </a:lnTo>
                  <a:lnTo>
                    <a:pt x="947" y="461"/>
                  </a:lnTo>
                  <a:lnTo>
                    <a:pt x="955" y="473"/>
                  </a:lnTo>
                  <a:lnTo>
                    <a:pt x="1018" y="503"/>
                  </a:lnTo>
                  <a:lnTo>
                    <a:pt x="1052" y="523"/>
                  </a:lnTo>
                  <a:lnTo>
                    <a:pt x="1061" y="542"/>
                  </a:lnTo>
                  <a:lnTo>
                    <a:pt x="1040" y="566"/>
                  </a:lnTo>
                  <a:lnTo>
                    <a:pt x="1052" y="593"/>
                  </a:lnTo>
                  <a:lnTo>
                    <a:pt x="1044" y="610"/>
                  </a:lnTo>
                  <a:lnTo>
                    <a:pt x="998" y="613"/>
                  </a:lnTo>
                  <a:lnTo>
                    <a:pt x="990" y="617"/>
                  </a:lnTo>
                  <a:lnTo>
                    <a:pt x="990" y="625"/>
                  </a:lnTo>
                  <a:lnTo>
                    <a:pt x="990" y="637"/>
                  </a:lnTo>
                  <a:lnTo>
                    <a:pt x="951" y="640"/>
                  </a:lnTo>
                  <a:lnTo>
                    <a:pt x="935" y="632"/>
                  </a:lnTo>
                  <a:lnTo>
                    <a:pt x="906" y="632"/>
                  </a:lnTo>
                  <a:lnTo>
                    <a:pt x="901" y="637"/>
                  </a:lnTo>
                  <a:lnTo>
                    <a:pt x="906" y="652"/>
                  </a:lnTo>
                  <a:lnTo>
                    <a:pt x="892" y="664"/>
                  </a:lnTo>
                  <a:lnTo>
                    <a:pt x="888" y="679"/>
                  </a:lnTo>
                  <a:lnTo>
                    <a:pt x="914" y="699"/>
                  </a:lnTo>
                  <a:lnTo>
                    <a:pt x="898" y="730"/>
                  </a:lnTo>
                  <a:lnTo>
                    <a:pt x="906" y="750"/>
                  </a:lnTo>
                  <a:lnTo>
                    <a:pt x="901" y="757"/>
                  </a:lnTo>
                  <a:lnTo>
                    <a:pt x="876" y="757"/>
                  </a:lnTo>
                  <a:lnTo>
                    <a:pt x="856" y="766"/>
                  </a:lnTo>
                  <a:lnTo>
                    <a:pt x="872" y="785"/>
                  </a:lnTo>
                  <a:lnTo>
                    <a:pt x="859" y="813"/>
                  </a:lnTo>
                  <a:lnTo>
                    <a:pt x="830" y="820"/>
                  </a:lnTo>
                  <a:lnTo>
                    <a:pt x="835" y="832"/>
                  </a:lnTo>
                  <a:lnTo>
                    <a:pt x="825" y="844"/>
                  </a:lnTo>
                  <a:lnTo>
                    <a:pt x="772" y="840"/>
                  </a:lnTo>
                  <a:lnTo>
                    <a:pt x="750" y="824"/>
                  </a:lnTo>
                  <a:lnTo>
                    <a:pt x="746" y="796"/>
                  </a:lnTo>
                  <a:lnTo>
                    <a:pt x="738" y="785"/>
                  </a:lnTo>
                  <a:lnTo>
                    <a:pt x="717" y="796"/>
                  </a:lnTo>
                  <a:lnTo>
                    <a:pt x="687" y="766"/>
                  </a:lnTo>
                  <a:lnTo>
                    <a:pt x="662" y="750"/>
                  </a:lnTo>
                  <a:lnTo>
                    <a:pt x="658" y="727"/>
                  </a:lnTo>
                  <a:lnTo>
                    <a:pt x="650" y="711"/>
                  </a:lnTo>
                  <a:lnTo>
                    <a:pt x="637" y="711"/>
                  </a:lnTo>
                  <a:lnTo>
                    <a:pt x="587" y="730"/>
                  </a:lnTo>
                  <a:lnTo>
                    <a:pt x="591" y="754"/>
                  </a:lnTo>
                  <a:lnTo>
                    <a:pt x="574" y="754"/>
                  </a:lnTo>
                  <a:lnTo>
                    <a:pt x="540" y="727"/>
                  </a:lnTo>
                  <a:lnTo>
                    <a:pt x="511" y="722"/>
                  </a:lnTo>
                  <a:lnTo>
                    <a:pt x="499" y="707"/>
                  </a:lnTo>
                  <a:lnTo>
                    <a:pt x="508" y="688"/>
                  </a:lnTo>
                  <a:lnTo>
                    <a:pt x="528" y="703"/>
                  </a:lnTo>
                  <a:lnTo>
                    <a:pt x="549" y="711"/>
                  </a:lnTo>
                  <a:lnTo>
                    <a:pt x="566" y="695"/>
                  </a:lnTo>
                  <a:lnTo>
                    <a:pt x="566" y="664"/>
                  </a:lnTo>
                  <a:lnTo>
                    <a:pt x="587" y="649"/>
                  </a:lnTo>
                  <a:lnTo>
                    <a:pt x="604" y="632"/>
                  </a:lnTo>
                  <a:lnTo>
                    <a:pt x="595" y="613"/>
                  </a:lnTo>
                  <a:lnTo>
                    <a:pt x="637" y="581"/>
                  </a:lnTo>
                  <a:lnTo>
                    <a:pt x="642" y="535"/>
                  </a:lnTo>
                  <a:lnTo>
                    <a:pt x="624" y="512"/>
                  </a:lnTo>
                  <a:lnTo>
                    <a:pt x="612" y="473"/>
                  </a:lnTo>
                  <a:lnTo>
                    <a:pt x="560" y="410"/>
                  </a:lnTo>
                  <a:lnTo>
                    <a:pt x="536" y="422"/>
                  </a:lnTo>
                  <a:lnTo>
                    <a:pt x="499" y="391"/>
                  </a:lnTo>
                  <a:lnTo>
                    <a:pt x="453" y="363"/>
                  </a:lnTo>
                  <a:lnTo>
                    <a:pt x="432" y="317"/>
                  </a:lnTo>
                  <a:lnTo>
                    <a:pt x="393" y="332"/>
                  </a:lnTo>
                  <a:lnTo>
                    <a:pt x="322" y="290"/>
                  </a:lnTo>
                  <a:lnTo>
                    <a:pt x="288" y="305"/>
                  </a:lnTo>
                  <a:lnTo>
                    <a:pt x="235" y="297"/>
                  </a:lnTo>
                  <a:lnTo>
                    <a:pt x="196" y="320"/>
                  </a:lnTo>
                  <a:lnTo>
                    <a:pt x="172" y="324"/>
                  </a:lnTo>
                  <a:lnTo>
                    <a:pt x="130" y="300"/>
                  </a:lnTo>
                  <a:lnTo>
                    <a:pt x="100" y="285"/>
                  </a:lnTo>
                  <a:lnTo>
                    <a:pt x="8" y="266"/>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43" name="Freeform 32"/>
            <p:cNvSpPr>
              <a:spLocks/>
            </p:cNvSpPr>
            <p:nvPr/>
          </p:nvSpPr>
          <p:spPr bwMode="auto">
            <a:xfrm>
              <a:off x="1293815" y="1725614"/>
              <a:ext cx="2389190" cy="1722436"/>
            </a:xfrm>
            <a:custGeom>
              <a:avLst/>
              <a:gdLst/>
              <a:ahLst/>
              <a:cxnLst>
                <a:cxn ang="0">
                  <a:pos x="1089" y="54"/>
                </a:cxn>
                <a:cxn ang="0">
                  <a:pos x="1131" y="117"/>
                </a:cxn>
                <a:cxn ang="0">
                  <a:pos x="1198" y="137"/>
                </a:cxn>
                <a:cxn ang="0">
                  <a:pos x="1235" y="277"/>
                </a:cxn>
                <a:cxn ang="0">
                  <a:pos x="1223" y="355"/>
                </a:cxn>
                <a:cxn ang="0">
                  <a:pos x="1475" y="453"/>
                </a:cxn>
                <a:cxn ang="0">
                  <a:pos x="1519" y="516"/>
                </a:cxn>
                <a:cxn ang="0">
                  <a:pos x="1550" y="614"/>
                </a:cxn>
                <a:cxn ang="0">
                  <a:pos x="1445" y="684"/>
                </a:cxn>
                <a:cxn ang="0">
                  <a:pos x="1357" y="758"/>
                </a:cxn>
                <a:cxn ang="0">
                  <a:pos x="1328" y="872"/>
                </a:cxn>
                <a:cxn ang="0">
                  <a:pos x="1118" y="970"/>
                </a:cxn>
                <a:cxn ang="0">
                  <a:pos x="1131" y="1051"/>
                </a:cxn>
                <a:cxn ang="0">
                  <a:pos x="1143" y="1079"/>
                </a:cxn>
                <a:cxn ang="0">
                  <a:pos x="1068" y="1095"/>
                </a:cxn>
                <a:cxn ang="0">
                  <a:pos x="938" y="1056"/>
                </a:cxn>
                <a:cxn ang="0">
                  <a:pos x="817" y="1068"/>
                </a:cxn>
                <a:cxn ang="0">
                  <a:pos x="653" y="1110"/>
                </a:cxn>
                <a:cxn ang="0">
                  <a:pos x="519" y="1068"/>
                </a:cxn>
                <a:cxn ang="0">
                  <a:pos x="430" y="1071"/>
                </a:cxn>
                <a:cxn ang="0">
                  <a:pos x="351" y="1048"/>
                </a:cxn>
                <a:cxn ang="0">
                  <a:pos x="217" y="1020"/>
                </a:cxn>
                <a:cxn ang="0">
                  <a:pos x="99" y="966"/>
                </a:cxn>
                <a:cxn ang="0">
                  <a:pos x="91" y="892"/>
                </a:cxn>
                <a:cxn ang="0">
                  <a:pos x="8" y="836"/>
                </a:cxn>
                <a:cxn ang="0">
                  <a:pos x="45" y="824"/>
                </a:cxn>
                <a:cxn ang="0">
                  <a:pos x="62" y="731"/>
                </a:cxn>
                <a:cxn ang="0">
                  <a:pos x="0" y="684"/>
                </a:cxn>
                <a:cxn ang="0">
                  <a:pos x="32" y="614"/>
                </a:cxn>
                <a:cxn ang="0">
                  <a:pos x="94" y="579"/>
                </a:cxn>
                <a:cxn ang="0">
                  <a:pos x="157" y="567"/>
                </a:cxn>
                <a:cxn ang="0">
                  <a:pos x="184" y="598"/>
                </a:cxn>
                <a:cxn ang="0">
                  <a:pos x="335" y="570"/>
                </a:cxn>
                <a:cxn ang="0">
                  <a:pos x="497" y="504"/>
                </a:cxn>
                <a:cxn ang="0">
                  <a:pos x="548" y="438"/>
                </a:cxn>
                <a:cxn ang="0">
                  <a:pos x="527" y="289"/>
                </a:cxn>
                <a:cxn ang="0">
                  <a:pos x="644" y="266"/>
                </a:cxn>
                <a:cxn ang="0">
                  <a:pos x="694" y="289"/>
                </a:cxn>
                <a:cxn ang="0">
                  <a:pos x="757" y="140"/>
                </a:cxn>
                <a:cxn ang="0">
                  <a:pos x="850" y="160"/>
                </a:cxn>
                <a:cxn ang="0">
                  <a:pos x="933" y="71"/>
                </a:cxn>
                <a:cxn ang="0">
                  <a:pos x="1005" y="31"/>
                </a:cxn>
                <a:cxn ang="0">
                  <a:pos x="1084" y="8"/>
                </a:cxn>
              </a:cxnLst>
              <a:rect l="0" t="0" r="r" b="b"/>
              <a:pathLst>
                <a:path w="1563" h="1111">
                  <a:moveTo>
                    <a:pt x="1084" y="8"/>
                  </a:moveTo>
                  <a:lnTo>
                    <a:pt x="1072" y="39"/>
                  </a:lnTo>
                  <a:lnTo>
                    <a:pt x="1089" y="54"/>
                  </a:lnTo>
                  <a:lnTo>
                    <a:pt x="1089" y="66"/>
                  </a:lnTo>
                  <a:lnTo>
                    <a:pt x="1122" y="93"/>
                  </a:lnTo>
                  <a:lnTo>
                    <a:pt x="1131" y="117"/>
                  </a:lnTo>
                  <a:lnTo>
                    <a:pt x="1172" y="121"/>
                  </a:lnTo>
                  <a:lnTo>
                    <a:pt x="1190" y="137"/>
                  </a:lnTo>
                  <a:lnTo>
                    <a:pt x="1198" y="137"/>
                  </a:lnTo>
                  <a:lnTo>
                    <a:pt x="1223" y="184"/>
                  </a:lnTo>
                  <a:lnTo>
                    <a:pt x="1247" y="242"/>
                  </a:lnTo>
                  <a:lnTo>
                    <a:pt x="1235" y="277"/>
                  </a:lnTo>
                  <a:lnTo>
                    <a:pt x="1239" y="289"/>
                  </a:lnTo>
                  <a:lnTo>
                    <a:pt x="1215" y="328"/>
                  </a:lnTo>
                  <a:lnTo>
                    <a:pt x="1223" y="355"/>
                  </a:lnTo>
                  <a:lnTo>
                    <a:pt x="1298" y="387"/>
                  </a:lnTo>
                  <a:lnTo>
                    <a:pt x="1385" y="399"/>
                  </a:lnTo>
                  <a:lnTo>
                    <a:pt x="1475" y="453"/>
                  </a:lnTo>
                  <a:lnTo>
                    <a:pt x="1499" y="465"/>
                  </a:lnTo>
                  <a:lnTo>
                    <a:pt x="1503" y="477"/>
                  </a:lnTo>
                  <a:lnTo>
                    <a:pt x="1519" y="516"/>
                  </a:lnTo>
                  <a:lnTo>
                    <a:pt x="1541" y="563"/>
                  </a:lnTo>
                  <a:lnTo>
                    <a:pt x="1562" y="602"/>
                  </a:lnTo>
                  <a:lnTo>
                    <a:pt x="1550" y="614"/>
                  </a:lnTo>
                  <a:lnTo>
                    <a:pt x="1550" y="641"/>
                  </a:lnTo>
                  <a:lnTo>
                    <a:pt x="1519" y="657"/>
                  </a:lnTo>
                  <a:lnTo>
                    <a:pt x="1445" y="684"/>
                  </a:lnTo>
                  <a:lnTo>
                    <a:pt x="1394" y="719"/>
                  </a:lnTo>
                  <a:lnTo>
                    <a:pt x="1361" y="735"/>
                  </a:lnTo>
                  <a:lnTo>
                    <a:pt x="1357" y="758"/>
                  </a:lnTo>
                  <a:lnTo>
                    <a:pt x="1365" y="868"/>
                  </a:lnTo>
                  <a:lnTo>
                    <a:pt x="1341" y="863"/>
                  </a:lnTo>
                  <a:lnTo>
                    <a:pt x="1328" y="872"/>
                  </a:lnTo>
                  <a:lnTo>
                    <a:pt x="1139" y="907"/>
                  </a:lnTo>
                  <a:lnTo>
                    <a:pt x="1113" y="926"/>
                  </a:lnTo>
                  <a:lnTo>
                    <a:pt x="1118" y="970"/>
                  </a:lnTo>
                  <a:lnTo>
                    <a:pt x="1172" y="1012"/>
                  </a:lnTo>
                  <a:lnTo>
                    <a:pt x="1155" y="1039"/>
                  </a:lnTo>
                  <a:lnTo>
                    <a:pt x="1131" y="1051"/>
                  </a:lnTo>
                  <a:lnTo>
                    <a:pt x="1127" y="1068"/>
                  </a:lnTo>
                  <a:lnTo>
                    <a:pt x="1131" y="1079"/>
                  </a:lnTo>
                  <a:lnTo>
                    <a:pt x="1143" y="1079"/>
                  </a:lnTo>
                  <a:lnTo>
                    <a:pt x="1152" y="1090"/>
                  </a:lnTo>
                  <a:lnTo>
                    <a:pt x="1097" y="1106"/>
                  </a:lnTo>
                  <a:lnTo>
                    <a:pt x="1068" y="1095"/>
                  </a:lnTo>
                  <a:lnTo>
                    <a:pt x="1050" y="1087"/>
                  </a:lnTo>
                  <a:lnTo>
                    <a:pt x="1009" y="1087"/>
                  </a:lnTo>
                  <a:lnTo>
                    <a:pt x="938" y="1056"/>
                  </a:lnTo>
                  <a:lnTo>
                    <a:pt x="891" y="1056"/>
                  </a:lnTo>
                  <a:lnTo>
                    <a:pt x="854" y="1068"/>
                  </a:lnTo>
                  <a:lnTo>
                    <a:pt x="817" y="1068"/>
                  </a:lnTo>
                  <a:lnTo>
                    <a:pt x="754" y="1098"/>
                  </a:lnTo>
                  <a:lnTo>
                    <a:pt x="702" y="1090"/>
                  </a:lnTo>
                  <a:lnTo>
                    <a:pt x="653" y="1110"/>
                  </a:lnTo>
                  <a:lnTo>
                    <a:pt x="611" y="1095"/>
                  </a:lnTo>
                  <a:lnTo>
                    <a:pt x="587" y="1075"/>
                  </a:lnTo>
                  <a:lnTo>
                    <a:pt x="519" y="1068"/>
                  </a:lnTo>
                  <a:lnTo>
                    <a:pt x="472" y="1095"/>
                  </a:lnTo>
                  <a:lnTo>
                    <a:pt x="448" y="1083"/>
                  </a:lnTo>
                  <a:lnTo>
                    <a:pt x="430" y="1071"/>
                  </a:lnTo>
                  <a:lnTo>
                    <a:pt x="381" y="1059"/>
                  </a:lnTo>
                  <a:lnTo>
                    <a:pt x="371" y="1051"/>
                  </a:lnTo>
                  <a:lnTo>
                    <a:pt x="351" y="1048"/>
                  </a:lnTo>
                  <a:lnTo>
                    <a:pt x="322" y="1005"/>
                  </a:lnTo>
                  <a:lnTo>
                    <a:pt x="292" y="997"/>
                  </a:lnTo>
                  <a:lnTo>
                    <a:pt x="217" y="1020"/>
                  </a:lnTo>
                  <a:lnTo>
                    <a:pt x="184" y="1012"/>
                  </a:lnTo>
                  <a:lnTo>
                    <a:pt x="116" y="970"/>
                  </a:lnTo>
                  <a:lnTo>
                    <a:pt x="99" y="966"/>
                  </a:lnTo>
                  <a:lnTo>
                    <a:pt x="83" y="938"/>
                  </a:lnTo>
                  <a:lnTo>
                    <a:pt x="94" y="907"/>
                  </a:lnTo>
                  <a:lnTo>
                    <a:pt x="91" y="892"/>
                  </a:lnTo>
                  <a:lnTo>
                    <a:pt x="66" y="875"/>
                  </a:lnTo>
                  <a:lnTo>
                    <a:pt x="58" y="860"/>
                  </a:lnTo>
                  <a:lnTo>
                    <a:pt x="8" y="836"/>
                  </a:lnTo>
                  <a:lnTo>
                    <a:pt x="8" y="829"/>
                  </a:lnTo>
                  <a:lnTo>
                    <a:pt x="32" y="817"/>
                  </a:lnTo>
                  <a:lnTo>
                    <a:pt x="45" y="824"/>
                  </a:lnTo>
                  <a:lnTo>
                    <a:pt x="62" y="813"/>
                  </a:lnTo>
                  <a:lnTo>
                    <a:pt x="58" y="766"/>
                  </a:lnTo>
                  <a:lnTo>
                    <a:pt x="62" y="731"/>
                  </a:lnTo>
                  <a:lnTo>
                    <a:pt x="28" y="699"/>
                  </a:lnTo>
                  <a:lnTo>
                    <a:pt x="8" y="704"/>
                  </a:lnTo>
                  <a:lnTo>
                    <a:pt x="0" y="684"/>
                  </a:lnTo>
                  <a:lnTo>
                    <a:pt x="11" y="660"/>
                  </a:lnTo>
                  <a:lnTo>
                    <a:pt x="3" y="641"/>
                  </a:lnTo>
                  <a:lnTo>
                    <a:pt x="32" y="614"/>
                  </a:lnTo>
                  <a:lnTo>
                    <a:pt x="32" y="598"/>
                  </a:lnTo>
                  <a:lnTo>
                    <a:pt x="66" y="582"/>
                  </a:lnTo>
                  <a:lnTo>
                    <a:pt x="94" y="579"/>
                  </a:lnTo>
                  <a:lnTo>
                    <a:pt x="121" y="567"/>
                  </a:lnTo>
                  <a:lnTo>
                    <a:pt x="141" y="575"/>
                  </a:lnTo>
                  <a:lnTo>
                    <a:pt x="157" y="567"/>
                  </a:lnTo>
                  <a:lnTo>
                    <a:pt x="167" y="570"/>
                  </a:lnTo>
                  <a:lnTo>
                    <a:pt x="167" y="590"/>
                  </a:lnTo>
                  <a:lnTo>
                    <a:pt x="184" y="598"/>
                  </a:lnTo>
                  <a:lnTo>
                    <a:pt x="217" y="594"/>
                  </a:lnTo>
                  <a:lnTo>
                    <a:pt x="255" y="555"/>
                  </a:lnTo>
                  <a:lnTo>
                    <a:pt x="335" y="570"/>
                  </a:lnTo>
                  <a:lnTo>
                    <a:pt x="371" y="543"/>
                  </a:lnTo>
                  <a:lnTo>
                    <a:pt x="489" y="520"/>
                  </a:lnTo>
                  <a:lnTo>
                    <a:pt x="497" y="504"/>
                  </a:lnTo>
                  <a:lnTo>
                    <a:pt x="505" y="465"/>
                  </a:lnTo>
                  <a:lnTo>
                    <a:pt x="540" y="438"/>
                  </a:lnTo>
                  <a:lnTo>
                    <a:pt x="548" y="438"/>
                  </a:lnTo>
                  <a:lnTo>
                    <a:pt x="552" y="325"/>
                  </a:lnTo>
                  <a:lnTo>
                    <a:pt x="556" y="301"/>
                  </a:lnTo>
                  <a:lnTo>
                    <a:pt x="527" y="289"/>
                  </a:lnTo>
                  <a:lnTo>
                    <a:pt x="524" y="281"/>
                  </a:lnTo>
                  <a:lnTo>
                    <a:pt x="556" y="274"/>
                  </a:lnTo>
                  <a:lnTo>
                    <a:pt x="644" y="266"/>
                  </a:lnTo>
                  <a:lnTo>
                    <a:pt x="657" y="281"/>
                  </a:lnTo>
                  <a:lnTo>
                    <a:pt x="686" y="289"/>
                  </a:lnTo>
                  <a:lnTo>
                    <a:pt x="694" y="289"/>
                  </a:lnTo>
                  <a:lnTo>
                    <a:pt x="707" y="277"/>
                  </a:lnTo>
                  <a:lnTo>
                    <a:pt x="691" y="262"/>
                  </a:lnTo>
                  <a:lnTo>
                    <a:pt x="757" y="140"/>
                  </a:lnTo>
                  <a:lnTo>
                    <a:pt x="765" y="133"/>
                  </a:lnTo>
                  <a:lnTo>
                    <a:pt x="825" y="160"/>
                  </a:lnTo>
                  <a:lnTo>
                    <a:pt x="850" y="160"/>
                  </a:lnTo>
                  <a:lnTo>
                    <a:pt x="862" y="176"/>
                  </a:lnTo>
                  <a:lnTo>
                    <a:pt x="922" y="156"/>
                  </a:lnTo>
                  <a:lnTo>
                    <a:pt x="933" y="71"/>
                  </a:lnTo>
                  <a:lnTo>
                    <a:pt x="958" y="54"/>
                  </a:lnTo>
                  <a:lnTo>
                    <a:pt x="988" y="54"/>
                  </a:lnTo>
                  <a:lnTo>
                    <a:pt x="1005" y="31"/>
                  </a:lnTo>
                  <a:lnTo>
                    <a:pt x="1013" y="8"/>
                  </a:lnTo>
                  <a:lnTo>
                    <a:pt x="1029" y="0"/>
                  </a:lnTo>
                  <a:lnTo>
                    <a:pt x="1084" y="8"/>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44" name="Freeform 33"/>
            <p:cNvSpPr>
              <a:spLocks/>
            </p:cNvSpPr>
            <p:nvPr/>
          </p:nvSpPr>
          <p:spPr bwMode="auto">
            <a:xfrm>
              <a:off x="4670431" y="3036889"/>
              <a:ext cx="588963" cy="1008061"/>
            </a:xfrm>
            <a:custGeom>
              <a:avLst/>
              <a:gdLst/>
              <a:ahLst/>
              <a:cxnLst>
                <a:cxn ang="0">
                  <a:pos x="317" y="386"/>
                </a:cxn>
                <a:cxn ang="0">
                  <a:pos x="309" y="219"/>
                </a:cxn>
                <a:cxn ang="0">
                  <a:pos x="334" y="164"/>
                </a:cxn>
                <a:cxn ang="0">
                  <a:pos x="334" y="86"/>
                </a:cxn>
                <a:cxn ang="0">
                  <a:pos x="350" y="35"/>
                </a:cxn>
                <a:cxn ang="0">
                  <a:pos x="338" y="0"/>
                </a:cxn>
                <a:cxn ang="0">
                  <a:pos x="279" y="20"/>
                </a:cxn>
                <a:cxn ang="0">
                  <a:pos x="259" y="66"/>
                </a:cxn>
                <a:cxn ang="0">
                  <a:pos x="238" y="82"/>
                </a:cxn>
                <a:cxn ang="0">
                  <a:pos x="163" y="164"/>
                </a:cxn>
                <a:cxn ang="0">
                  <a:pos x="108" y="164"/>
                </a:cxn>
                <a:cxn ang="0">
                  <a:pos x="91" y="215"/>
                </a:cxn>
                <a:cxn ang="0">
                  <a:pos x="163" y="257"/>
                </a:cxn>
                <a:cxn ang="0">
                  <a:pos x="204" y="296"/>
                </a:cxn>
                <a:cxn ang="0">
                  <a:pos x="196" y="347"/>
                </a:cxn>
                <a:cxn ang="0">
                  <a:pos x="141" y="367"/>
                </a:cxn>
                <a:cxn ang="0">
                  <a:pos x="133" y="379"/>
                </a:cxn>
                <a:cxn ang="0">
                  <a:pos x="94" y="394"/>
                </a:cxn>
                <a:cxn ang="0">
                  <a:pos x="50" y="386"/>
                </a:cxn>
                <a:cxn ang="0">
                  <a:pos x="50" y="406"/>
                </a:cxn>
                <a:cxn ang="0">
                  <a:pos x="33" y="433"/>
                </a:cxn>
                <a:cxn ang="0">
                  <a:pos x="42" y="484"/>
                </a:cxn>
                <a:cxn ang="0">
                  <a:pos x="45" y="511"/>
                </a:cxn>
                <a:cxn ang="0">
                  <a:pos x="0" y="520"/>
                </a:cxn>
                <a:cxn ang="0">
                  <a:pos x="3" y="567"/>
                </a:cxn>
                <a:cxn ang="0">
                  <a:pos x="23" y="586"/>
                </a:cxn>
                <a:cxn ang="0">
                  <a:pos x="86" y="579"/>
                </a:cxn>
                <a:cxn ang="0">
                  <a:pos x="100" y="598"/>
                </a:cxn>
                <a:cxn ang="0">
                  <a:pos x="171" y="621"/>
                </a:cxn>
                <a:cxn ang="0">
                  <a:pos x="251" y="633"/>
                </a:cxn>
                <a:cxn ang="0">
                  <a:pos x="293" y="640"/>
                </a:cxn>
                <a:cxn ang="0">
                  <a:pos x="283" y="606"/>
                </a:cxn>
                <a:cxn ang="0">
                  <a:pos x="317" y="570"/>
                </a:cxn>
                <a:cxn ang="0">
                  <a:pos x="309" y="555"/>
                </a:cxn>
                <a:cxn ang="0">
                  <a:pos x="275" y="531"/>
                </a:cxn>
                <a:cxn ang="0">
                  <a:pos x="342" y="523"/>
                </a:cxn>
                <a:cxn ang="0">
                  <a:pos x="364" y="531"/>
                </a:cxn>
                <a:cxn ang="0">
                  <a:pos x="385" y="496"/>
                </a:cxn>
                <a:cxn ang="0">
                  <a:pos x="330" y="410"/>
                </a:cxn>
              </a:cxnLst>
              <a:rect l="0" t="0" r="r" b="b"/>
              <a:pathLst>
                <a:path w="386" h="649">
                  <a:moveTo>
                    <a:pt x="330" y="410"/>
                  </a:moveTo>
                  <a:lnTo>
                    <a:pt x="317" y="386"/>
                  </a:lnTo>
                  <a:lnTo>
                    <a:pt x="334" y="328"/>
                  </a:lnTo>
                  <a:lnTo>
                    <a:pt x="309" y="219"/>
                  </a:lnTo>
                  <a:lnTo>
                    <a:pt x="330" y="188"/>
                  </a:lnTo>
                  <a:lnTo>
                    <a:pt x="334" y="164"/>
                  </a:lnTo>
                  <a:lnTo>
                    <a:pt x="314" y="117"/>
                  </a:lnTo>
                  <a:lnTo>
                    <a:pt x="334" y="86"/>
                  </a:lnTo>
                  <a:lnTo>
                    <a:pt x="338" y="54"/>
                  </a:lnTo>
                  <a:lnTo>
                    <a:pt x="350" y="35"/>
                  </a:lnTo>
                  <a:lnTo>
                    <a:pt x="346" y="8"/>
                  </a:lnTo>
                  <a:lnTo>
                    <a:pt x="338" y="0"/>
                  </a:lnTo>
                  <a:lnTo>
                    <a:pt x="322" y="15"/>
                  </a:lnTo>
                  <a:lnTo>
                    <a:pt x="279" y="20"/>
                  </a:lnTo>
                  <a:lnTo>
                    <a:pt x="259" y="47"/>
                  </a:lnTo>
                  <a:lnTo>
                    <a:pt x="259" y="66"/>
                  </a:lnTo>
                  <a:lnTo>
                    <a:pt x="254" y="78"/>
                  </a:lnTo>
                  <a:lnTo>
                    <a:pt x="238" y="82"/>
                  </a:lnTo>
                  <a:lnTo>
                    <a:pt x="171" y="171"/>
                  </a:lnTo>
                  <a:lnTo>
                    <a:pt x="163" y="164"/>
                  </a:lnTo>
                  <a:lnTo>
                    <a:pt x="146" y="161"/>
                  </a:lnTo>
                  <a:lnTo>
                    <a:pt x="108" y="164"/>
                  </a:lnTo>
                  <a:lnTo>
                    <a:pt x="94" y="180"/>
                  </a:lnTo>
                  <a:lnTo>
                    <a:pt x="91" y="215"/>
                  </a:lnTo>
                  <a:lnTo>
                    <a:pt x="100" y="227"/>
                  </a:lnTo>
                  <a:lnTo>
                    <a:pt x="163" y="257"/>
                  </a:lnTo>
                  <a:lnTo>
                    <a:pt x="196" y="277"/>
                  </a:lnTo>
                  <a:lnTo>
                    <a:pt x="204" y="296"/>
                  </a:lnTo>
                  <a:lnTo>
                    <a:pt x="183" y="320"/>
                  </a:lnTo>
                  <a:lnTo>
                    <a:pt x="196" y="347"/>
                  </a:lnTo>
                  <a:lnTo>
                    <a:pt x="188" y="364"/>
                  </a:lnTo>
                  <a:lnTo>
                    <a:pt x="141" y="367"/>
                  </a:lnTo>
                  <a:lnTo>
                    <a:pt x="133" y="371"/>
                  </a:lnTo>
                  <a:lnTo>
                    <a:pt x="133" y="379"/>
                  </a:lnTo>
                  <a:lnTo>
                    <a:pt x="133" y="391"/>
                  </a:lnTo>
                  <a:lnTo>
                    <a:pt x="94" y="394"/>
                  </a:lnTo>
                  <a:lnTo>
                    <a:pt x="78" y="386"/>
                  </a:lnTo>
                  <a:lnTo>
                    <a:pt x="50" y="386"/>
                  </a:lnTo>
                  <a:lnTo>
                    <a:pt x="45" y="391"/>
                  </a:lnTo>
                  <a:lnTo>
                    <a:pt x="50" y="406"/>
                  </a:lnTo>
                  <a:lnTo>
                    <a:pt x="37" y="418"/>
                  </a:lnTo>
                  <a:lnTo>
                    <a:pt x="33" y="433"/>
                  </a:lnTo>
                  <a:lnTo>
                    <a:pt x="58" y="453"/>
                  </a:lnTo>
                  <a:lnTo>
                    <a:pt x="42" y="484"/>
                  </a:lnTo>
                  <a:lnTo>
                    <a:pt x="50" y="504"/>
                  </a:lnTo>
                  <a:lnTo>
                    <a:pt x="45" y="511"/>
                  </a:lnTo>
                  <a:lnTo>
                    <a:pt x="20" y="511"/>
                  </a:lnTo>
                  <a:lnTo>
                    <a:pt x="0" y="520"/>
                  </a:lnTo>
                  <a:lnTo>
                    <a:pt x="15" y="539"/>
                  </a:lnTo>
                  <a:lnTo>
                    <a:pt x="3" y="567"/>
                  </a:lnTo>
                  <a:lnTo>
                    <a:pt x="20" y="570"/>
                  </a:lnTo>
                  <a:lnTo>
                    <a:pt x="23" y="586"/>
                  </a:lnTo>
                  <a:lnTo>
                    <a:pt x="37" y="589"/>
                  </a:lnTo>
                  <a:lnTo>
                    <a:pt x="86" y="579"/>
                  </a:lnTo>
                  <a:lnTo>
                    <a:pt x="100" y="582"/>
                  </a:lnTo>
                  <a:lnTo>
                    <a:pt x="100" y="598"/>
                  </a:lnTo>
                  <a:lnTo>
                    <a:pt x="125" y="601"/>
                  </a:lnTo>
                  <a:lnTo>
                    <a:pt x="171" y="621"/>
                  </a:lnTo>
                  <a:lnTo>
                    <a:pt x="196" y="613"/>
                  </a:lnTo>
                  <a:lnTo>
                    <a:pt x="251" y="633"/>
                  </a:lnTo>
                  <a:lnTo>
                    <a:pt x="262" y="648"/>
                  </a:lnTo>
                  <a:lnTo>
                    <a:pt x="293" y="640"/>
                  </a:lnTo>
                  <a:lnTo>
                    <a:pt x="287" y="613"/>
                  </a:lnTo>
                  <a:lnTo>
                    <a:pt x="283" y="606"/>
                  </a:lnTo>
                  <a:lnTo>
                    <a:pt x="287" y="582"/>
                  </a:lnTo>
                  <a:lnTo>
                    <a:pt x="317" y="570"/>
                  </a:lnTo>
                  <a:lnTo>
                    <a:pt x="325" y="559"/>
                  </a:lnTo>
                  <a:lnTo>
                    <a:pt x="309" y="555"/>
                  </a:lnTo>
                  <a:lnTo>
                    <a:pt x="293" y="550"/>
                  </a:lnTo>
                  <a:lnTo>
                    <a:pt x="275" y="531"/>
                  </a:lnTo>
                  <a:lnTo>
                    <a:pt x="283" y="523"/>
                  </a:lnTo>
                  <a:lnTo>
                    <a:pt x="342" y="523"/>
                  </a:lnTo>
                  <a:lnTo>
                    <a:pt x="356" y="523"/>
                  </a:lnTo>
                  <a:lnTo>
                    <a:pt x="364" y="531"/>
                  </a:lnTo>
                  <a:lnTo>
                    <a:pt x="385" y="516"/>
                  </a:lnTo>
                  <a:lnTo>
                    <a:pt x="385" y="496"/>
                  </a:lnTo>
                  <a:lnTo>
                    <a:pt x="330" y="418"/>
                  </a:lnTo>
                  <a:lnTo>
                    <a:pt x="330" y="410"/>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45" name="Freeform 34"/>
            <p:cNvSpPr>
              <a:spLocks/>
            </p:cNvSpPr>
            <p:nvPr/>
          </p:nvSpPr>
          <p:spPr bwMode="auto">
            <a:xfrm>
              <a:off x="4670431" y="3036889"/>
              <a:ext cx="588963" cy="1008061"/>
            </a:xfrm>
            <a:custGeom>
              <a:avLst/>
              <a:gdLst/>
              <a:ahLst/>
              <a:cxnLst>
                <a:cxn ang="0">
                  <a:pos x="317" y="386"/>
                </a:cxn>
                <a:cxn ang="0">
                  <a:pos x="309" y="219"/>
                </a:cxn>
                <a:cxn ang="0">
                  <a:pos x="334" y="164"/>
                </a:cxn>
                <a:cxn ang="0">
                  <a:pos x="334" y="86"/>
                </a:cxn>
                <a:cxn ang="0">
                  <a:pos x="350" y="35"/>
                </a:cxn>
                <a:cxn ang="0">
                  <a:pos x="338" y="0"/>
                </a:cxn>
                <a:cxn ang="0">
                  <a:pos x="279" y="20"/>
                </a:cxn>
                <a:cxn ang="0">
                  <a:pos x="259" y="66"/>
                </a:cxn>
                <a:cxn ang="0">
                  <a:pos x="238" y="82"/>
                </a:cxn>
                <a:cxn ang="0">
                  <a:pos x="163" y="164"/>
                </a:cxn>
                <a:cxn ang="0">
                  <a:pos x="108" y="164"/>
                </a:cxn>
                <a:cxn ang="0">
                  <a:pos x="91" y="215"/>
                </a:cxn>
                <a:cxn ang="0">
                  <a:pos x="163" y="257"/>
                </a:cxn>
                <a:cxn ang="0">
                  <a:pos x="204" y="296"/>
                </a:cxn>
                <a:cxn ang="0">
                  <a:pos x="196" y="347"/>
                </a:cxn>
                <a:cxn ang="0">
                  <a:pos x="141" y="367"/>
                </a:cxn>
                <a:cxn ang="0">
                  <a:pos x="133" y="379"/>
                </a:cxn>
                <a:cxn ang="0">
                  <a:pos x="94" y="394"/>
                </a:cxn>
                <a:cxn ang="0">
                  <a:pos x="50" y="386"/>
                </a:cxn>
                <a:cxn ang="0">
                  <a:pos x="50" y="406"/>
                </a:cxn>
                <a:cxn ang="0">
                  <a:pos x="33" y="433"/>
                </a:cxn>
                <a:cxn ang="0">
                  <a:pos x="42" y="484"/>
                </a:cxn>
                <a:cxn ang="0">
                  <a:pos x="45" y="511"/>
                </a:cxn>
                <a:cxn ang="0">
                  <a:pos x="0" y="520"/>
                </a:cxn>
                <a:cxn ang="0">
                  <a:pos x="3" y="567"/>
                </a:cxn>
                <a:cxn ang="0">
                  <a:pos x="23" y="586"/>
                </a:cxn>
                <a:cxn ang="0">
                  <a:pos x="86" y="579"/>
                </a:cxn>
                <a:cxn ang="0">
                  <a:pos x="100" y="598"/>
                </a:cxn>
                <a:cxn ang="0">
                  <a:pos x="171" y="621"/>
                </a:cxn>
                <a:cxn ang="0">
                  <a:pos x="251" y="633"/>
                </a:cxn>
                <a:cxn ang="0">
                  <a:pos x="293" y="640"/>
                </a:cxn>
                <a:cxn ang="0">
                  <a:pos x="283" y="606"/>
                </a:cxn>
                <a:cxn ang="0">
                  <a:pos x="317" y="570"/>
                </a:cxn>
                <a:cxn ang="0">
                  <a:pos x="309" y="555"/>
                </a:cxn>
                <a:cxn ang="0">
                  <a:pos x="275" y="531"/>
                </a:cxn>
                <a:cxn ang="0">
                  <a:pos x="342" y="523"/>
                </a:cxn>
                <a:cxn ang="0">
                  <a:pos x="364" y="531"/>
                </a:cxn>
                <a:cxn ang="0">
                  <a:pos x="385" y="496"/>
                </a:cxn>
                <a:cxn ang="0">
                  <a:pos x="330" y="410"/>
                </a:cxn>
              </a:cxnLst>
              <a:rect l="0" t="0" r="r" b="b"/>
              <a:pathLst>
                <a:path w="386" h="649">
                  <a:moveTo>
                    <a:pt x="330" y="410"/>
                  </a:moveTo>
                  <a:lnTo>
                    <a:pt x="317" y="386"/>
                  </a:lnTo>
                  <a:lnTo>
                    <a:pt x="334" y="328"/>
                  </a:lnTo>
                  <a:lnTo>
                    <a:pt x="309" y="219"/>
                  </a:lnTo>
                  <a:lnTo>
                    <a:pt x="330" y="188"/>
                  </a:lnTo>
                  <a:lnTo>
                    <a:pt x="334" y="164"/>
                  </a:lnTo>
                  <a:lnTo>
                    <a:pt x="314" y="117"/>
                  </a:lnTo>
                  <a:lnTo>
                    <a:pt x="334" y="86"/>
                  </a:lnTo>
                  <a:lnTo>
                    <a:pt x="338" y="54"/>
                  </a:lnTo>
                  <a:lnTo>
                    <a:pt x="350" y="35"/>
                  </a:lnTo>
                  <a:lnTo>
                    <a:pt x="346" y="8"/>
                  </a:lnTo>
                  <a:lnTo>
                    <a:pt x="338" y="0"/>
                  </a:lnTo>
                  <a:lnTo>
                    <a:pt x="322" y="15"/>
                  </a:lnTo>
                  <a:lnTo>
                    <a:pt x="279" y="20"/>
                  </a:lnTo>
                  <a:lnTo>
                    <a:pt x="259" y="47"/>
                  </a:lnTo>
                  <a:lnTo>
                    <a:pt x="259" y="66"/>
                  </a:lnTo>
                  <a:lnTo>
                    <a:pt x="254" y="78"/>
                  </a:lnTo>
                  <a:lnTo>
                    <a:pt x="238" y="82"/>
                  </a:lnTo>
                  <a:lnTo>
                    <a:pt x="171" y="171"/>
                  </a:lnTo>
                  <a:lnTo>
                    <a:pt x="163" y="164"/>
                  </a:lnTo>
                  <a:lnTo>
                    <a:pt x="146" y="161"/>
                  </a:lnTo>
                  <a:lnTo>
                    <a:pt x="108" y="164"/>
                  </a:lnTo>
                  <a:lnTo>
                    <a:pt x="94" y="180"/>
                  </a:lnTo>
                  <a:lnTo>
                    <a:pt x="91" y="215"/>
                  </a:lnTo>
                  <a:lnTo>
                    <a:pt x="100" y="227"/>
                  </a:lnTo>
                  <a:lnTo>
                    <a:pt x="163" y="257"/>
                  </a:lnTo>
                  <a:lnTo>
                    <a:pt x="196" y="277"/>
                  </a:lnTo>
                  <a:lnTo>
                    <a:pt x="204" y="296"/>
                  </a:lnTo>
                  <a:lnTo>
                    <a:pt x="183" y="320"/>
                  </a:lnTo>
                  <a:lnTo>
                    <a:pt x="196" y="347"/>
                  </a:lnTo>
                  <a:lnTo>
                    <a:pt x="188" y="364"/>
                  </a:lnTo>
                  <a:lnTo>
                    <a:pt x="141" y="367"/>
                  </a:lnTo>
                  <a:lnTo>
                    <a:pt x="133" y="371"/>
                  </a:lnTo>
                  <a:lnTo>
                    <a:pt x="133" y="379"/>
                  </a:lnTo>
                  <a:lnTo>
                    <a:pt x="133" y="391"/>
                  </a:lnTo>
                  <a:lnTo>
                    <a:pt x="94" y="394"/>
                  </a:lnTo>
                  <a:lnTo>
                    <a:pt x="78" y="386"/>
                  </a:lnTo>
                  <a:lnTo>
                    <a:pt x="50" y="386"/>
                  </a:lnTo>
                  <a:lnTo>
                    <a:pt x="45" y="391"/>
                  </a:lnTo>
                  <a:lnTo>
                    <a:pt x="50" y="406"/>
                  </a:lnTo>
                  <a:lnTo>
                    <a:pt x="37" y="418"/>
                  </a:lnTo>
                  <a:lnTo>
                    <a:pt x="33" y="433"/>
                  </a:lnTo>
                  <a:lnTo>
                    <a:pt x="58" y="453"/>
                  </a:lnTo>
                  <a:lnTo>
                    <a:pt x="42" y="484"/>
                  </a:lnTo>
                  <a:lnTo>
                    <a:pt x="50" y="504"/>
                  </a:lnTo>
                  <a:lnTo>
                    <a:pt x="45" y="511"/>
                  </a:lnTo>
                  <a:lnTo>
                    <a:pt x="20" y="511"/>
                  </a:lnTo>
                  <a:lnTo>
                    <a:pt x="0" y="520"/>
                  </a:lnTo>
                  <a:lnTo>
                    <a:pt x="15" y="539"/>
                  </a:lnTo>
                  <a:lnTo>
                    <a:pt x="3" y="567"/>
                  </a:lnTo>
                  <a:lnTo>
                    <a:pt x="20" y="570"/>
                  </a:lnTo>
                  <a:lnTo>
                    <a:pt x="23" y="586"/>
                  </a:lnTo>
                  <a:lnTo>
                    <a:pt x="37" y="589"/>
                  </a:lnTo>
                  <a:lnTo>
                    <a:pt x="86" y="579"/>
                  </a:lnTo>
                  <a:lnTo>
                    <a:pt x="100" y="582"/>
                  </a:lnTo>
                  <a:lnTo>
                    <a:pt x="100" y="598"/>
                  </a:lnTo>
                  <a:lnTo>
                    <a:pt x="125" y="601"/>
                  </a:lnTo>
                  <a:lnTo>
                    <a:pt x="171" y="621"/>
                  </a:lnTo>
                  <a:lnTo>
                    <a:pt x="196" y="613"/>
                  </a:lnTo>
                  <a:lnTo>
                    <a:pt x="251" y="633"/>
                  </a:lnTo>
                  <a:lnTo>
                    <a:pt x="262" y="648"/>
                  </a:lnTo>
                  <a:lnTo>
                    <a:pt x="293" y="640"/>
                  </a:lnTo>
                  <a:lnTo>
                    <a:pt x="287" y="613"/>
                  </a:lnTo>
                  <a:lnTo>
                    <a:pt x="283" y="606"/>
                  </a:lnTo>
                  <a:lnTo>
                    <a:pt x="287" y="582"/>
                  </a:lnTo>
                  <a:lnTo>
                    <a:pt x="317" y="570"/>
                  </a:lnTo>
                  <a:lnTo>
                    <a:pt x="325" y="559"/>
                  </a:lnTo>
                  <a:lnTo>
                    <a:pt x="309" y="555"/>
                  </a:lnTo>
                  <a:lnTo>
                    <a:pt x="293" y="550"/>
                  </a:lnTo>
                  <a:lnTo>
                    <a:pt x="275" y="531"/>
                  </a:lnTo>
                  <a:lnTo>
                    <a:pt x="283" y="523"/>
                  </a:lnTo>
                  <a:lnTo>
                    <a:pt x="342" y="523"/>
                  </a:lnTo>
                  <a:lnTo>
                    <a:pt x="356" y="523"/>
                  </a:lnTo>
                  <a:lnTo>
                    <a:pt x="364" y="531"/>
                  </a:lnTo>
                  <a:lnTo>
                    <a:pt x="385" y="516"/>
                  </a:lnTo>
                  <a:lnTo>
                    <a:pt x="385" y="496"/>
                  </a:lnTo>
                  <a:lnTo>
                    <a:pt x="330" y="418"/>
                  </a:lnTo>
                  <a:lnTo>
                    <a:pt x="330" y="410"/>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46" name="Freeform 35"/>
            <p:cNvSpPr>
              <a:spLocks/>
            </p:cNvSpPr>
            <p:nvPr/>
          </p:nvSpPr>
          <p:spPr bwMode="auto">
            <a:xfrm>
              <a:off x="5172081" y="3419475"/>
              <a:ext cx="706440" cy="608014"/>
            </a:xfrm>
            <a:custGeom>
              <a:avLst/>
              <a:gdLst/>
              <a:ahLst/>
              <a:cxnLst>
                <a:cxn ang="0">
                  <a:pos x="54" y="269"/>
                </a:cxn>
                <a:cxn ang="0">
                  <a:pos x="117" y="324"/>
                </a:cxn>
                <a:cxn ang="0">
                  <a:pos x="172" y="336"/>
                </a:cxn>
                <a:cxn ang="0">
                  <a:pos x="221" y="328"/>
                </a:cxn>
                <a:cxn ang="0">
                  <a:pos x="239" y="336"/>
                </a:cxn>
                <a:cxn ang="0">
                  <a:pos x="256" y="328"/>
                </a:cxn>
                <a:cxn ang="0">
                  <a:pos x="267" y="340"/>
                </a:cxn>
                <a:cxn ang="0">
                  <a:pos x="276" y="360"/>
                </a:cxn>
                <a:cxn ang="0">
                  <a:pos x="301" y="371"/>
                </a:cxn>
                <a:cxn ang="0">
                  <a:pos x="330" y="371"/>
                </a:cxn>
                <a:cxn ang="0">
                  <a:pos x="355" y="391"/>
                </a:cxn>
                <a:cxn ang="0">
                  <a:pos x="377" y="379"/>
                </a:cxn>
                <a:cxn ang="0">
                  <a:pos x="393" y="391"/>
                </a:cxn>
                <a:cxn ang="0">
                  <a:pos x="406" y="363"/>
                </a:cxn>
                <a:cxn ang="0">
                  <a:pos x="426" y="355"/>
                </a:cxn>
                <a:cxn ang="0">
                  <a:pos x="432" y="332"/>
                </a:cxn>
                <a:cxn ang="0">
                  <a:pos x="423" y="297"/>
                </a:cxn>
                <a:cxn ang="0">
                  <a:pos x="418" y="293"/>
                </a:cxn>
                <a:cxn ang="0">
                  <a:pos x="402" y="313"/>
                </a:cxn>
                <a:cxn ang="0">
                  <a:pos x="369" y="289"/>
                </a:cxn>
                <a:cxn ang="0">
                  <a:pos x="347" y="262"/>
                </a:cxn>
                <a:cxn ang="0">
                  <a:pos x="369" y="245"/>
                </a:cxn>
                <a:cxn ang="0">
                  <a:pos x="377" y="218"/>
                </a:cxn>
                <a:cxn ang="0">
                  <a:pos x="390" y="211"/>
                </a:cxn>
                <a:cxn ang="0">
                  <a:pos x="390" y="176"/>
                </a:cxn>
                <a:cxn ang="0">
                  <a:pos x="398" y="167"/>
                </a:cxn>
                <a:cxn ang="0">
                  <a:pos x="414" y="179"/>
                </a:cxn>
                <a:cxn ang="0">
                  <a:pos x="426" y="196"/>
                </a:cxn>
                <a:cxn ang="0">
                  <a:pos x="452" y="179"/>
                </a:cxn>
                <a:cxn ang="0">
                  <a:pos x="461" y="172"/>
                </a:cxn>
                <a:cxn ang="0">
                  <a:pos x="456" y="152"/>
                </a:cxn>
                <a:cxn ang="0">
                  <a:pos x="426" y="137"/>
                </a:cxn>
                <a:cxn ang="0">
                  <a:pos x="423" y="121"/>
                </a:cxn>
                <a:cxn ang="0">
                  <a:pos x="372" y="125"/>
                </a:cxn>
                <a:cxn ang="0">
                  <a:pos x="339" y="101"/>
                </a:cxn>
                <a:cxn ang="0">
                  <a:pos x="327" y="98"/>
                </a:cxn>
                <a:cxn ang="0">
                  <a:pos x="327" y="78"/>
                </a:cxn>
                <a:cxn ang="0">
                  <a:pos x="398" y="8"/>
                </a:cxn>
                <a:cxn ang="0">
                  <a:pos x="369" y="11"/>
                </a:cxn>
                <a:cxn ang="0">
                  <a:pos x="355" y="23"/>
                </a:cxn>
                <a:cxn ang="0">
                  <a:pos x="347" y="15"/>
                </a:cxn>
                <a:cxn ang="0">
                  <a:pos x="347" y="3"/>
                </a:cxn>
                <a:cxn ang="0">
                  <a:pos x="335" y="0"/>
                </a:cxn>
                <a:cxn ang="0">
                  <a:pos x="306" y="11"/>
                </a:cxn>
                <a:cxn ang="0">
                  <a:pos x="221" y="0"/>
                </a:cxn>
                <a:cxn ang="0">
                  <a:pos x="217" y="62"/>
                </a:cxn>
                <a:cxn ang="0">
                  <a:pos x="180" y="89"/>
                </a:cxn>
                <a:cxn ang="0">
                  <a:pos x="130" y="101"/>
                </a:cxn>
                <a:cxn ang="0">
                  <a:pos x="54" y="148"/>
                </a:cxn>
                <a:cxn ang="0">
                  <a:pos x="0" y="164"/>
                </a:cxn>
                <a:cxn ang="0">
                  <a:pos x="0" y="172"/>
                </a:cxn>
                <a:cxn ang="0">
                  <a:pos x="54" y="250"/>
                </a:cxn>
                <a:cxn ang="0">
                  <a:pos x="54" y="269"/>
                </a:cxn>
              </a:cxnLst>
              <a:rect l="0" t="0" r="r" b="b"/>
              <a:pathLst>
                <a:path w="462" h="392">
                  <a:moveTo>
                    <a:pt x="54" y="269"/>
                  </a:moveTo>
                  <a:lnTo>
                    <a:pt x="117" y="324"/>
                  </a:lnTo>
                  <a:lnTo>
                    <a:pt x="172" y="336"/>
                  </a:lnTo>
                  <a:lnTo>
                    <a:pt x="221" y="328"/>
                  </a:lnTo>
                  <a:lnTo>
                    <a:pt x="239" y="336"/>
                  </a:lnTo>
                  <a:lnTo>
                    <a:pt x="256" y="328"/>
                  </a:lnTo>
                  <a:lnTo>
                    <a:pt x="267" y="340"/>
                  </a:lnTo>
                  <a:lnTo>
                    <a:pt x="276" y="360"/>
                  </a:lnTo>
                  <a:lnTo>
                    <a:pt x="301" y="371"/>
                  </a:lnTo>
                  <a:lnTo>
                    <a:pt x="330" y="371"/>
                  </a:lnTo>
                  <a:lnTo>
                    <a:pt x="355" y="391"/>
                  </a:lnTo>
                  <a:lnTo>
                    <a:pt x="377" y="379"/>
                  </a:lnTo>
                  <a:lnTo>
                    <a:pt x="393" y="391"/>
                  </a:lnTo>
                  <a:lnTo>
                    <a:pt x="406" y="363"/>
                  </a:lnTo>
                  <a:lnTo>
                    <a:pt x="426" y="355"/>
                  </a:lnTo>
                  <a:lnTo>
                    <a:pt x="432" y="332"/>
                  </a:lnTo>
                  <a:lnTo>
                    <a:pt x="423" y="297"/>
                  </a:lnTo>
                  <a:lnTo>
                    <a:pt x="418" y="293"/>
                  </a:lnTo>
                  <a:lnTo>
                    <a:pt x="402" y="313"/>
                  </a:lnTo>
                  <a:lnTo>
                    <a:pt x="369" y="289"/>
                  </a:lnTo>
                  <a:lnTo>
                    <a:pt x="347" y="262"/>
                  </a:lnTo>
                  <a:lnTo>
                    <a:pt x="369" y="245"/>
                  </a:lnTo>
                  <a:lnTo>
                    <a:pt x="377" y="218"/>
                  </a:lnTo>
                  <a:lnTo>
                    <a:pt x="390" y="211"/>
                  </a:lnTo>
                  <a:lnTo>
                    <a:pt x="390" y="176"/>
                  </a:lnTo>
                  <a:lnTo>
                    <a:pt x="398" y="167"/>
                  </a:lnTo>
                  <a:lnTo>
                    <a:pt x="414" y="179"/>
                  </a:lnTo>
                  <a:lnTo>
                    <a:pt x="426" y="196"/>
                  </a:lnTo>
                  <a:lnTo>
                    <a:pt x="452" y="179"/>
                  </a:lnTo>
                  <a:lnTo>
                    <a:pt x="461" y="172"/>
                  </a:lnTo>
                  <a:lnTo>
                    <a:pt x="456" y="152"/>
                  </a:lnTo>
                  <a:lnTo>
                    <a:pt x="426" y="137"/>
                  </a:lnTo>
                  <a:lnTo>
                    <a:pt x="423" y="121"/>
                  </a:lnTo>
                  <a:lnTo>
                    <a:pt x="372" y="125"/>
                  </a:lnTo>
                  <a:lnTo>
                    <a:pt x="339" y="101"/>
                  </a:lnTo>
                  <a:lnTo>
                    <a:pt x="327" y="98"/>
                  </a:lnTo>
                  <a:lnTo>
                    <a:pt x="327" y="78"/>
                  </a:lnTo>
                  <a:lnTo>
                    <a:pt x="398" y="8"/>
                  </a:lnTo>
                  <a:lnTo>
                    <a:pt x="369" y="11"/>
                  </a:lnTo>
                  <a:lnTo>
                    <a:pt x="355" y="23"/>
                  </a:lnTo>
                  <a:lnTo>
                    <a:pt x="347" y="15"/>
                  </a:lnTo>
                  <a:lnTo>
                    <a:pt x="347" y="3"/>
                  </a:lnTo>
                  <a:lnTo>
                    <a:pt x="335" y="0"/>
                  </a:lnTo>
                  <a:lnTo>
                    <a:pt x="306" y="11"/>
                  </a:lnTo>
                  <a:lnTo>
                    <a:pt x="221" y="0"/>
                  </a:lnTo>
                  <a:lnTo>
                    <a:pt x="217" y="62"/>
                  </a:lnTo>
                  <a:lnTo>
                    <a:pt x="180" y="89"/>
                  </a:lnTo>
                  <a:lnTo>
                    <a:pt x="130" y="101"/>
                  </a:lnTo>
                  <a:lnTo>
                    <a:pt x="54" y="148"/>
                  </a:lnTo>
                  <a:lnTo>
                    <a:pt x="0" y="164"/>
                  </a:lnTo>
                  <a:lnTo>
                    <a:pt x="0" y="172"/>
                  </a:lnTo>
                  <a:lnTo>
                    <a:pt x="54" y="250"/>
                  </a:lnTo>
                  <a:lnTo>
                    <a:pt x="54" y="269"/>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47" name="Freeform 36"/>
            <p:cNvSpPr>
              <a:spLocks/>
            </p:cNvSpPr>
            <p:nvPr/>
          </p:nvSpPr>
          <p:spPr bwMode="auto">
            <a:xfrm>
              <a:off x="5172081" y="3419475"/>
              <a:ext cx="706440" cy="608014"/>
            </a:xfrm>
            <a:custGeom>
              <a:avLst/>
              <a:gdLst/>
              <a:ahLst/>
              <a:cxnLst>
                <a:cxn ang="0">
                  <a:pos x="54" y="269"/>
                </a:cxn>
                <a:cxn ang="0">
                  <a:pos x="117" y="324"/>
                </a:cxn>
                <a:cxn ang="0">
                  <a:pos x="172" y="336"/>
                </a:cxn>
                <a:cxn ang="0">
                  <a:pos x="221" y="328"/>
                </a:cxn>
                <a:cxn ang="0">
                  <a:pos x="239" y="336"/>
                </a:cxn>
                <a:cxn ang="0">
                  <a:pos x="256" y="328"/>
                </a:cxn>
                <a:cxn ang="0">
                  <a:pos x="267" y="340"/>
                </a:cxn>
                <a:cxn ang="0">
                  <a:pos x="276" y="360"/>
                </a:cxn>
                <a:cxn ang="0">
                  <a:pos x="301" y="371"/>
                </a:cxn>
                <a:cxn ang="0">
                  <a:pos x="330" y="371"/>
                </a:cxn>
                <a:cxn ang="0">
                  <a:pos x="355" y="391"/>
                </a:cxn>
                <a:cxn ang="0">
                  <a:pos x="377" y="379"/>
                </a:cxn>
                <a:cxn ang="0">
                  <a:pos x="393" y="391"/>
                </a:cxn>
                <a:cxn ang="0">
                  <a:pos x="406" y="363"/>
                </a:cxn>
                <a:cxn ang="0">
                  <a:pos x="426" y="355"/>
                </a:cxn>
                <a:cxn ang="0">
                  <a:pos x="432" y="332"/>
                </a:cxn>
                <a:cxn ang="0">
                  <a:pos x="423" y="297"/>
                </a:cxn>
                <a:cxn ang="0">
                  <a:pos x="418" y="293"/>
                </a:cxn>
                <a:cxn ang="0">
                  <a:pos x="402" y="313"/>
                </a:cxn>
                <a:cxn ang="0">
                  <a:pos x="369" y="289"/>
                </a:cxn>
                <a:cxn ang="0">
                  <a:pos x="347" y="262"/>
                </a:cxn>
                <a:cxn ang="0">
                  <a:pos x="369" y="245"/>
                </a:cxn>
                <a:cxn ang="0">
                  <a:pos x="377" y="218"/>
                </a:cxn>
                <a:cxn ang="0">
                  <a:pos x="390" y="211"/>
                </a:cxn>
                <a:cxn ang="0">
                  <a:pos x="390" y="176"/>
                </a:cxn>
                <a:cxn ang="0">
                  <a:pos x="398" y="167"/>
                </a:cxn>
                <a:cxn ang="0">
                  <a:pos x="414" y="179"/>
                </a:cxn>
                <a:cxn ang="0">
                  <a:pos x="426" y="196"/>
                </a:cxn>
                <a:cxn ang="0">
                  <a:pos x="452" y="179"/>
                </a:cxn>
                <a:cxn ang="0">
                  <a:pos x="461" y="172"/>
                </a:cxn>
                <a:cxn ang="0">
                  <a:pos x="456" y="152"/>
                </a:cxn>
                <a:cxn ang="0">
                  <a:pos x="426" y="137"/>
                </a:cxn>
                <a:cxn ang="0">
                  <a:pos x="423" y="121"/>
                </a:cxn>
                <a:cxn ang="0">
                  <a:pos x="372" y="125"/>
                </a:cxn>
                <a:cxn ang="0">
                  <a:pos x="339" y="101"/>
                </a:cxn>
                <a:cxn ang="0">
                  <a:pos x="327" y="98"/>
                </a:cxn>
                <a:cxn ang="0">
                  <a:pos x="327" y="78"/>
                </a:cxn>
                <a:cxn ang="0">
                  <a:pos x="398" y="8"/>
                </a:cxn>
                <a:cxn ang="0">
                  <a:pos x="369" y="11"/>
                </a:cxn>
                <a:cxn ang="0">
                  <a:pos x="355" y="23"/>
                </a:cxn>
                <a:cxn ang="0">
                  <a:pos x="347" y="15"/>
                </a:cxn>
                <a:cxn ang="0">
                  <a:pos x="347" y="3"/>
                </a:cxn>
                <a:cxn ang="0">
                  <a:pos x="335" y="0"/>
                </a:cxn>
                <a:cxn ang="0">
                  <a:pos x="306" y="11"/>
                </a:cxn>
                <a:cxn ang="0">
                  <a:pos x="221" y="0"/>
                </a:cxn>
                <a:cxn ang="0">
                  <a:pos x="217" y="62"/>
                </a:cxn>
                <a:cxn ang="0">
                  <a:pos x="180" y="89"/>
                </a:cxn>
                <a:cxn ang="0">
                  <a:pos x="130" y="101"/>
                </a:cxn>
                <a:cxn ang="0">
                  <a:pos x="54" y="148"/>
                </a:cxn>
                <a:cxn ang="0">
                  <a:pos x="0" y="164"/>
                </a:cxn>
                <a:cxn ang="0">
                  <a:pos x="0" y="172"/>
                </a:cxn>
                <a:cxn ang="0">
                  <a:pos x="54" y="250"/>
                </a:cxn>
                <a:cxn ang="0">
                  <a:pos x="54" y="269"/>
                </a:cxn>
              </a:cxnLst>
              <a:rect l="0" t="0" r="r" b="b"/>
              <a:pathLst>
                <a:path w="462" h="392">
                  <a:moveTo>
                    <a:pt x="54" y="269"/>
                  </a:moveTo>
                  <a:lnTo>
                    <a:pt x="117" y="324"/>
                  </a:lnTo>
                  <a:lnTo>
                    <a:pt x="172" y="336"/>
                  </a:lnTo>
                  <a:lnTo>
                    <a:pt x="221" y="328"/>
                  </a:lnTo>
                  <a:lnTo>
                    <a:pt x="239" y="336"/>
                  </a:lnTo>
                  <a:lnTo>
                    <a:pt x="256" y="328"/>
                  </a:lnTo>
                  <a:lnTo>
                    <a:pt x="267" y="340"/>
                  </a:lnTo>
                  <a:lnTo>
                    <a:pt x="276" y="360"/>
                  </a:lnTo>
                  <a:lnTo>
                    <a:pt x="301" y="371"/>
                  </a:lnTo>
                  <a:lnTo>
                    <a:pt x="330" y="371"/>
                  </a:lnTo>
                  <a:lnTo>
                    <a:pt x="355" y="391"/>
                  </a:lnTo>
                  <a:lnTo>
                    <a:pt x="377" y="379"/>
                  </a:lnTo>
                  <a:lnTo>
                    <a:pt x="393" y="391"/>
                  </a:lnTo>
                  <a:lnTo>
                    <a:pt x="406" y="363"/>
                  </a:lnTo>
                  <a:lnTo>
                    <a:pt x="426" y="355"/>
                  </a:lnTo>
                  <a:lnTo>
                    <a:pt x="432" y="332"/>
                  </a:lnTo>
                  <a:lnTo>
                    <a:pt x="423" y="297"/>
                  </a:lnTo>
                  <a:lnTo>
                    <a:pt x="418" y="293"/>
                  </a:lnTo>
                  <a:lnTo>
                    <a:pt x="402" y="313"/>
                  </a:lnTo>
                  <a:lnTo>
                    <a:pt x="369" y="289"/>
                  </a:lnTo>
                  <a:lnTo>
                    <a:pt x="347" y="262"/>
                  </a:lnTo>
                  <a:lnTo>
                    <a:pt x="369" y="245"/>
                  </a:lnTo>
                  <a:lnTo>
                    <a:pt x="377" y="218"/>
                  </a:lnTo>
                  <a:lnTo>
                    <a:pt x="390" y="211"/>
                  </a:lnTo>
                  <a:lnTo>
                    <a:pt x="390" y="176"/>
                  </a:lnTo>
                  <a:lnTo>
                    <a:pt x="398" y="167"/>
                  </a:lnTo>
                  <a:lnTo>
                    <a:pt x="414" y="179"/>
                  </a:lnTo>
                  <a:lnTo>
                    <a:pt x="426" y="196"/>
                  </a:lnTo>
                  <a:lnTo>
                    <a:pt x="452" y="179"/>
                  </a:lnTo>
                  <a:lnTo>
                    <a:pt x="461" y="172"/>
                  </a:lnTo>
                  <a:lnTo>
                    <a:pt x="456" y="152"/>
                  </a:lnTo>
                  <a:lnTo>
                    <a:pt x="426" y="137"/>
                  </a:lnTo>
                  <a:lnTo>
                    <a:pt x="423" y="121"/>
                  </a:lnTo>
                  <a:lnTo>
                    <a:pt x="372" y="125"/>
                  </a:lnTo>
                  <a:lnTo>
                    <a:pt x="339" y="101"/>
                  </a:lnTo>
                  <a:lnTo>
                    <a:pt x="327" y="98"/>
                  </a:lnTo>
                  <a:lnTo>
                    <a:pt x="327" y="78"/>
                  </a:lnTo>
                  <a:lnTo>
                    <a:pt x="398" y="8"/>
                  </a:lnTo>
                  <a:lnTo>
                    <a:pt x="369" y="11"/>
                  </a:lnTo>
                  <a:lnTo>
                    <a:pt x="355" y="23"/>
                  </a:lnTo>
                  <a:lnTo>
                    <a:pt x="347" y="15"/>
                  </a:lnTo>
                  <a:lnTo>
                    <a:pt x="347" y="3"/>
                  </a:lnTo>
                  <a:lnTo>
                    <a:pt x="335" y="0"/>
                  </a:lnTo>
                  <a:lnTo>
                    <a:pt x="306" y="11"/>
                  </a:lnTo>
                  <a:lnTo>
                    <a:pt x="221" y="0"/>
                  </a:lnTo>
                  <a:lnTo>
                    <a:pt x="217" y="62"/>
                  </a:lnTo>
                  <a:lnTo>
                    <a:pt x="180" y="89"/>
                  </a:lnTo>
                  <a:lnTo>
                    <a:pt x="130" y="101"/>
                  </a:lnTo>
                  <a:lnTo>
                    <a:pt x="54" y="148"/>
                  </a:lnTo>
                  <a:lnTo>
                    <a:pt x="0" y="164"/>
                  </a:lnTo>
                  <a:lnTo>
                    <a:pt x="0" y="172"/>
                  </a:lnTo>
                  <a:lnTo>
                    <a:pt x="54" y="250"/>
                  </a:lnTo>
                  <a:lnTo>
                    <a:pt x="54" y="269"/>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48" name="Freeform 37"/>
            <p:cNvSpPr>
              <a:spLocks/>
            </p:cNvSpPr>
            <p:nvPr/>
          </p:nvSpPr>
          <p:spPr bwMode="auto">
            <a:xfrm>
              <a:off x="5141920" y="2878139"/>
              <a:ext cx="409576" cy="795337"/>
            </a:xfrm>
            <a:custGeom>
              <a:avLst/>
              <a:gdLst/>
              <a:ahLst/>
              <a:cxnLst>
                <a:cxn ang="0">
                  <a:pos x="20" y="515"/>
                </a:cxn>
                <a:cxn ang="0">
                  <a:pos x="75" y="499"/>
                </a:cxn>
                <a:cxn ang="0">
                  <a:pos x="150" y="452"/>
                </a:cxn>
                <a:cxn ang="0">
                  <a:pos x="200" y="440"/>
                </a:cxn>
                <a:cxn ang="0">
                  <a:pos x="238" y="413"/>
                </a:cxn>
                <a:cxn ang="0">
                  <a:pos x="243" y="351"/>
                </a:cxn>
                <a:cxn ang="0">
                  <a:pos x="224" y="332"/>
                </a:cxn>
                <a:cxn ang="0">
                  <a:pos x="229" y="312"/>
                </a:cxn>
                <a:cxn ang="0">
                  <a:pos x="243" y="293"/>
                </a:cxn>
                <a:cxn ang="0">
                  <a:pos x="246" y="269"/>
                </a:cxn>
                <a:cxn ang="0">
                  <a:pos x="259" y="249"/>
                </a:cxn>
                <a:cxn ang="0">
                  <a:pos x="238" y="210"/>
                </a:cxn>
                <a:cxn ang="0">
                  <a:pos x="213" y="183"/>
                </a:cxn>
                <a:cxn ang="0">
                  <a:pos x="224" y="132"/>
                </a:cxn>
                <a:cxn ang="0">
                  <a:pos x="263" y="113"/>
                </a:cxn>
                <a:cxn ang="0">
                  <a:pos x="267" y="81"/>
                </a:cxn>
                <a:cxn ang="0">
                  <a:pos x="255" y="54"/>
                </a:cxn>
                <a:cxn ang="0">
                  <a:pos x="255" y="20"/>
                </a:cxn>
                <a:cxn ang="0">
                  <a:pos x="229" y="0"/>
                </a:cxn>
                <a:cxn ang="0">
                  <a:pos x="180" y="23"/>
                </a:cxn>
                <a:cxn ang="0">
                  <a:pos x="172" y="15"/>
                </a:cxn>
                <a:cxn ang="0">
                  <a:pos x="141" y="35"/>
                </a:cxn>
                <a:cxn ang="0">
                  <a:pos x="120" y="35"/>
                </a:cxn>
                <a:cxn ang="0">
                  <a:pos x="75" y="93"/>
                </a:cxn>
                <a:cxn ang="0">
                  <a:pos x="62" y="93"/>
                </a:cxn>
                <a:cxn ang="0">
                  <a:pos x="37" y="113"/>
                </a:cxn>
                <a:cxn ang="0">
                  <a:pos x="42" y="140"/>
                </a:cxn>
                <a:cxn ang="0">
                  <a:pos x="28" y="159"/>
                </a:cxn>
                <a:cxn ang="0">
                  <a:pos x="25" y="191"/>
                </a:cxn>
                <a:cxn ang="0">
                  <a:pos x="4" y="222"/>
                </a:cxn>
                <a:cxn ang="0">
                  <a:pos x="25" y="269"/>
                </a:cxn>
                <a:cxn ang="0">
                  <a:pos x="20" y="293"/>
                </a:cxn>
                <a:cxn ang="0">
                  <a:pos x="0" y="324"/>
                </a:cxn>
                <a:cxn ang="0">
                  <a:pos x="25" y="433"/>
                </a:cxn>
                <a:cxn ang="0">
                  <a:pos x="7" y="491"/>
                </a:cxn>
                <a:cxn ang="0">
                  <a:pos x="20" y="515"/>
                </a:cxn>
              </a:cxnLst>
              <a:rect l="0" t="0" r="r" b="b"/>
              <a:pathLst>
                <a:path w="268" h="516">
                  <a:moveTo>
                    <a:pt x="20" y="515"/>
                  </a:moveTo>
                  <a:lnTo>
                    <a:pt x="75" y="499"/>
                  </a:lnTo>
                  <a:lnTo>
                    <a:pt x="150" y="452"/>
                  </a:lnTo>
                  <a:lnTo>
                    <a:pt x="200" y="440"/>
                  </a:lnTo>
                  <a:lnTo>
                    <a:pt x="238" y="413"/>
                  </a:lnTo>
                  <a:lnTo>
                    <a:pt x="243" y="351"/>
                  </a:lnTo>
                  <a:lnTo>
                    <a:pt x="224" y="332"/>
                  </a:lnTo>
                  <a:lnTo>
                    <a:pt x="229" y="312"/>
                  </a:lnTo>
                  <a:lnTo>
                    <a:pt x="243" y="293"/>
                  </a:lnTo>
                  <a:lnTo>
                    <a:pt x="246" y="269"/>
                  </a:lnTo>
                  <a:lnTo>
                    <a:pt x="259" y="249"/>
                  </a:lnTo>
                  <a:lnTo>
                    <a:pt x="238" y="210"/>
                  </a:lnTo>
                  <a:lnTo>
                    <a:pt x="213" y="183"/>
                  </a:lnTo>
                  <a:lnTo>
                    <a:pt x="224" y="132"/>
                  </a:lnTo>
                  <a:lnTo>
                    <a:pt x="263" y="113"/>
                  </a:lnTo>
                  <a:lnTo>
                    <a:pt x="267" y="81"/>
                  </a:lnTo>
                  <a:lnTo>
                    <a:pt x="255" y="54"/>
                  </a:lnTo>
                  <a:lnTo>
                    <a:pt x="255" y="20"/>
                  </a:lnTo>
                  <a:lnTo>
                    <a:pt x="229" y="0"/>
                  </a:lnTo>
                  <a:lnTo>
                    <a:pt x="180" y="23"/>
                  </a:lnTo>
                  <a:lnTo>
                    <a:pt x="172" y="15"/>
                  </a:lnTo>
                  <a:lnTo>
                    <a:pt x="141" y="35"/>
                  </a:lnTo>
                  <a:lnTo>
                    <a:pt x="120" y="35"/>
                  </a:lnTo>
                  <a:lnTo>
                    <a:pt x="75" y="93"/>
                  </a:lnTo>
                  <a:lnTo>
                    <a:pt x="62" y="93"/>
                  </a:lnTo>
                  <a:lnTo>
                    <a:pt x="37" y="113"/>
                  </a:lnTo>
                  <a:lnTo>
                    <a:pt x="42" y="140"/>
                  </a:lnTo>
                  <a:lnTo>
                    <a:pt x="28" y="159"/>
                  </a:lnTo>
                  <a:lnTo>
                    <a:pt x="25" y="191"/>
                  </a:lnTo>
                  <a:lnTo>
                    <a:pt x="4" y="222"/>
                  </a:lnTo>
                  <a:lnTo>
                    <a:pt x="25" y="269"/>
                  </a:lnTo>
                  <a:lnTo>
                    <a:pt x="20" y="293"/>
                  </a:lnTo>
                  <a:lnTo>
                    <a:pt x="0" y="324"/>
                  </a:lnTo>
                  <a:lnTo>
                    <a:pt x="25" y="433"/>
                  </a:lnTo>
                  <a:lnTo>
                    <a:pt x="7" y="491"/>
                  </a:lnTo>
                  <a:lnTo>
                    <a:pt x="20" y="515"/>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49" name="Freeform 38"/>
            <p:cNvSpPr>
              <a:spLocks/>
            </p:cNvSpPr>
            <p:nvPr/>
          </p:nvSpPr>
          <p:spPr bwMode="auto">
            <a:xfrm>
              <a:off x="5675319" y="3116263"/>
              <a:ext cx="758826" cy="498474"/>
            </a:xfrm>
            <a:custGeom>
              <a:avLst/>
              <a:gdLst/>
              <a:ahLst/>
              <a:cxnLst>
                <a:cxn ang="0">
                  <a:pos x="108" y="312"/>
                </a:cxn>
                <a:cxn ang="0">
                  <a:pos x="113" y="293"/>
                </a:cxn>
                <a:cxn ang="0">
                  <a:pos x="129" y="284"/>
                </a:cxn>
                <a:cxn ang="0">
                  <a:pos x="162" y="312"/>
                </a:cxn>
                <a:cxn ang="0">
                  <a:pos x="174" y="312"/>
                </a:cxn>
                <a:cxn ang="0">
                  <a:pos x="204" y="308"/>
                </a:cxn>
                <a:cxn ang="0">
                  <a:pos x="221" y="296"/>
                </a:cxn>
                <a:cxn ang="0">
                  <a:pos x="245" y="316"/>
                </a:cxn>
                <a:cxn ang="0">
                  <a:pos x="254" y="296"/>
                </a:cxn>
                <a:cxn ang="0">
                  <a:pos x="259" y="289"/>
                </a:cxn>
                <a:cxn ang="0">
                  <a:pos x="279" y="277"/>
                </a:cxn>
                <a:cxn ang="0">
                  <a:pos x="284" y="254"/>
                </a:cxn>
                <a:cxn ang="0">
                  <a:pos x="305" y="249"/>
                </a:cxn>
                <a:cxn ang="0">
                  <a:pos x="358" y="164"/>
                </a:cxn>
                <a:cxn ang="0">
                  <a:pos x="350" y="149"/>
                </a:cxn>
                <a:cxn ang="0">
                  <a:pos x="358" y="137"/>
                </a:cxn>
                <a:cxn ang="0">
                  <a:pos x="371" y="140"/>
                </a:cxn>
                <a:cxn ang="0">
                  <a:pos x="388" y="132"/>
                </a:cxn>
                <a:cxn ang="0">
                  <a:pos x="401" y="113"/>
                </a:cxn>
                <a:cxn ang="0">
                  <a:pos x="446" y="74"/>
                </a:cxn>
                <a:cxn ang="0">
                  <a:pos x="481" y="62"/>
                </a:cxn>
                <a:cxn ang="0">
                  <a:pos x="497" y="47"/>
                </a:cxn>
                <a:cxn ang="0">
                  <a:pos x="493" y="15"/>
                </a:cxn>
                <a:cxn ang="0">
                  <a:pos x="473" y="12"/>
                </a:cxn>
                <a:cxn ang="0">
                  <a:pos x="418" y="20"/>
                </a:cxn>
                <a:cxn ang="0">
                  <a:pos x="379" y="0"/>
                </a:cxn>
                <a:cxn ang="0">
                  <a:pos x="355" y="3"/>
                </a:cxn>
                <a:cxn ang="0">
                  <a:pos x="300" y="74"/>
                </a:cxn>
                <a:cxn ang="0">
                  <a:pos x="284" y="81"/>
                </a:cxn>
                <a:cxn ang="0">
                  <a:pos x="245" y="66"/>
                </a:cxn>
                <a:cxn ang="0">
                  <a:pos x="245" y="51"/>
                </a:cxn>
                <a:cxn ang="0">
                  <a:pos x="237" y="20"/>
                </a:cxn>
                <a:cxn ang="0">
                  <a:pos x="217" y="8"/>
                </a:cxn>
                <a:cxn ang="0">
                  <a:pos x="183" y="15"/>
                </a:cxn>
                <a:cxn ang="0">
                  <a:pos x="166" y="3"/>
                </a:cxn>
                <a:cxn ang="0">
                  <a:pos x="133" y="39"/>
                </a:cxn>
                <a:cxn ang="0">
                  <a:pos x="103" y="47"/>
                </a:cxn>
                <a:cxn ang="0">
                  <a:pos x="58" y="86"/>
                </a:cxn>
                <a:cxn ang="0">
                  <a:pos x="12" y="168"/>
                </a:cxn>
                <a:cxn ang="0">
                  <a:pos x="23" y="188"/>
                </a:cxn>
                <a:cxn ang="0">
                  <a:pos x="20" y="199"/>
                </a:cxn>
                <a:cxn ang="0">
                  <a:pos x="20" y="210"/>
                </a:cxn>
                <a:cxn ang="0">
                  <a:pos x="28" y="218"/>
                </a:cxn>
                <a:cxn ang="0">
                  <a:pos x="42" y="206"/>
                </a:cxn>
                <a:cxn ang="0">
                  <a:pos x="70" y="203"/>
                </a:cxn>
                <a:cxn ang="0">
                  <a:pos x="0" y="273"/>
                </a:cxn>
                <a:cxn ang="0">
                  <a:pos x="0" y="293"/>
                </a:cxn>
                <a:cxn ang="0">
                  <a:pos x="12" y="296"/>
                </a:cxn>
                <a:cxn ang="0">
                  <a:pos x="45" y="320"/>
                </a:cxn>
                <a:cxn ang="0">
                  <a:pos x="95" y="316"/>
                </a:cxn>
                <a:cxn ang="0">
                  <a:pos x="108" y="312"/>
                </a:cxn>
              </a:cxnLst>
              <a:rect l="0" t="0" r="r" b="b"/>
              <a:pathLst>
                <a:path w="498" h="321">
                  <a:moveTo>
                    <a:pt x="108" y="312"/>
                  </a:moveTo>
                  <a:lnTo>
                    <a:pt x="113" y="293"/>
                  </a:lnTo>
                  <a:lnTo>
                    <a:pt x="129" y="284"/>
                  </a:lnTo>
                  <a:lnTo>
                    <a:pt x="162" y="312"/>
                  </a:lnTo>
                  <a:lnTo>
                    <a:pt x="174" y="312"/>
                  </a:lnTo>
                  <a:lnTo>
                    <a:pt x="204" y="308"/>
                  </a:lnTo>
                  <a:lnTo>
                    <a:pt x="221" y="296"/>
                  </a:lnTo>
                  <a:lnTo>
                    <a:pt x="245" y="316"/>
                  </a:lnTo>
                  <a:lnTo>
                    <a:pt x="254" y="296"/>
                  </a:lnTo>
                  <a:lnTo>
                    <a:pt x="259" y="289"/>
                  </a:lnTo>
                  <a:lnTo>
                    <a:pt x="279" y="277"/>
                  </a:lnTo>
                  <a:lnTo>
                    <a:pt x="284" y="254"/>
                  </a:lnTo>
                  <a:lnTo>
                    <a:pt x="305" y="249"/>
                  </a:lnTo>
                  <a:lnTo>
                    <a:pt x="358" y="164"/>
                  </a:lnTo>
                  <a:lnTo>
                    <a:pt x="350" y="149"/>
                  </a:lnTo>
                  <a:lnTo>
                    <a:pt x="358" y="137"/>
                  </a:lnTo>
                  <a:lnTo>
                    <a:pt x="371" y="140"/>
                  </a:lnTo>
                  <a:lnTo>
                    <a:pt x="388" y="132"/>
                  </a:lnTo>
                  <a:lnTo>
                    <a:pt x="401" y="113"/>
                  </a:lnTo>
                  <a:lnTo>
                    <a:pt x="446" y="74"/>
                  </a:lnTo>
                  <a:lnTo>
                    <a:pt x="481" y="62"/>
                  </a:lnTo>
                  <a:lnTo>
                    <a:pt x="497" y="47"/>
                  </a:lnTo>
                  <a:lnTo>
                    <a:pt x="493" y="15"/>
                  </a:lnTo>
                  <a:lnTo>
                    <a:pt x="473" y="12"/>
                  </a:lnTo>
                  <a:lnTo>
                    <a:pt x="418" y="20"/>
                  </a:lnTo>
                  <a:lnTo>
                    <a:pt x="379" y="0"/>
                  </a:lnTo>
                  <a:lnTo>
                    <a:pt x="355" y="3"/>
                  </a:lnTo>
                  <a:lnTo>
                    <a:pt x="300" y="74"/>
                  </a:lnTo>
                  <a:lnTo>
                    <a:pt x="284" y="81"/>
                  </a:lnTo>
                  <a:lnTo>
                    <a:pt x="245" y="66"/>
                  </a:lnTo>
                  <a:lnTo>
                    <a:pt x="245" y="51"/>
                  </a:lnTo>
                  <a:lnTo>
                    <a:pt x="237" y="20"/>
                  </a:lnTo>
                  <a:lnTo>
                    <a:pt x="217" y="8"/>
                  </a:lnTo>
                  <a:lnTo>
                    <a:pt x="183" y="15"/>
                  </a:lnTo>
                  <a:lnTo>
                    <a:pt x="166" y="3"/>
                  </a:lnTo>
                  <a:lnTo>
                    <a:pt x="133" y="39"/>
                  </a:lnTo>
                  <a:lnTo>
                    <a:pt x="103" y="47"/>
                  </a:lnTo>
                  <a:lnTo>
                    <a:pt x="58" y="86"/>
                  </a:lnTo>
                  <a:lnTo>
                    <a:pt x="12" y="168"/>
                  </a:lnTo>
                  <a:lnTo>
                    <a:pt x="23" y="188"/>
                  </a:lnTo>
                  <a:lnTo>
                    <a:pt x="20" y="199"/>
                  </a:lnTo>
                  <a:lnTo>
                    <a:pt x="20" y="210"/>
                  </a:lnTo>
                  <a:lnTo>
                    <a:pt x="28" y="218"/>
                  </a:lnTo>
                  <a:lnTo>
                    <a:pt x="42" y="206"/>
                  </a:lnTo>
                  <a:lnTo>
                    <a:pt x="70" y="203"/>
                  </a:lnTo>
                  <a:lnTo>
                    <a:pt x="0" y="273"/>
                  </a:lnTo>
                  <a:lnTo>
                    <a:pt x="0" y="293"/>
                  </a:lnTo>
                  <a:lnTo>
                    <a:pt x="12" y="296"/>
                  </a:lnTo>
                  <a:lnTo>
                    <a:pt x="45" y="320"/>
                  </a:lnTo>
                  <a:lnTo>
                    <a:pt x="95" y="316"/>
                  </a:lnTo>
                  <a:lnTo>
                    <a:pt x="108" y="312"/>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50" name="Freeform 39"/>
            <p:cNvSpPr>
              <a:spLocks/>
            </p:cNvSpPr>
            <p:nvPr/>
          </p:nvSpPr>
          <p:spPr bwMode="auto">
            <a:xfrm>
              <a:off x="5675319" y="3116263"/>
              <a:ext cx="758826" cy="498474"/>
            </a:xfrm>
            <a:custGeom>
              <a:avLst/>
              <a:gdLst/>
              <a:ahLst/>
              <a:cxnLst>
                <a:cxn ang="0">
                  <a:pos x="108" y="312"/>
                </a:cxn>
                <a:cxn ang="0">
                  <a:pos x="113" y="293"/>
                </a:cxn>
                <a:cxn ang="0">
                  <a:pos x="129" y="284"/>
                </a:cxn>
                <a:cxn ang="0">
                  <a:pos x="162" y="312"/>
                </a:cxn>
                <a:cxn ang="0">
                  <a:pos x="174" y="312"/>
                </a:cxn>
                <a:cxn ang="0">
                  <a:pos x="204" y="308"/>
                </a:cxn>
                <a:cxn ang="0">
                  <a:pos x="221" y="296"/>
                </a:cxn>
                <a:cxn ang="0">
                  <a:pos x="245" y="316"/>
                </a:cxn>
                <a:cxn ang="0">
                  <a:pos x="254" y="296"/>
                </a:cxn>
                <a:cxn ang="0">
                  <a:pos x="259" y="289"/>
                </a:cxn>
                <a:cxn ang="0">
                  <a:pos x="279" y="277"/>
                </a:cxn>
                <a:cxn ang="0">
                  <a:pos x="284" y="254"/>
                </a:cxn>
                <a:cxn ang="0">
                  <a:pos x="305" y="249"/>
                </a:cxn>
                <a:cxn ang="0">
                  <a:pos x="358" y="164"/>
                </a:cxn>
                <a:cxn ang="0">
                  <a:pos x="350" y="149"/>
                </a:cxn>
                <a:cxn ang="0">
                  <a:pos x="358" y="137"/>
                </a:cxn>
                <a:cxn ang="0">
                  <a:pos x="371" y="140"/>
                </a:cxn>
                <a:cxn ang="0">
                  <a:pos x="388" y="132"/>
                </a:cxn>
                <a:cxn ang="0">
                  <a:pos x="401" y="113"/>
                </a:cxn>
                <a:cxn ang="0">
                  <a:pos x="446" y="74"/>
                </a:cxn>
                <a:cxn ang="0">
                  <a:pos x="481" y="62"/>
                </a:cxn>
                <a:cxn ang="0">
                  <a:pos x="497" y="47"/>
                </a:cxn>
                <a:cxn ang="0">
                  <a:pos x="493" y="15"/>
                </a:cxn>
                <a:cxn ang="0">
                  <a:pos x="473" y="12"/>
                </a:cxn>
                <a:cxn ang="0">
                  <a:pos x="418" y="20"/>
                </a:cxn>
                <a:cxn ang="0">
                  <a:pos x="379" y="0"/>
                </a:cxn>
                <a:cxn ang="0">
                  <a:pos x="355" y="3"/>
                </a:cxn>
                <a:cxn ang="0">
                  <a:pos x="300" y="74"/>
                </a:cxn>
                <a:cxn ang="0">
                  <a:pos x="284" y="81"/>
                </a:cxn>
                <a:cxn ang="0">
                  <a:pos x="245" y="66"/>
                </a:cxn>
                <a:cxn ang="0">
                  <a:pos x="245" y="51"/>
                </a:cxn>
                <a:cxn ang="0">
                  <a:pos x="237" y="20"/>
                </a:cxn>
                <a:cxn ang="0">
                  <a:pos x="217" y="8"/>
                </a:cxn>
                <a:cxn ang="0">
                  <a:pos x="183" y="15"/>
                </a:cxn>
                <a:cxn ang="0">
                  <a:pos x="166" y="3"/>
                </a:cxn>
                <a:cxn ang="0">
                  <a:pos x="133" y="39"/>
                </a:cxn>
                <a:cxn ang="0">
                  <a:pos x="103" y="47"/>
                </a:cxn>
                <a:cxn ang="0">
                  <a:pos x="58" y="86"/>
                </a:cxn>
                <a:cxn ang="0">
                  <a:pos x="12" y="168"/>
                </a:cxn>
                <a:cxn ang="0">
                  <a:pos x="23" y="188"/>
                </a:cxn>
                <a:cxn ang="0">
                  <a:pos x="20" y="199"/>
                </a:cxn>
                <a:cxn ang="0">
                  <a:pos x="20" y="210"/>
                </a:cxn>
                <a:cxn ang="0">
                  <a:pos x="28" y="218"/>
                </a:cxn>
                <a:cxn ang="0">
                  <a:pos x="42" y="206"/>
                </a:cxn>
                <a:cxn ang="0">
                  <a:pos x="70" y="203"/>
                </a:cxn>
                <a:cxn ang="0">
                  <a:pos x="0" y="273"/>
                </a:cxn>
                <a:cxn ang="0">
                  <a:pos x="0" y="293"/>
                </a:cxn>
                <a:cxn ang="0">
                  <a:pos x="12" y="296"/>
                </a:cxn>
                <a:cxn ang="0">
                  <a:pos x="45" y="320"/>
                </a:cxn>
                <a:cxn ang="0">
                  <a:pos x="95" y="316"/>
                </a:cxn>
                <a:cxn ang="0">
                  <a:pos x="108" y="312"/>
                </a:cxn>
              </a:cxnLst>
              <a:rect l="0" t="0" r="r" b="b"/>
              <a:pathLst>
                <a:path w="498" h="321">
                  <a:moveTo>
                    <a:pt x="108" y="312"/>
                  </a:moveTo>
                  <a:lnTo>
                    <a:pt x="113" y="293"/>
                  </a:lnTo>
                  <a:lnTo>
                    <a:pt x="129" y="284"/>
                  </a:lnTo>
                  <a:lnTo>
                    <a:pt x="162" y="312"/>
                  </a:lnTo>
                  <a:lnTo>
                    <a:pt x="174" y="312"/>
                  </a:lnTo>
                  <a:lnTo>
                    <a:pt x="204" y="308"/>
                  </a:lnTo>
                  <a:lnTo>
                    <a:pt x="221" y="296"/>
                  </a:lnTo>
                  <a:lnTo>
                    <a:pt x="245" y="316"/>
                  </a:lnTo>
                  <a:lnTo>
                    <a:pt x="254" y="296"/>
                  </a:lnTo>
                  <a:lnTo>
                    <a:pt x="259" y="289"/>
                  </a:lnTo>
                  <a:lnTo>
                    <a:pt x="279" y="277"/>
                  </a:lnTo>
                  <a:lnTo>
                    <a:pt x="284" y="254"/>
                  </a:lnTo>
                  <a:lnTo>
                    <a:pt x="305" y="249"/>
                  </a:lnTo>
                  <a:lnTo>
                    <a:pt x="358" y="164"/>
                  </a:lnTo>
                  <a:lnTo>
                    <a:pt x="350" y="149"/>
                  </a:lnTo>
                  <a:lnTo>
                    <a:pt x="358" y="137"/>
                  </a:lnTo>
                  <a:lnTo>
                    <a:pt x="371" y="140"/>
                  </a:lnTo>
                  <a:lnTo>
                    <a:pt x="388" y="132"/>
                  </a:lnTo>
                  <a:lnTo>
                    <a:pt x="401" y="113"/>
                  </a:lnTo>
                  <a:lnTo>
                    <a:pt x="446" y="74"/>
                  </a:lnTo>
                  <a:lnTo>
                    <a:pt x="481" y="62"/>
                  </a:lnTo>
                  <a:lnTo>
                    <a:pt x="497" y="47"/>
                  </a:lnTo>
                  <a:lnTo>
                    <a:pt x="493" y="15"/>
                  </a:lnTo>
                  <a:lnTo>
                    <a:pt x="473" y="12"/>
                  </a:lnTo>
                  <a:lnTo>
                    <a:pt x="418" y="20"/>
                  </a:lnTo>
                  <a:lnTo>
                    <a:pt x="379" y="0"/>
                  </a:lnTo>
                  <a:lnTo>
                    <a:pt x="355" y="3"/>
                  </a:lnTo>
                  <a:lnTo>
                    <a:pt x="300" y="74"/>
                  </a:lnTo>
                  <a:lnTo>
                    <a:pt x="284" y="81"/>
                  </a:lnTo>
                  <a:lnTo>
                    <a:pt x="245" y="66"/>
                  </a:lnTo>
                  <a:lnTo>
                    <a:pt x="245" y="51"/>
                  </a:lnTo>
                  <a:lnTo>
                    <a:pt x="237" y="20"/>
                  </a:lnTo>
                  <a:lnTo>
                    <a:pt x="217" y="8"/>
                  </a:lnTo>
                  <a:lnTo>
                    <a:pt x="183" y="15"/>
                  </a:lnTo>
                  <a:lnTo>
                    <a:pt x="166" y="3"/>
                  </a:lnTo>
                  <a:lnTo>
                    <a:pt x="133" y="39"/>
                  </a:lnTo>
                  <a:lnTo>
                    <a:pt x="103" y="47"/>
                  </a:lnTo>
                  <a:lnTo>
                    <a:pt x="58" y="86"/>
                  </a:lnTo>
                  <a:lnTo>
                    <a:pt x="12" y="168"/>
                  </a:lnTo>
                  <a:lnTo>
                    <a:pt x="23" y="188"/>
                  </a:lnTo>
                  <a:lnTo>
                    <a:pt x="20" y="199"/>
                  </a:lnTo>
                  <a:lnTo>
                    <a:pt x="20" y="210"/>
                  </a:lnTo>
                  <a:lnTo>
                    <a:pt x="28" y="218"/>
                  </a:lnTo>
                  <a:lnTo>
                    <a:pt x="42" y="206"/>
                  </a:lnTo>
                  <a:lnTo>
                    <a:pt x="70" y="203"/>
                  </a:lnTo>
                  <a:lnTo>
                    <a:pt x="0" y="273"/>
                  </a:lnTo>
                  <a:lnTo>
                    <a:pt x="0" y="293"/>
                  </a:lnTo>
                  <a:lnTo>
                    <a:pt x="12" y="296"/>
                  </a:lnTo>
                  <a:lnTo>
                    <a:pt x="45" y="320"/>
                  </a:lnTo>
                  <a:lnTo>
                    <a:pt x="95" y="316"/>
                  </a:lnTo>
                  <a:lnTo>
                    <a:pt x="108" y="312"/>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51" name="Freeform 40"/>
            <p:cNvSpPr>
              <a:spLocks/>
            </p:cNvSpPr>
            <p:nvPr/>
          </p:nvSpPr>
          <p:spPr bwMode="auto">
            <a:xfrm>
              <a:off x="5449895" y="2570164"/>
              <a:ext cx="647700" cy="865186"/>
            </a:xfrm>
            <a:custGeom>
              <a:avLst/>
              <a:gdLst/>
              <a:ahLst/>
              <a:cxnLst>
                <a:cxn ang="0">
                  <a:pos x="168" y="540"/>
                </a:cxn>
                <a:cxn ang="0">
                  <a:pos x="201" y="437"/>
                </a:cxn>
                <a:cxn ang="0">
                  <a:pos x="278" y="391"/>
                </a:cxn>
                <a:cxn ang="0">
                  <a:pos x="298" y="347"/>
                </a:cxn>
                <a:cxn ang="0">
                  <a:pos x="264" y="332"/>
                </a:cxn>
                <a:cxn ang="0">
                  <a:pos x="223" y="313"/>
                </a:cxn>
                <a:cxn ang="0">
                  <a:pos x="201" y="257"/>
                </a:cxn>
                <a:cxn ang="0">
                  <a:pos x="164" y="262"/>
                </a:cxn>
                <a:cxn ang="0">
                  <a:pos x="122" y="254"/>
                </a:cxn>
                <a:cxn ang="0">
                  <a:pos x="152" y="199"/>
                </a:cxn>
                <a:cxn ang="0">
                  <a:pos x="185" y="140"/>
                </a:cxn>
                <a:cxn ang="0">
                  <a:pos x="243" y="164"/>
                </a:cxn>
                <a:cxn ang="0">
                  <a:pos x="264" y="203"/>
                </a:cxn>
                <a:cxn ang="0">
                  <a:pos x="268" y="234"/>
                </a:cxn>
                <a:cxn ang="0">
                  <a:pos x="303" y="269"/>
                </a:cxn>
                <a:cxn ang="0">
                  <a:pos x="382" y="250"/>
                </a:cxn>
                <a:cxn ang="0">
                  <a:pos x="420" y="183"/>
                </a:cxn>
                <a:cxn ang="0">
                  <a:pos x="374" y="152"/>
                </a:cxn>
                <a:cxn ang="0">
                  <a:pos x="353" y="98"/>
                </a:cxn>
                <a:cxn ang="0">
                  <a:pos x="278" y="62"/>
                </a:cxn>
                <a:cxn ang="0">
                  <a:pos x="235" y="0"/>
                </a:cxn>
                <a:cxn ang="0">
                  <a:pos x="185" y="35"/>
                </a:cxn>
                <a:cxn ang="0">
                  <a:pos x="185" y="62"/>
                </a:cxn>
                <a:cxn ang="0">
                  <a:pos x="135" y="78"/>
                </a:cxn>
                <a:cxn ang="0">
                  <a:pos x="109" y="86"/>
                </a:cxn>
                <a:cxn ang="0">
                  <a:pos x="62" y="98"/>
                </a:cxn>
                <a:cxn ang="0">
                  <a:pos x="51" y="62"/>
                </a:cxn>
                <a:cxn ang="0">
                  <a:pos x="9" y="113"/>
                </a:cxn>
                <a:cxn ang="0">
                  <a:pos x="25" y="195"/>
                </a:cxn>
                <a:cxn ang="0">
                  <a:pos x="51" y="250"/>
                </a:cxn>
                <a:cxn ang="0">
                  <a:pos x="59" y="308"/>
                </a:cxn>
                <a:cxn ang="0">
                  <a:pos x="9" y="379"/>
                </a:cxn>
                <a:cxn ang="0">
                  <a:pos x="54" y="445"/>
                </a:cxn>
                <a:cxn ang="0">
                  <a:pos x="38" y="489"/>
                </a:cxn>
                <a:cxn ang="0">
                  <a:pos x="20" y="528"/>
                </a:cxn>
                <a:cxn ang="0">
                  <a:pos x="122" y="558"/>
                </a:cxn>
                <a:cxn ang="0">
                  <a:pos x="164" y="550"/>
                </a:cxn>
              </a:cxnLst>
              <a:rect l="0" t="0" r="r" b="b"/>
              <a:pathLst>
                <a:path w="421" h="559">
                  <a:moveTo>
                    <a:pt x="164" y="550"/>
                  </a:moveTo>
                  <a:lnTo>
                    <a:pt x="168" y="540"/>
                  </a:lnTo>
                  <a:lnTo>
                    <a:pt x="156" y="520"/>
                  </a:lnTo>
                  <a:lnTo>
                    <a:pt x="201" y="437"/>
                  </a:lnTo>
                  <a:lnTo>
                    <a:pt x="248" y="398"/>
                  </a:lnTo>
                  <a:lnTo>
                    <a:pt x="278" y="391"/>
                  </a:lnTo>
                  <a:lnTo>
                    <a:pt x="311" y="355"/>
                  </a:lnTo>
                  <a:lnTo>
                    <a:pt x="298" y="347"/>
                  </a:lnTo>
                  <a:lnTo>
                    <a:pt x="286" y="320"/>
                  </a:lnTo>
                  <a:lnTo>
                    <a:pt x="264" y="332"/>
                  </a:lnTo>
                  <a:lnTo>
                    <a:pt x="223" y="320"/>
                  </a:lnTo>
                  <a:lnTo>
                    <a:pt x="223" y="313"/>
                  </a:lnTo>
                  <a:lnTo>
                    <a:pt x="223" y="250"/>
                  </a:lnTo>
                  <a:lnTo>
                    <a:pt x="201" y="257"/>
                  </a:lnTo>
                  <a:lnTo>
                    <a:pt x="188" y="269"/>
                  </a:lnTo>
                  <a:lnTo>
                    <a:pt x="164" y="262"/>
                  </a:lnTo>
                  <a:lnTo>
                    <a:pt x="125" y="269"/>
                  </a:lnTo>
                  <a:lnTo>
                    <a:pt x="122" y="254"/>
                  </a:lnTo>
                  <a:lnTo>
                    <a:pt x="125" y="227"/>
                  </a:lnTo>
                  <a:lnTo>
                    <a:pt x="152" y="199"/>
                  </a:lnTo>
                  <a:lnTo>
                    <a:pt x="160" y="164"/>
                  </a:lnTo>
                  <a:lnTo>
                    <a:pt x="185" y="140"/>
                  </a:lnTo>
                  <a:lnTo>
                    <a:pt x="231" y="164"/>
                  </a:lnTo>
                  <a:lnTo>
                    <a:pt x="243" y="164"/>
                  </a:lnTo>
                  <a:lnTo>
                    <a:pt x="251" y="195"/>
                  </a:lnTo>
                  <a:lnTo>
                    <a:pt x="264" y="203"/>
                  </a:lnTo>
                  <a:lnTo>
                    <a:pt x="273" y="223"/>
                  </a:lnTo>
                  <a:lnTo>
                    <a:pt x="268" y="234"/>
                  </a:lnTo>
                  <a:lnTo>
                    <a:pt x="298" y="254"/>
                  </a:lnTo>
                  <a:lnTo>
                    <a:pt x="303" y="269"/>
                  </a:lnTo>
                  <a:lnTo>
                    <a:pt x="323" y="277"/>
                  </a:lnTo>
                  <a:lnTo>
                    <a:pt x="382" y="250"/>
                  </a:lnTo>
                  <a:lnTo>
                    <a:pt x="382" y="230"/>
                  </a:lnTo>
                  <a:lnTo>
                    <a:pt x="420" y="183"/>
                  </a:lnTo>
                  <a:lnTo>
                    <a:pt x="395" y="152"/>
                  </a:lnTo>
                  <a:lnTo>
                    <a:pt x="374" y="152"/>
                  </a:lnTo>
                  <a:lnTo>
                    <a:pt x="341" y="129"/>
                  </a:lnTo>
                  <a:lnTo>
                    <a:pt x="353" y="98"/>
                  </a:lnTo>
                  <a:lnTo>
                    <a:pt x="303" y="93"/>
                  </a:lnTo>
                  <a:lnTo>
                    <a:pt x="278" y="62"/>
                  </a:lnTo>
                  <a:lnTo>
                    <a:pt x="282" y="42"/>
                  </a:lnTo>
                  <a:lnTo>
                    <a:pt x="235" y="0"/>
                  </a:lnTo>
                  <a:lnTo>
                    <a:pt x="210" y="12"/>
                  </a:lnTo>
                  <a:lnTo>
                    <a:pt x="185" y="35"/>
                  </a:lnTo>
                  <a:lnTo>
                    <a:pt x="193" y="51"/>
                  </a:lnTo>
                  <a:lnTo>
                    <a:pt x="185" y="62"/>
                  </a:lnTo>
                  <a:lnTo>
                    <a:pt x="152" y="62"/>
                  </a:lnTo>
                  <a:lnTo>
                    <a:pt x="135" y="78"/>
                  </a:lnTo>
                  <a:lnTo>
                    <a:pt x="122" y="71"/>
                  </a:lnTo>
                  <a:lnTo>
                    <a:pt x="109" y="86"/>
                  </a:lnTo>
                  <a:lnTo>
                    <a:pt x="75" y="110"/>
                  </a:lnTo>
                  <a:lnTo>
                    <a:pt x="62" y="98"/>
                  </a:lnTo>
                  <a:lnTo>
                    <a:pt x="62" y="66"/>
                  </a:lnTo>
                  <a:lnTo>
                    <a:pt x="51" y="62"/>
                  </a:lnTo>
                  <a:lnTo>
                    <a:pt x="30" y="71"/>
                  </a:lnTo>
                  <a:lnTo>
                    <a:pt x="9" y="113"/>
                  </a:lnTo>
                  <a:lnTo>
                    <a:pt x="0" y="156"/>
                  </a:lnTo>
                  <a:lnTo>
                    <a:pt x="25" y="195"/>
                  </a:lnTo>
                  <a:lnTo>
                    <a:pt x="51" y="215"/>
                  </a:lnTo>
                  <a:lnTo>
                    <a:pt x="51" y="250"/>
                  </a:lnTo>
                  <a:lnTo>
                    <a:pt x="62" y="277"/>
                  </a:lnTo>
                  <a:lnTo>
                    <a:pt x="59" y="308"/>
                  </a:lnTo>
                  <a:lnTo>
                    <a:pt x="20" y="328"/>
                  </a:lnTo>
                  <a:lnTo>
                    <a:pt x="9" y="379"/>
                  </a:lnTo>
                  <a:lnTo>
                    <a:pt x="34" y="406"/>
                  </a:lnTo>
                  <a:lnTo>
                    <a:pt x="54" y="445"/>
                  </a:lnTo>
                  <a:lnTo>
                    <a:pt x="42" y="465"/>
                  </a:lnTo>
                  <a:lnTo>
                    <a:pt x="38" y="489"/>
                  </a:lnTo>
                  <a:lnTo>
                    <a:pt x="25" y="508"/>
                  </a:lnTo>
                  <a:lnTo>
                    <a:pt x="20" y="528"/>
                  </a:lnTo>
                  <a:lnTo>
                    <a:pt x="38" y="547"/>
                  </a:lnTo>
                  <a:lnTo>
                    <a:pt x="122" y="558"/>
                  </a:lnTo>
                  <a:lnTo>
                    <a:pt x="152" y="547"/>
                  </a:lnTo>
                  <a:lnTo>
                    <a:pt x="164" y="550"/>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52" name="Freeform 41"/>
            <p:cNvSpPr>
              <a:spLocks/>
            </p:cNvSpPr>
            <p:nvPr/>
          </p:nvSpPr>
          <p:spPr bwMode="auto">
            <a:xfrm>
              <a:off x="5459420" y="2573338"/>
              <a:ext cx="647700" cy="865186"/>
            </a:xfrm>
            <a:custGeom>
              <a:avLst/>
              <a:gdLst/>
              <a:ahLst/>
              <a:cxnLst>
                <a:cxn ang="0">
                  <a:pos x="168" y="540"/>
                </a:cxn>
                <a:cxn ang="0">
                  <a:pos x="201" y="437"/>
                </a:cxn>
                <a:cxn ang="0">
                  <a:pos x="278" y="391"/>
                </a:cxn>
                <a:cxn ang="0">
                  <a:pos x="298" y="347"/>
                </a:cxn>
                <a:cxn ang="0">
                  <a:pos x="264" y="332"/>
                </a:cxn>
                <a:cxn ang="0">
                  <a:pos x="223" y="313"/>
                </a:cxn>
                <a:cxn ang="0">
                  <a:pos x="201" y="257"/>
                </a:cxn>
                <a:cxn ang="0">
                  <a:pos x="164" y="262"/>
                </a:cxn>
                <a:cxn ang="0">
                  <a:pos x="122" y="254"/>
                </a:cxn>
                <a:cxn ang="0">
                  <a:pos x="152" y="199"/>
                </a:cxn>
                <a:cxn ang="0">
                  <a:pos x="185" y="140"/>
                </a:cxn>
                <a:cxn ang="0">
                  <a:pos x="243" y="164"/>
                </a:cxn>
                <a:cxn ang="0">
                  <a:pos x="264" y="203"/>
                </a:cxn>
                <a:cxn ang="0">
                  <a:pos x="268" y="234"/>
                </a:cxn>
                <a:cxn ang="0">
                  <a:pos x="303" y="269"/>
                </a:cxn>
                <a:cxn ang="0">
                  <a:pos x="382" y="250"/>
                </a:cxn>
                <a:cxn ang="0">
                  <a:pos x="420" y="183"/>
                </a:cxn>
                <a:cxn ang="0">
                  <a:pos x="374" y="152"/>
                </a:cxn>
                <a:cxn ang="0">
                  <a:pos x="353" y="98"/>
                </a:cxn>
                <a:cxn ang="0">
                  <a:pos x="278" y="62"/>
                </a:cxn>
                <a:cxn ang="0">
                  <a:pos x="235" y="0"/>
                </a:cxn>
                <a:cxn ang="0">
                  <a:pos x="185" y="35"/>
                </a:cxn>
                <a:cxn ang="0">
                  <a:pos x="185" y="62"/>
                </a:cxn>
                <a:cxn ang="0">
                  <a:pos x="135" y="78"/>
                </a:cxn>
                <a:cxn ang="0">
                  <a:pos x="109" y="86"/>
                </a:cxn>
                <a:cxn ang="0">
                  <a:pos x="62" y="98"/>
                </a:cxn>
                <a:cxn ang="0">
                  <a:pos x="51" y="62"/>
                </a:cxn>
                <a:cxn ang="0">
                  <a:pos x="9" y="113"/>
                </a:cxn>
                <a:cxn ang="0">
                  <a:pos x="25" y="195"/>
                </a:cxn>
                <a:cxn ang="0">
                  <a:pos x="51" y="250"/>
                </a:cxn>
                <a:cxn ang="0">
                  <a:pos x="59" y="308"/>
                </a:cxn>
                <a:cxn ang="0">
                  <a:pos x="9" y="379"/>
                </a:cxn>
                <a:cxn ang="0">
                  <a:pos x="54" y="445"/>
                </a:cxn>
                <a:cxn ang="0">
                  <a:pos x="38" y="489"/>
                </a:cxn>
                <a:cxn ang="0">
                  <a:pos x="20" y="528"/>
                </a:cxn>
                <a:cxn ang="0">
                  <a:pos x="122" y="558"/>
                </a:cxn>
                <a:cxn ang="0">
                  <a:pos x="164" y="550"/>
                </a:cxn>
              </a:cxnLst>
              <a:rect l="0" t="0" r="r" b="b"/>
              <a:pathLst>
                <a:path w="421" h="559">
                  <a:moveTo>
                    <a:pt x="164" y="550"/>
                  </a:moveTo>
                  <a:lnTo>
                    <a:pt x="168" y="540"/>
                  </a:lnTo>
                  <a:lnTo>
                    <a:pt x="156" y="520"/>
                  </a:lnTo>
                  <a:lnTo>
                    <a:pt x="201" y="437"/>
                  </a:lnTo>
                  <a:lnTo>
                    <a:pt x="248" y="398"/>
                  </a:lnTo>
                  <a:lnTo>
                    <a:pt x="278" y="391"/>
                  </a:lnTo>
                  <a:lnTo>
                    <a:pt x="311" y="355"/>
                  </a:lnTo>
                  <a:lnTo>
                    <a:pt x="298" y="347"/>
                  </a:lnTo>
                  <a:lnTo>
                    <a:pt x="286" y="320"/>
                  </a:lnTo>
                  <a:lnTo>
                    <a:pt x="264" y="332"/>
                  </a:lnTo>
                  <a:lnTo>
                    <a:pt x="223" y="320"/>
                  </a:lnTo>
                  <a:lnTo>
                    <a:pt x="223" y="313"/>
                  </a:lnTo>
                  <a:lnTo>
                    <a:pt x="223" y="250"/>
                  </a:lnTo>
                  <a:lnTo>
                    <a:pt x="201" y="257"/>
                  </a:lnTo>
                  <a:lnTo>
                    <a:pt x="188" y="269"/>
                  </a:lnTo>
                  <a:lnTo>
                    <a:pt x="164" y="262"/>
                  </a:lnTo>
                  <a:lnTo>
                    <a:pt x="125" y="269"/>
                  </a:lnTo>
                  <a:lnTo>
                    <a:pt x="122" y="254"/>
                  </a:lnTo>
                  <a:lnTo>
                    <a:pt x="125" y="227"/>
                  </a:lnTo>
                  <a:lnTo>
                    <a:pt x="152" y="199"/>
                  </a:lnTo>
                  <a:lnTo>
                    <a:pt x="160" y="164"/>
                  </a:lnTo>
                  <a:lnTo>
                    <a:pt x="185" y="140"/>
                  </a:lnTo>
                  <a:lnTo>
                    <a:pt x="231" y="164"/>
                  </a:lnTo>
                  <a:lnTo>
                    <a:pt x="243" y="164"/>
                  </a:lnTo>
                  <a:lnTo>
                    <a:pt x="251" y="195"/>
                  </a:lnTo>
                  <a:lnTo>
                    <a:pt x="264" y="203"/>
                  </a:lnTo>
                  <a:lnTo>
                    <a:pt x="273" y="223"/>
                  </a:lnTo>
                  <a:lnTo>
                    <a:pt x="268" y="234"/>
                  </a:lnTo>
                  <a:lnTo>
                    <a:pt x="298" y="254"/>
                  </a:lnTo>
                  <a:lnTo>
                    <a:pt x="303" y="269"/>
                  </a:lnTo>
                  <a:lnTo>
                    <a:pt x="323" y="277"/>
                  </a:lnTo>
                  <a:lnTo>
                    <a:pt x="382" y="250"/>
                  </a:lnTo>
                  <a:lnTo>
                    <a:pt x="382" y="230"/>
                  </a:lnTo>
                  <a:lnTo>
                    <a:pt x="420" y="183"/>
                  </a:lnTo>
                  <a:lnTo>
                    <a:pt x="395" y="152"/>
                  </a:lnTo>
                  <a:lnTo>
                    <a:pt x="374" y="152"/>
                  </a:lnTo>
                  <a:lnTo>
                    <a:pt x="341" y="129"/>
                  </a:lnTo>
                  <a:lnTo>
                    <a:pt x="353" y="98"/>
                  </a:lnTo>
                  <a:lnTo>
                    <a:pt x="303" y="93"/>
                  </a:lnTo>
                  <a:lnTo>
                    <a:pt x="278" y="62"/>
                  </a:lnTo>
                  <a:lnTo>
                    <a:pt x="282" y="42"/>
                  </a:lnTo>
                  <a:lnTo>
                    <a:pt x="235" y="0"/>
                  </a:lnTo>
                  <a:lnTo>
                    <a:pt x="210" y="12"/>
                  </a:lnTo>
                  <a:lnTo>
                    <a:pt x="185" y="35"/>
                  </a:lnTo>
                  <a:lnTo>
                    <a:pt x="193" y="51"/>
                  </a:lnTo>
                  <a:lnTo>
                    <a:pt x="185" y="62"/>
                  </a:lnTo>
                  <a:lnTo>
                    <a:pt x="152" y="62"/>
                  </a:lnTo>
                  <a:lnTo>
                    <a:pt x="135" y="78"/>
                  </a:lnTo>
                  <a:lnTo>
                    <a:pt x="122" y="71"/>
                  </a:lnTo>
                  <a:lnTo>
                    <a:pt x="109" y="86"/>
                  </a:lnTo>
                  <a:lnTo>
                    <a:pt x="75" y="110"/>
                  </a:lnTo>
                  <a:lnTo>
                    <a:pt x="62" y="98"/>
                  </a:lnTo>
                  <a:lnTo>
                    <a:pt x="62" y="66"/>
                  </a:lnTo>
                  <a:lnTo>
                    <a:pt x="51" y="62"/>
                  </a:lnTo>
                  <a:lnTo>
                    <a:pt x="30" y="71"/>
                  </a:lnTo>
                  <a:lnTo>
                    <a:pt x="9" y="113"/>
                  </a:lnTo>
                  <a:lnTo>
                    <a:pt x="0" y="156"/>
                  </a:lnTo>
                  <a:lnTo>
                    <a:pt x="25" y="195"/>
                  </a:lnTo>
                  <a:lnTo>
                    <a:pt x="51" y="215"/>
                  </a:lnTo>
                  <a:lnTo>
                    <a:pt x="51" y="250"/>
                  </a:lnTo>
                  <a:lnTo>
                    <a:pt x="62" y="277"/>
                  </a:lnTo>
                  <a:lnTo>
                    <a:pt x="59" y="308"/>
                  </a:lnTo>
                  <a:lnTo>
                    <a:pt x="20" y="328"/>
                  </a:lnTo>
                  <a:lnTo>
                    <a:pt x="9" y="379"/>
                  </a:lnTo>
                  <a:lnTo>
                    <a:pt x="34" y="406"/>
                  </a:lnTo>
                  <a:lnTo>
                    <a:pt x="54" y="445"/>
                  </a:lnTo>
                  <a:lnTo>
                    <a:pt x="42" y="465"/>
                  </a:lnTo>
                  <a:lnTo>
                    <a:pt x="38" y="489"/>
                  </a:lnTo>
                  <a:lnTo>
                    <a:pt x="25" y="508"/>
                  </a:lnTo>
                  <a:lnTo>
                    <a:pt x="20" y="528"/>
                  </a:lnTo>
                  <a:lnTo>
                    <a:pt x="38" y="547"/>
                  </a:lnTo>
                  <a:lnTo>
                    <a:pt x="122" y="558"/>
                  </a:lnTo>
                  <a:lnTo>
                    <a:pt x="152" y="547"/>
                  </a:lnTo>
                  <a:lnTo>
                    <a:pt x="164" y="550"/>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53" name="Freeform 42"/>
            <p:cNvSpPr>
              <a:spLocks/>
            </p:cNvSpPr>
            <p:nvPr/>
          </p:nvSpPr>
          <p:spPr bwMode="auto">
            <a:xfrm>
              <a:off x="5638807" y="2787651"/>
              <a:ext cx="200026" cy="201613"/>
            </a:xfrm>
            <a:custGeom>
              <a:avLst/>
              <a:gdLst/>
              <a:ahLst/>
              <a:cxnLst>
                <a:cxn ang="0">
                  <a:pos x="100" y="110"/>
                </a:cxn>
                <a:cxn ang="0">
                  <a:pos x="95" y="95"/>
                </a:cxn>
                <a:cxn ang="0">
                  <a:pos x="91" y="79"/>
                </a:cxn>
                <a:cxn ang="0">
                  <a:pos x="125" y="68"/>
                </a:cxn>
                <a:cxn ang="0">
                  <a:pos x="129" y="56"/>
                </a:cxn>
                <a:cxn ang="0">
                  <a:pos x="121" y="24"/>
                </a:cxn>
                <a:cxn ang="0">
                  <a:pos x="108" y="24"/>
                </a:cxn>
                <a:cxn ang="0">
                  <a:pos x="62" y="0"/>
                </a:cxn>
                <a:cxn ang="0">
                  <a:pos x="37" y="24"/>
                </a:cxn>
                <a:cxn ang="0">
                  <a:pos x="28" y="59"/>
                </a:cxn>
                <a:cxn ang="0">
                  <a:pos x="3" y="87"/>
                </a:cxn>
                <a:cxn ang="0">
                  <a:pos x="0" y="115"/>
                </a:cxn>
                <a:cxn ang="0">
                  <a:pos x="3" y="130"/>
                </a:cxn>
                <a:cxn ang="0">
                  <a:pos x="42" y="122"/>
                </a:cxn>
                <a:cxn ang="0">
                  <a:pos x="66" y="130"/>
                </a:cxn>
                <a:cxn ang="0">
                  <a:pos x="78" y="118"/>
                </a:cxn>
                <a:cxn ang="0">
                  <a:pos x="100" y="110"/>
                </a:cxn>
              </a:cxnLst>
              <a:rect l="0" t="0" r="r" b="b"/>
              <a:pathLst>
                <a:path w="130" h="131">
                  <a:moveTo>
                    <a:pt x="100" y="110"/>
                  </a:moveTo>
                  <a:lnTo>
                    <a:pt x="95" y="95"/>
                  </a:lnTo>
                  <a:lnTo>
                    <a:pt x="91" y="79"/>
                  </a:lnTo>
                  <a:lnTo>
                    <a:pt x="125" y="68"/>
                  </a:lnTo>
                  <a:lnTo>
                    <a:pt x="129" y="56"/>
                  </a:lnTo>
                  <a:lnTo>
                    <a:pt x="121" y="24"/>
                  </a:lnTo>
                  <a:lnTo>
                    <a:pt x="108" y="24"/>
                  </a:lnTo>
                  <a:lnTo>
                    <a:pt x="62" y="0"/>
                  </a:lnTo>
                  <a:lnTo>
                    <a:pt x="37" y="24"/>
                  </a:lnTo>
                  <a:lnTo>
                    <a:pt x="28" y="59"/>
                  </a:lnTo>
                  <a:lnTo>
                    <a:pt x="3" y="87"/>
                  </a:lnTo>
                  <a:lnTo>
                    <a:pt x="0" y="115"/>
                  </a:lnTo>
                  <a:lnTo>
                    <a:pt x="3" y="130"/>
                  </a:lnTo>
                  <a:lnTo>
                    <a:pt x="42" y="122"/>
                  </a:lnTo>
                  <a:lnTo>
                    <a:pt x="66" y="130"/>
                  </a:lnTo>
                  <a:lnTo>
                    <a:pt x="78" y="118"/>
                  </a:lnTo>
                  <a:lnTo>
                    <a:pt x="100" y="110"/>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54" name="Freeform 43"/>
            <p:cNvSpPr>
              <a:spLocks/>
            </p:cNvSpPr>
            <p:nvPr/>
          </p:nvSpPr>
          <p:spPr bwMode="auto">
            <a:xfrm>
              <a:off x="4506919" y="3079751"/>
              <a:ext cx="330200" cy="528638"/>
            </a:xfrm>
            <a:custGeom>
              <a:avLst/>
              <a:gdLst/>
              <a:ahLst/>
              <a:cxnLst>
                <a:cxn ang="0">
                  <a:pos x="197" y="188"/>
                </a:cxn>
                <a:cxn ang="0">
                  <a:pos x="201" y="153"/>
                </a:cxn>
                <a:cxn ang="0">
                  <a:pos x="214" y="137"/>
                </a:cxn>
                <a:cxn ang="0">
                  <a:pos x="205" y="117"/>
                </a:cxn>
                <a:cxn ang="0">
                  <a:pos x="143" y="98"/>
                </a:cxn>
                <a:cxn ang="0">
                  <a:pos x="147" y="71"/>
                </a:cxn>
                <a:cxn ang="0">
                  <a:pos x="168" y="47"/>
                </a:cxn>
                <a:cxn ang="0">
                  <a:pos x="155" y="4"/>
                </a:cxn>
                <a:cxn ang="0">
                  <a:pos x="147" y="0"/>
                </a:cxn>
                <a:cxn ang="0">
                  <a:pos x="105" y="24"/>
                </a:cxn>
                <a:cxn ang="0">
                  <a:pos x="88" y="86"/>
                </a:cxn>
                <a:cxn ang="0">
                  <a:pos x="78" y="125"/>
                </a:cxn>
                <a:cxn ang="0">
                  <a:pos x="45" y="153"/>
                </a:cxn>
                <a:cxn ang="0">
                  <a:pos x="24" y="161"/>
                </a:cxn>
                <a:cxn ang="0">
                  <a:pos x="0" y="164"/>
                </a:cxn>
                <a:cxn ang="0">
                  <a:pos x="53" y="227"/>
                </a:cxn>
                <a:cxn ang="0">
                  <a:pos x="66" y="274"/>
                </a:cxn>
                <a:cxn ang="0">
                  <a:pos x="62" y="298"/>
                </a:cxn>
                <a:cxn ang="0">
                  <a:pos x="100" y="317"/>
                </a:cxn>
                <a:cxn ang="0">
                  <a:pos x="100" y="332"/>
                </a:cxn>
                <a:cxn ang="0">
                  <a:pos x="135" y="340"/>
                </a:cxn>
                <a:cxn ang="0">
                  <a:pos x="143" y="340"/>
                </a:cxn>
                <a:cxn ang="0">
                  <a:pos x="143" y="313"/>
                </a:cxn>
                <a:cxn ang="0">
                  <a:pos x="171" y="308"/>
                </a:cxn>
                <a:cxn ang="0">
                  <a:pos x="176" y="278"/>
                </a:cxn>
                <a:cxn ang="0">
                  <a:pos x="159" y="262"/>
                </a:cxn>
                <a:cxn ang="0">
                  <a:pos x="143" y="250"/>
                </a:cxn>
                <a:cxn ang="0">
                  <a:pos x="151" y="192"/>
                </a:cxn>
                <a:cxn ang="0">
                  <a:pos x="163" y="184"/>
                </a:cxn>
                <a:cxn ang="0">
                  <a:pos x="189" y="192"/>
                </a:cxn>
                <a:cxn ang="0">
                  <a:pos x="197" y="188"/>
                </a:cxn>
              </a:cxnLst>
              <a:rect l="0" t="0" r="r" b="b"/>
              <a:pathLst>
                <a:path w="215" h="341">
                  <a:moveTo>
                    <a:pt x="197" y="188"/>
                  </a:moveTo>
                  <a:lnTo>
                    <a:pt x="201" y="153"/>
                  </a:lnTo>
                  <a:lnTo>
                    <a:pt x="214" y="137"/>
                  </a:lnTo>
                  <a:lnTo>
                    <a:pt x="205" y="117"/>
                  </a:lnTo>
                  <a:lnTo>
                    <a:pt x="143" y="98"/>
                  </a:lnTo>
                  <a:lnTo>
                    <a:pt x="147" y="71"/>
                  </a:lnTo>
                  <a:lnTo>
                    <a:pt x="168" y="47"/>
                  </a:lnTo>
                  <a:lnTo>
                    <a:pt x="155" y="4"/>
                  </a:lnTo>
                  <a:lnTo>
                    <a:pt x="147" y="0"/>
                  </a:lnTo>
                  <a:lnTo>
                    <a:pt x="105" y="24"/>
                  </a:lnTo>
                  <a:lnTo>
                    <a:pt x="88" y="86"/>
                  </a:lnTo>
                  <a:lnTo>
                    <a:pt x="78" y="125"/>
                  </a:lnTo>
                  <a:lnTo>
                    <a:pt x="45" y="153"/>
                  </a:lnTo>
                  <a:lnTo>
                    <a:pt x="24" y="161"/>
                  </a:lnTo>
                  <a:lnTo>
                    <a:pt x="0" y="164"/>
                  </a:lnTo>
                  <a:lnTo>
                    <a:pt x="53" y="227"/>
                  </a:lnTo>
                  <a:lnTo>
                    <a:pt x="66" y="274"/>
                  </a:lnTo>
                  <a:lnTo>
                    <a:pt x="62" y="298"/>
                  </a:lnTo>
                  <a:lnTo>
                    <a:pt x="100" y="317"/>
                  </a:lnTo>
                  <a:lnTo>
                    <a:pt x="100" y="332"/>
                  </a:lnTo>
                  <a:lnTo>
                    <a:pt x="135" y="340"/>
                  </a:lnTo>
                  <a:lnTo>
                    <a:pt x="143" y="340"/>
                  </a:lnTo>
                  <a:lnTo>
                    <a:pt x="143" y="313"/>
                  </a:lnTo>
                  <a:lnTo>
                    <a:pt x="171" y="308"/>
                  </a:lnTo>
                  <a:lnTo>
                    <a:pt x="176" y="278"/>
                  </a:lnTo>
                  <a:lnTo>
                    <a:pt x="159" y="262"/>
                  </a:lnTo>
                  <a:lnTo>
                    <a:pt x="143" y="250"/>
                  </a:lnTo>
                  <a:lnTo>
                    <a:pt x="151" y="192"/>
                  </a:lnTo>
                  <a:lnTo>
                    <a:pt x="163" y="184"/>
                  </a:lnTo>
                  <a:lnTo>
                    <a:pt x="189" y="192"/>
                  </a:lnTo>
                  <a:lnTo>
                    <a:pt x="197" y="188"/>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55" name="Freeform 44"/>
            <p:cNvSpPr>
              <a:spLocks/>
            </p:cNvSpPr>
            <p:nvPr/>
          </p:nvSpPr>
          <p:spPr bwMode="auto">
            <a:xfrm>
              <a:off x="4506919" y="3079751"/>
              <a:ext cx="330200" cy="528638"/>
            </a:xfrm>
            <a:custGeom>
              <a:avLst/>
              <a:gdLst/>
              <a:ahLst/>
              <a:cxnLst>
                <a:cxn ang="0">
                  <a:pos x="197" y="188"/>
                </a:cxn>
                <a:cxn ang="0">
                  <a:pos x="201" y="153"/>
                </a:cxn>
                <a:cxn ang="0">
                  <a:pos x="214" y="137"/>
                </a:cxn>
                <a:cxn ang="0">
                  <a:pos x="205" y="117"/>
                </a:cxn>
                <a:cxn ang="0">
                  <a:pos x="143" y="98"/>
                </a:cxn>
                <a:cxn ang="0">
                  <a:pos x="147" y="71"/>
                </a:cxn>
                <a:cxn ang="0">
                  <a:pos x="168" y="47"/>
                </a:cxn>
                <a:cxn ang="0">
                  <a:pos x="155" y="4"/>
                </a:cxn>
                <a:cxn ang="0">
                  <a:pos x="147" y="0"/>
                </a:cxn>
                <a:cxn ang="0">
                  <a:pos x="105" y="24"/>
                </a:cxn>
                <a:cxn ang="0">
                  <a:pos x="88" y="86"/>
                </a:cxn>
                <a:cxn ang="0">
                  <a:pos x="78" y="125"/>
                </a:cxn>
                <a:cxn ang="0">
                  <a:pos x="45" y="153"/>
                </a:cxn>
                <a:cxn ang="0">
                  <a:pos x="24" y="161"/>
                </a:cxn>
                <a:cxn ang="0">
                  <a:pos x="0" y="164"/>
                </a:cxn>
                <a:cxn ang="0">
                  <a:pos x="53" y="227"/>
                </a:cxn>
                <a:cxn ang="0">
                  <a:pos x="66" y="274"/>
                </a:cxn>
                <a:cxn ang="0">
                  <a:pos x="62" y="298"/>
                </a:cxn>
                <a:cxn ang="0">
                  <a:pos x="100" y="317"/>
                </a:cxn>
                <a:cxn ang="0">
                  <a:pos x="100" y="332"/>
                </a:cxn>
                <a:cxn ang="0">
                  <a:pos x="135" y="340"/>
                </a:cxn>
                <a:cxn ang="0">
                  <a:pos x="143" y="340"/>
                </a:cxn>
                <a:cxn ang="0">
                  <a:pos x="143" y="313"/>
                </a:cxn>
                <a:cxn ang="0">
                  <a:pos x="171" y="308"/>
                </a:cxn>
                <a:cxn ang="0">
                  <a:pos x="176" y="278"/>
                </a:cxn>
                <a:cxn ang="0">
                  <a:pos x="159" y="262"/>
                </a:cxn>
                <a:cxn ang="0">
                  <a:pos x="143" y="250"/>
                </a:cxn>
                <a:cxn ang="0">
                  <a:pos x="151" y="192"/>
                </a:cxn>
                <a:cxn ang="0">
                  <a:pos x="163" y="184"/>
                </a:cxn>
                <a:cxn ang="0">
                  <a:pos x="189" y="192"/>
                </a:cxn>
                <a:cxn ang="0">
                  <a:pos x="197" y="188"/>
                </a:cxn>
              </a:cxnLst>
              <a:rect l="0" t="0" r="r" b="b"/>
              <a:pathLst>
                <a:path w="215" h="341">
                  <a:moveTo>
                    <a:pt x="197" y="188"/>
                  </a:moveTo>
                  <a:lnTo>
                    <a:pt x="201" y="153"/>
                  </a:lnTo>
                  <a:lnTo>
                    <a:pt x="214" y="137"/>
                  </a:lnTo>
                  <a:lnTo>
                    <a:pt x="205" y="117"/>
                  </a:lnTo>
                  <a:lnTo>
                    <a:pt x="143" y="98"/>
                  </a:lnTo>
                  <a:lnTo>
                    <a:pt x="147" y="71"/>
                  </a:lnTo>
                  <a:lnTo>
                    <a:pt x="168" y="47"/>
                  </a:lnTo>
                  <a:lnTo>
                    <a:pt x="155" y="4"/>
                  </a:lnTo>
                  <a:lnTo>
                    <a:pt x="147" y="0"/>
                  </a:lnTo>
                  <a:lnTo>
                    <a:pt x="105" y="24"/>
                  </a:lnTo>
                  <a:lnTo>
                    <a:pt x="88" y="86"/>
                  </a:lnTo>
                  <a:lnTo>
                    <a:pt x="78" y="125"/>
                  </a:lnTo>
                  <a:lnTo>
                    <a:pt x="45" y="153"/>
                  </a:lnTo>
                  <a:lnTo>
                    <a:pt x="24" y="161"/>
                  </a:lnTo>
                  <a:lnTo>
                    <a:pt x="0" y="164"/>
                  </a:lnTo>
                  <a:lnTo>
                    <a:pt x="53" y="227"/>
                  </a:lnTo>
                  <a:lnTo>
                    <a:pt x="66" y="274"/>
                  </a:lnTo>
                  <a:lnTo>
                    <a:pt x="62" y="298"/>
                  </a:lnTo>
                  <a:lnTo>
                    <a:pt x="100" y="317"/>
                  </a:lnTo>
                  <a:lnTo>
                    <a:pt x="100" y="332"/>
                  </a:lnTo>
                  <a:lnTo>
                    <a:pt x="135" y="340"/>
                  </a:lnTo>
                  <a:lnTo>
                    <a:pt x="143" y="340"/>
                  </a:lnTo>
                  <a:lnTo>
                    <a:pt x="143" y="313"/>
                  </a:lnTo>
                  <a:lnTo>
                    <a:pt x="171" y="308"/>
                  </a:lnTo>
                  <a:lnTo>
                    <a:pt x="176" y="278"/>
                  </a:lnTo>
                  <a:lnTo>
                    <a:pt x="159" y="262"/>
                  </a:lnTo>
                  <a:lnTo>
                    <a:pt x="143" y="250"/>
                  </a:lnTo>
                  <a:lnTo>
                    <a:pt x="151" y="192"/>
                  </a:lnTo>
                  <a:lnTo>
                    <a:pt x="163" y="184"/>
                  </a:lnTo>
                  <a:lnTo>
                    <a:pt x="189" y="192"/>
                  </a:lnTo>
                  <a:lnTo>
                    <a:pt x="197" y="188"/>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56" name="Freeform 45"/>
            <p:cNvSpPr>
              <a:spLocks/>
            </p:cNvSpPr>
            <p:nvPr/>
          </p:nvSpPr>
          <p:spPr bwMode="auto">
            <a:xfrm>
              <a:off x="3771906" y="1103313"/>
              <a:ext cx="2641602" cy="2239962"/>
            </a:xfrm>
            <a:custGeom>
              <a:avLst/>
              <a:gdLst/>
              <a:ahLst/>
              <a:cxnLst>
                <a:cxn ang="0">
                  <a:pos x="562" y="1398"/>
                </a:cxn>
                <a:cxn ang="0">
                  <a:pos x="638" y="1277"/>
                </a:cxn>
                <a:cxn ang="0">
                  <a:pos x="687" y="1390"/>
                </a:cxn>
                <a:cxn ang="0">
                  <a:pos x="758" y="1417"/>
                </a:cxn>
                <a:cxn ang="0">
                  <a:pos x="848" y="1292"/>
                </a:cxn>
                <a:cxn ang="0">
                  <a:pos x="935" y="1253"/>
                </a:cxn>
                <a:cxn ang="0">
                  <a:pos x="1040" y="1175"/>
                </a:cxn>
                <a:cxn ang="0">
                  <a:pos x="1103" y="1101"/>
                </a:cxn>
                <a:cxn ang="0">
                  <a:pos x="1166" y="1011"/>
                </a:cxn>
                <a:cxn ang="0">
                  <a:pos x="1224" y="1016"/>
                </a:cxn>
                <a:cxn ang="0">
                  <a:pos x="1297" y="996"/>
                </a:cxn>
                <a:cxn ang="0">
                  <a:pos x="1385" y="987"/>
                </a:cxn>
                <a:cxn ang="0">
                  <a:pos x="1468" y="1019"/>
                </a:cxn>
                <a:cxn ang="0">
                  <a:pos x="1514" y="987"/>
                </a:cxn>
                <a:cxn ang="0">
                  <a:pos x="1602" y="909"/>
                </a:cxn>
                <a:cxn ang="0">
                  <a:pos x="1678" y="870"/>
                </a:cxn>
                <a:cxn ang="0">
                  <a:pos x="1699" y="804"/>
                </a:cxn>
                <a:cxn ang="0">
                  <a:pos x="1606" y="757"/>
                </a:cxn>
                <a:cxn ang="0">
                  <a:pos x="1582" y="660"/>
                </a:cxn>
                <a:cxn ang="0">
                  <a:pos x="1610" y="628"/>
                </a:cxn>
                <a:cxn ang="0">
                  <a:pos x="1623" y="554"/>
                </a:cxn>
                <a:cxn ang="0">
                  <a:pos x="1623" y="535"/>
                </a:cxn>
                <a:cxn ang="0">
                  <a:pos x="1645" y="394"/>
                </a:cxn>
                <a:cxn ang="0">
                  <a:pos x="1678" y="410"/>
                </a:cxn>
                <a:cxn ang="0">
                  <a:pos x="1689" y="226"/>
                </a:cxn>
                <a:cxn ang="0">
                  <a:pos x="1577" y="148"/>
                </a:cxn>
                <a:cxn ang="0">
                  <a:pos x="1493" y="98"/>
                </a:cxn>
                <a:cxn ang="0">
                  <a:pos x="1413" y="74"/>
                </a:cxn>
                <a:cxn ang="0">
                  <a:pos x="1396" y="0"/>
                </a:cxn>
                <a:cxn ang="0">
                  <a:pos x="1364" y="74"/>
                </a:cxn>
                <a:cxn ang="0">
                  <a:pos x="1322" y="269"/>
                </a:cxn>
                <a:cxn ang="0">
                  <a:pos x="1207" y="352"/>
                </a:cxn>
                <a:cxn ang="0">
                  <a:pos x="1133" y="492"/>
                </a:cxn>
                <a:cxn ang="0">
                  <a:pos x="1250" y="515"/>
                </a:cxn>
                <a:cxn ang="0">
                  <a:pos x="1417" y="566"/>
                </a:cxn>
                <a:cxn ang="0">
                  <a:pos x="1301" y="613"/>
                </a:cxn>
                <a:cxn ang="0">
                  <a:pos x="1204" y="672"/>
                </a:cxn>
                <a:cxn ang="0">
                  <a:pos x="1078" y="777"/>
                </a:cxn>
                <a:cxn ang="0">
                  <a:pos x="931" y="796"/>
                </a:cxn>
                <a:cxn ang="0">
                  <a:pos x="898" y="929"/>
                </a:cxn>
                <a:cxn ang="0">
                  <a:pos x="671" y="1019"/>
                </a:cxn>
                <a:cxn ang="0">
                  <a:pos x="473" y="1077"/>
                </a:cxn>
                <a:cxn ang="0">
                  <a:pos x="172" y="1011"/>
                </a:cxn>
                <a:cxn ang="0">
                  <a:pos x="9" y="1058"/>
                </a:cxn>
                <a:cxn ang="0">
                  <a:pos x="101" y="1160"/>
                </a:cxn>
                <a:cxn ang="0">
                  <a:pos x="193" y="1195"/>
                </a:cxn>
                <a:cxn ang="0">
                  <a:pos x="222" y="1273"/>
                </a:cxn>
                <a:cxn ang="0">
                  <a:pos x="319" y="1324"/>
                </a:cxn>
                <a:cxn ang="0">
                  <a:pos x="462" y="1312"/>
                </a:cxn>
                <a:cxn ang="0">
                  <a:pos x="415" y="1382"/>
                </a:cxn>
              </a:cxnLst>
              <a:rect l="0" t="0" r="r" b="b"/>
              <a:pathLst>
                <a:path w="1725" h="1442">
                  <a:moveTo>
                    <a:pt x="483" y="1437"/>
                  </a:moveTo>
                  <a:lnTo>
                    <a:pt x="508" y="1433"/>
                  </a:lnTo>
                  <a:lnTo>
                    <a:pt x="528" y="1426"/>
                  </a:lnTo>
                  <a:lnTo>
                    <a:pt x="562" y="1398"/>
                  </a:lnTo>
                  <a:lnTo>
                    <a:pt x="571" y="1359"/>
                  </a:lnTo>
                  <a:lnTo>
                    <a:pt x="588" y="1297"/>
                  </a:lnTo>
                  <a:lnTo>
                    <a:pt x="630" y="1273"/>
                  </a:lnTo>
                  <a:lnTo>
                    <a:pt x="638" y="1277"/>
                  </a:lnTo>
                  <a:lnTo>
                    <a:pt x="651" y="1319"/>
                  </a:lnTo>
                  <a:lnTo>
                    <a:pt x="630" y="1343"/>
                  </a:lnTo>
                  <a:lnTo>
                    <a:pt x="625" y="1370"/>
                  </a:lnTo>
                  <a:lnTo>
                    <a:pt x="687" y="1390"/>
                  </a:lnTo>
                  <a:lnTo>
                    <a:pt x="697" y="1410"/>
                  </a:lnTo>
                  <a:lnTo>
                    <a:pt x="734" y="1406"/>
                  </a:lnTo>
                  <a:lnTo>
                    <a:pt x="750" y="1410"/>
                  </a:lnTo>
                  <a:lnTo>
                    <a:pt x="758" y="1417"/>
                  </a:lnTo>
                  <a:lnTo>
                    <a:pt x="826" y="1328"/>
                  </a:lnTo>
                  <a:lnTo>
                    <a:pt x="843" y="1324"/>
                  </a:lnTo>
                  <a:lnTo>
                    <a:pt x="848" y="1312"/>
                  </a:lnTo>
                  <a:lnTo>
                    <a:pt x="848" y="1292"/>
                  </a:lnTo>
                  <a:lnTo>
                    <a:pt x="868" y="1265"/>
                  </a:lnTo>
                  <a:lnTo>
                    <a:pt x="911" y="1261"/>
                  </a:lnTo>
                  <a:lnTo>
                    <a:pt x="927" y="1246"/>
                  </a:lnTo>
                  <a:lnTo>
                    <a:pt x="935" y="1253"/>
                  </a:lnTo>
                  <a:lnTo>
                    <a:pt x="960" y="1234"/>
                  </a:lnTo>
                  <a:lnTo>
                    <a:pt x="974" y="1234"/>
                  </a:lnTo>
                  <a:lnTo>
                    <a:pt x="1018" y="1175"/>
                  </a:lnTo>
                  <a:lnTo>
                    <a:pt x="1040" y="1175"/>
                  </a:lnTo>
                  <a:lnTo>
                    <a:pt x="1070" y="1156"/>
                  </a:lnTo>
                  <a:lnTo>
                    <a:pt x="1078" y="1163"/>
                  </a:lnTo>
                  <a:lnTo>
                    <a:pt x="1128" y="1140"/>
                  </a:lnTo>
                  <a:lnTo>
                    <a:pt x="1103" y="1101"/>
                  </a:lnTo>
                  <a:lnTo>
                    <a:pt x="1112" y="1058"/>
                  </a:lnTo>
                  <a:lnTo>
                    <a:pt x="1133" y="1016"/>
                  </a:lnTo>
                  <a:lnTo>
                    <a:pt x="1153" y="1007"/>
                  </a:lnTo>
                  <a:lnTo>
                    <a:pt x="1166" y="1011"/>
                  </a:lnTo>
                  <a:lnTo>
                    <a:pt x="1166" y="1043"/>
                  </a:lnTo>
                  <a:lnTo>
                    <a:pt x="1179" y="1055"/>
                  </a:lnTo>
                  <a:lnTo>
                    <a:pt x="1212" y="1031"/>
                  </a:lnTo>
                  <a:lnTo>
                    <a:pt x="1224" y="1016"/>
                  </a:lnTo>
                  <a:lnTo>
                    <a:pt x="1238" y="1023"/>
                  </a:lnTo>
                  <a:lnTo>
                    <a:pt x="1254" y="1007"/>
                  </a:lnTo>
                  <a:lnTo>
                    <a:pt x="1287" y="1007"/>
                  </a:lnTo>
                  <a:lnTo>
                    <a:pt x="1297" y="996"/>
                  </a:lnTo>
                  <a:lnTo>
                    <a:pt x="1287" y="980"/>
                  </a:lnTo>
                  <a:lnTo>
                    <a:pt x="1313" y="957"/>
                  </a:lnTo>
                  <a:lnTo>
                    <a:pt x="1338" y="945"/>
                  </a:lnTo>
                  <a:lnTo>
                    <a:pt x="1385" y="987"/>
                  </a:lnTo>
                  <a:lnTo>
                    <a:pt x="1380" y="1007"/>
                  </a:lnTo>
                  <a:lnTo>
                    <a:pt x="1405" y="1038"/>
                  </a:lnTo>
                  <a:lnTo>
                    <a:pt x="1456" y="1043"/>
                  </a:lnTo>
                  <a:lnTo>
                    <a:pt x="1468" y="1019"/>
                  </a:lnTo>
                  <a:lnTo>
                    <a:pt x="1456" y="953"/>
                  </a:lnTo>
                  <a:lnTo>
                    <a:pt x="1468" y="941"/>
                  </a:lnTo>
                  <a:lnTo>
                    <a:pt x="1489" y="957"/>
                  </a:lnTo>
                  <a:lnTo>
                    <a:pt x="1514" y="987"/>
                  </a:lnTo>
                  <a:lnTo>
                    <a:pt x="1547" y="938"/>
                  </a:lnTo>
                  <a:lnTo>
                    <a:pt x="1564" y="933"/>
                  </a:lnTo>
                  <a:lnTo>
                    <a:pt x="1590" y="909"/>
                  </a:lnTo>
                  <a:lnTo>
                    <a:pt x="1602" y="909"/>
                  </a:lnTo>
                  <a:lnTo>
                    <a:pt x="1623" y="890"/>
                  </a:lnTo>
                  <a:lnTo>
                    <a:pt x="1636" y="890"/>
                  </a:lnTo>
                  <a:lnTo>
                    <a:pt x="1648" y="870"/>
                  </a:lnTo>
                  <a:lnTo>
                    <a:pt x="1678" y="870"/>
                  </a:lnTo>
                  <a:lnTo>
                    <a:pt x="1707" y="843"/>
                  </a:lnTo>
                  <a:lnTo>
                    <a:pt x="1724" y="831"/>
                  </a:lnTo>
                  <a:lnTo>
                    <a:pt x="1724" y="816"/>
                  </a:lnTo>
                  <a:lnTo>
                    <a:pt x="1699" y="804"/>
                  </a:lnTo>
                  <a:lnTo>
                    <a:pt x="1699" y="777"/>
                  </a:lnTo>
                  <a:lnTo>
                    <a:pt x="1657" y="726"/>
                  </a:lnTo>
                  <a:lnTo>
                    <a:pt x="1618" y="765"/>
                  </a:lnTo>
                  <a:lnTo>
                    <a:pt x="1606" y="757"/>
                  </a:lnTo>
                  <a:lnTo>
                    <a:pt x="1602" y="734"/>
                  </a:lnTo>
                  <a:lnTo>
                    <a:pt x="1585" y="714"/>
                  </a:lnTo>
                  <a:lnTo>
                    <a:pt x="1582" y="687"/>
                  </a:lnTo>
                  <a:lnTo>
                    <a:pt x="1582" y="660"/>
                  </a:lnTo>
                  <a:lnTo>
                    <a:pt x="1555" y="640"/>
                  </a:lnTo>
                  <a:lnTo>
                    <a:pt x="1552" y="633"/>
                  </a:lnTo>
                  <a:lnTo>
                    <a:pt x="1561" y="616"/>
                  </a:lnTo>
                  <a:lnTo>
                    <a:pt x="1610" y="628"/>
                  </a:lnTo>
                  <a:lnTo>
                    <a:pt x="1615" y="605"/>
                  </a:lnTo>
                  <a:lnTo>
                    <a:pt x="1632" y="586"/>
                  </a:lnTo>
                  <a:lnTo>
                    <a:pt x="1618" y="574"/>
                  </a:lnTo>
                  <a:lnTo>
                    <a:pt x="1623" y="554"/>
                  </a:lnTo>
                  <a:lnTo>
                    <a:pt x="1648" y="543"/>
                  </a:lnTo>
                  <a:lnTo>
                    <a:pt x="1653" y="535"/>
                  </a:lnTo>
                  <a:lnTo>
                    <a:pt x="1648" y="527"/>
                  </a:lnTo>
                  <a:lnTo>
                    <a:pt x="1623" y="535"/>
                  </a:lnTo>
                  <a:lnTo>
                    <a:pt x="1574" y="503"/>
                  </a:lnTo>
                  <a:lnTo>
                    <a:pt x="1569" y="492"/>
                  </a:lnTo>
                  <a:lnTo>
                    <a:pt x="1594" y="464"/>
                  </a:lnTo>
                  <a:lnTo>
                    <a:pt x="1645" y="394"/>
                  </a:lnTo>
                  <a:lnTo>
                    <a:pt x="1648" y="386"/>
                  </a:lnTo>
                  <a:lnTo>
                    <a:pt x="1657" y="386"/>
                  </a:lnTo>
                  <a:lnTo>
                    <a:pt x="1673" y="406"/>
                  </a:lnTo>
                  <a:lnTo>
                    <a:pt x="1678" y="410"/>
                  </a:lnTo>
                  <a:lnTo>
                    <a:pt x="1678" y="320"/>
                  </a:lnTo>
                  <a:lnTo>
                    <a:pt x="1695" y="313"/>
                  </a:lnTo>
                  <a:lnTo>
                    <a:pt x="1695" y="281"/>
                  </a:lnTo>
                  <a:lnTo>
                    <a:pt x="1689" y="226"/>
                  </a:lnTo>
                  <a:lnTo>
                    <a:pt x="1711" y="148"/>
                  </a:lnTo>
                  <a:lnTo>
                    <a:pt x="1648" y="109"/>
                  </a:lnTo>
                  <a:lnTo>
                    <a:pt x="1602" y="144"/>
                  </a:lnTo>
                  <a:lnTo>
                    <a:pt x="1577" y="148"/>
                  </a:lnTo>
                  <a:lnTo>
                    <a:pt x="1569" y="160"/>
                  </a:lnTo>
                  <a:lnTo>
                    <a:pt x="1527" y="152"/>
                  </a:lnTo>
                  <a:lnTo>
                    <a:pt x="1506" y="132"/>
                  </a:lnTo>
                  <a:lnTo>
                    <a:pt x="1493" y="98"/>
                  </a:lnTo>
                  <a:lnTo>
                    <a:pt x="1498" y="86"/>
                  </a:lnTo>
                  <a:lnTo>
                    <a:pt x="1464" y="66"/>
                  </a:lnTo>
                  <a:lnTo>
                    <a:pt x="1448" y="93"/>
                  </a:lnTo>
                  <a:lnTo>
                    <a:pt x="1413" y="74"/>
                  </a:lnTo>
                  <a:lnTo>
                    <a:pt x="1405" y="69"/>
                  </a:lnTo>
                  <a:lnTo>
                    <a:pt x="1427" y="20"/>
                  </a:lnTo>
                  <a:lnTo>
                    <a:pt x="1409" y="0"/>
                  </a:lnTo>
                  <a:lnTo>
                    <a:pt x="1396" y="0"/>
                  </a:lnTo>
                  <a:lnTo>
                    <a:pt x="1359" y="23"/>
                  </a:lnTo>
                  <a:lnTo>
                    <a:pt x="1330" y="66"/>
                  </a:lnTo>
                  <a:lnTo>
                    <a:pt x="1342" y="69"/>
                  </a:lnTo>
                  <a:lnTo>
                    <a:pt x="1364" y="74"/>
                  </a:lnTo>
                  <a:lnTo>
                    <a:pt x="1380" y="117"/>
                  </a:lnTo>
                  <a:lnTo>
                    <a:pt x="1372" y="132"/>
                  </a:lnTo>
                  <a:lnTo>
                    <a:pt x="1354" y="160"/>
                  </a:lnTo>
                  <a:lnTo>
                    <a:pt x="1322" y="269"/>
                  </a:lnTo>
                  <a:lnTo>
                    <a:pt x="1333" y="289"/>
                  </a:lnTo>
                  <a:lnTo>
                    <a:pt x="1325" y="304"/>
                  </a:lnTo>
                  <a:lnTo>
                    <a:pt x="1250" y="355"/>
                  </a:lnTo>
                  <a:lnTo>
                    <a:pt x="1207" y="352"/>
                  </a:lnTo>
                  <a:lnTo>
                    <a:pt x="1187" y="343"/>
                  </a:lnTo>
                  <a:lnTo>
                    <a:pt x="1183" y="352"/>
                  </a:lnTo>
                  <a:lnTo>
                    <a:pt x="1149" y="476"/>
                  </a:lnTo>
                  <a:lnTo>
                    <a:pt x="1133" y="492"/>
                  </a:lnTo>
                  <a:lnTo>
                    <a:pt x="1141" y="511"/>
                  </a:lnTo>
                  <a:lnTo>
                    <a:pt x="1163" y="527"/>
                  </a:lnTo>
                  <a:lnTo>
                    <a:pt x="1196" y="511"/>
                  </a:lnTo>
                  <a:lnTo>
                    <a:pt x="1250" y="515"/>
                  </a:lnTo>
                  <a:lnTo>
                    <a:pt x="1267" y="492"/>
                  </a:lnTo>
                  <a:lnTo>
                    <a:pt x="1297" y="484"/>
                  </a:lnTo>
                  <a:lnTo>
                    <a:pt x="1350" y="503"/>
                  </a:lnTo>
                  <a:lnTo>
                    <a:pt x="1417" y="566"/>
                  </a:lnTo>
                  <a:lnTo>
                    <a:pt x="1417" y="582"/>
                  </a:lnTo>
                  <a:lnTo>
                    <a:pt x="1401" y="589"/>
                  </a:lnTo>
                  <a:lnTo>
                    <a:pt x="1325" y="594"/>
                  </a:lnTo>
                  <a:lnTo>
                    <a:pt x="1301" y="613"/>
                  </a:lnTo>
                  <a:lnTo>
                    <a:pt x="1279" y="609"/>
                  </a:lnTo>
                  <a:lnTo>
                    <a:pt x="1267" y="633"/>
                  </a:lnTo>
                  <a:lnTo>
                    <a:pt x="1229" y="636"/>
                  </a:lnTo>
                  <a:lnTo>
                    <a:pt x="1204" y="672"/>
                  </a:lnTo>
                  <a:lnTo>
                    <a:pt x="1199" y="694"/>
                  </a:lnTo>
                  <a:lnTo>
                    <a:pt x="1149" y="726"/>
                  </a:lnTo>
                  <a:lnTo>
                    <a:pt x="1116" y="730"/>
                  </a:lnTo>
                  <a:lnTo>
                    <a:pt x="1078" y="777"/>
                  </a:lnTo>
                  <a:lnTo>
                    <a:pt x="1045" y="796"/>
                  </a:lnTo>
                  <a:lnTo>
                    <a:pt x="977" y="781"/>
                  </a:lnTo>
                  <a:lnTo>
                    <a:pt x="955" y="773"/>
                  </a:lnTo>
                  <a:lnTo>
                    <a:pt x="931" y="796"/>
                  </a:lnTo>
                  <a:lnTo>
                    <a:pt x="919" y="840"/>
                  </a:lnTo>
                  <a:lnTo>
                    <a:pt x="955" y="890"/>
                  </a:lnTo>
                  <a:lnTo>
                    <a:pt x="931" y="914"/>
                  </a:lnTo>
                  <a:lnTo>
                    <a:pt x="898" y="929"/>
                  </a:lnTo>
                  <a:lnTo>
                    <a:pt x="851" y="987"/>
                  </a:lnTo>
                  <a:lnTo>
                    <a:pt x="788" y="1011"/>
                  </a:lnTo>
                  <a:lnTo>
                    <a:pt x="683" y="1023"/>
                  </a:lnTo>
                  <a:lnTo>
                    <a:pt x="671" y="1019"/>
                  </a:lnTo>
                  <a:lnTo>
                    <a:pt x="549" y="1066"/>
                  </a:lnTo>
                  <a:lnTo>
                    <a:pt x="494" y="1101"/>
                  </a:lnTo>
                  <a:lnTo>
                    <a:pt x="478" y="1094"/>
                  </a:lnTo>
                  <a:lnTo>
                    <a:pt x="473" y="1077"/>
                  </a:lnTo>
                  <a:lnTo>
                    <a:pt x="402" y="1074"/>
                  </a:lnTo>
                  <a:lnTo>
                    <a:pt x="319" y="1050"/>
                  </a:lnTo>
                  <a:lnTo>
                    <a:pt x="293" y="1023"/>
                  </a:lnTo>
                  <a:lnTo>
                    <a:pt x="172" y="1011"/>
                  </a:lnTo>
                  <a:lnTo>
                    <a:pt x="151" y="1019"/>
                  </a:lnTo>
                  <a:lnTo>
                    <a:pt x="0" y="1007"/>
                  </a:lnTo>
                  <a:lnTo>
                    <a:pt x="0" y="1026"/>
                  </a:lnTo>
                  <a:lnTo>
                    <a:pt x="9" y="1058"/>
                  </a:lnTo>
                  <a:lnTo>
                    <a:pt x="4" y="1113"/>
                  </a:lnTo>
                  <a:lnTo>
                    <a:pt x="46" y="1172"/>
                  </a:lnTo>
                  <a:lnTo>
                    <a:pt x="67" y="1183"/>
                  </a:lnTo>
                  <a:lnTo>
                    <a:pt x="101" y="1160"/>
                  </a:lnTo>
                  <a:lnTo>
                    <a:pt x="172" y="1160"/>
                  </a:lnTo>
                  <a:lnTo>
                    <a:pt x="193" y="1163"/>
                  </a:lnTo>
                  <a:lnTo>
                    <a:pt x="201" y="1179"/>
                  </a:lnTo>
                  <a:lnTo>
                    <a:pt x="193" y="1195"/>
                  </a:lnTo>
                  <a:lnTo>
                    <a:pt x="155" y="1226"/>
                  </a:lnTo>
                  <a:lnTo>
                    <a:pt x="159" y="1241"/>
                  </a:lnTo>
                  <a:lnTo>
                    <a:pt x="206" y="1273"/>
                  </a:lnTo>
                  <a:lnTo>
                    <a:pt x="222" y="1273"/>
                  </a:lnTo>
                  <a:lnTo>
                    <a:pt x="226" y="1280"/>
                  </a:lnTo>
                  <a:lnTo>
                    <a:pt x="222" y="1292"/>
                  </a:lnTo>
                  <a:lnTo>
                    <a:pt x="251" y="1316"/>
                  </a:lnTo>
                  <a:lnTo>
                    <a:pt x="319" y="1324"/>
                  </a:lnTo>
                  <a:lnTo>
                    <a:pt x="352" y="1316"/>
                  </a:lnTo>
                  <a:lnTo>
                    <a:pt x="390" y="1280"/>
                  </a:lnTo>
                  <a:lnTo>
                    <a:pt x="441" y="1285"/>
                  </a:lnTo>
                  <a:lnTo>
                    <a:pt x="462" y="1312"/>
                  </a:lnTo>
                  <a:lnTo>
                    <a:pt x="449" y="1336"/>
                  </a:lnTo>
                  <a:lnTo>
                    <a:pt x="453" y="1351"/>
                  </a:lnTo>
                  <a:lnTo>
                    <a:pt x="423" y="1367"/>
                  </a:lnTo>
                  <a:lnTo>
                    <a:pt x="415" y="1382"/>
                  </a:lnTo>
                  <a:lnTo>
                    <a:pt x="420" y="1414"/>
                  </a:lnTo>
                  <a:lnTo>
                    <a:pt x="465" y="1441"/>
                  </a:lnTo>
                  <a:lnTo>
                    <a:pt x="483" y="1437"/>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57" name="Freeform 46"/>
            <p:cNvSpPr>
              <a:spLocks/>
            </p:cNvSpPr>
            <p:nvPr/>
          </p:nvSpPr>
          <p:spPr bwMode="auto">
            <a:xfrm>
              <a:off x="6426208" y="4791074"/>
              <a:ext cx="168275" cy="482601"/>
            </a:xfrm>
            <a:custGeom>
              <a:avLst/>
              <a:gdLst/>
              <a:ahLst/>
              <a:cxnLst>
                <a:cxn ang="0">
                  <a:pos x="59" y="0"/>
                </a:cxn>
                <a:cxn ang="0">
                  <a:pos x="36" y="55"/>
                </a:cxn>
                <a:cxn ang="0">
                  <a:pos x="21" y="78"/>
                </a:cxn>
                <a:cxn ang="0">
                  <a:pos x="6" y="101"/>
                </a:cxn>
                <a:cxn ang="0">
                  <a:pos x="6" y="125"/>
                </a:cxn>
                <a:cxn ang="0">
                  <a:pos x="0" y="148"/>
                </a:cxn>
                <a:cxn ang="0">
                  <a:pos x="0" y="179"/>
                </a:cxn>
                <a:cxn ang="0">
                  <a:pos x="0" y="211"/>
                </a:cxn>
                <a:cxn ang="0">
                  <a:pos x="0" y="234"/>
                </a:cxn>
                <a:cxn ang="0">
                  <a:pos x="0" y="257"/>
                </a:cxn>
                <a:cxn ang="0">
                  <a:pos x="21" y="281"/>
                </a:cxn>
                <a:cxn ang="0">
                  <a:pos x="36" y="304"/>
                </a:cxn>
                <a:cxn ang="0">
                  <a:pos x="59" y="312"/>
                </a:cxn>
                <a:cxn ang="0">
                  <a:pos x="66" y="289"/>
                </a:cxn>
                <a:cxn ang="0">
                  <a:pos x="66" y="265"/>
                </a:cxn>
                <a:cxn ang="0">
                  <a:pos x="81" y="242"/>
                </a:cxn>
                <a:cxn ang="0">
                  <a:pos x="96" y="218"/>
                </a:cxn>
                <a:cxn ang="0">
                  <a:pos x="111" y="195"/>
                </a:cxn>
                <a:cxn ang="0">
                  <a:pos x="111" y="172"/>
                </a:cxn>
                <a:cxn ang="0">
                  <a:pos x="111" y="148"/>
                </a:cxn>
                <a:cxn ang="0">
                  <a:pos x="111" y="125"/>
                </a:cxn>
                <a:cxn ang="0">
                  <a:pos x="111" y="101"/>
                </a:cxn>
                <a:cxn ang="0">
                  <a:pos x="111" y="78"/>
                </a:cxn>
                <a:cxn ang="0">
                  <a:pos x="111" y="55"/>
                </a:cxn>
                <a:cxn ang="0">
                  <a:pos x="89" y="39"/>
                </a:cxn>
                <a:cxn ang="0">
                  <a:pos x="81" y="8"/>
                </a:cxn>
                <a:cxn ang="0">
                  <a:pos x="59" y="0"/>
                </a:cxn>
              </a:cxnLst>
              <a:rect l="0" t="0" r="r" b="b"/>
              <a:pathLst>
                <a:path w="112" h="313">
                  <a:moveTo>
                    <a:pt x="59" y="0"/>
                  </a:moveTo>
                  <a:lnTo>
                    <a:pt x="36" y="55"/>
                  </a:lnTo>
                  <a:lnTo>
                    <a:pt x="21" y="78"/>
                  </a:lnTo>
                  <a:lnTo>
                    <a:pt x="6" y="101"/>
                  </a:lnTo>
                  <a:lnTo>
                    <a:pt x="6" y="125"/>
                  </a:lnTo>
                  <a:lnTo>
                    <a:pt x="0" y="148"/>
                  </a:lnTo>
                  <a:lnTo>
                    <a:pt x="0" y="179"/>
                  </a:lnTo>
                  <a:lnTo>
                    <a:pt x="0" y="211"/>
                  </a:lnTo>
                  <a:lnTo>
                    <a:pt x="0" y="234"/>
                  </a:lnTo>
                  <a:lnTo>
                    <a:pt x="0" y="257"/>
                  </a:lnTo>
                  <a:lnTo>
                    <a:pt x="21" y="281"/>
                  </a:lnTo>
                  <a:lnTo>
                    <a:pt x="36" y="304"/>
                  </a:lnTo>
                  <a:lnTo>
                    <a:pt x="59" y="312"/>
                  </a:lnTo>
                  <a:lnTo>
                    <a:pt x="66" y="289"/>
                  </a:lnTo>
                  <a:lnTo>
                    <a:pt x="66" y="265"/>
                  </a:lnTo>
                  <a:lnTo>
                    <a:pt x="81" y="242"/>
                  </a:lnTo>
                  <a:lnTo>
                    <a:pt x="96" y="218"/>
                  </a:lnTo>
                  <a:lnTo>
                    <a:pt x="111" y="195"/>
                  </a:lnTo>
                  <a:lnTo>
                    <a:pt x="111" y="172"/>
                  </a:lnTo>
                  <a:lnTo>
                    <a:pt x="111" y="148"/>
                  </a:lnTo>
                  <a:lnTo>
                    <a:pt x="111" y="125"/>
                  </a:lnTo>
                  <a:lnTo>
                    <a:pt x="111" y="101"/>
                  </a:lnTo>
                  <a:lnTo>
                    <a:pt x="111" y="78"/>
                  </a:lnTo>
                  <a:lnTo>
                    <a:pt x="111" y="55"/>
                  </a:lnTo>
                  <a:lnTo>
                    <a:pt x="89" y="39"/>
                  </a:lnTo>
                  <a:lnTo>
                    <a:pt x="81" y="8"/>
                  </a:lnTo>
                  <a:lnTo>
                    <a:pt x="59" y="0"/>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58" name="Freeform 47"/>
            <p:cNvSpPr>
              <a:spLocks/>
            </p:cNvSpPr>
            <p:nvPr/>
          </p:nvSpPr>
          <p:spPr bwMode="auto">
            <a:xfrm>
              <a:off x="5141920" y="2878139"/>
              <a:ext cx="409576" cy="795337"/>
            </a:xfrm>
            <a:custGeom>
              <a:avLst/>
              <a:gdLst/>
              <a:ahLst/>
              <a:cxnLst>
                <a:cxn ang="0">
                  <a:pos x="20" y="515"/>
                </a:cxn>
                <a:cxn ang="0">
                  <a:pos x="75" y="499"/>
                </a:cxn>
                <a:cxn ang="0">
                  <a:pos x="150" y="452"/>
                </a:cxn>
                <a:cxn ang="0">
                  <a:pos x="200" y="440"/>
                </a:cxn>
                <a:cxn ang="0">
                  <a:pos x="238" y="413"/>
                </a:cxn>
                <a:cxn ang="0">
                  <a:pos x="243" y="351"/>
                </a:cxn>
                <a:cxn ang="0">
                  <a:pos x="224" y="332"/>
                </a:cxn>
                <a:cxn ang="0">
                  <a:pos x="229" y="312"/>
                </a:cxn>
                <a:cxn ang="0">
                  <a:pos x="243" y="293"/>
                </a:cxn>
                <a:cxn ang="0">
                  <a:pos x="246" y="269"/>
                </a:cxn>
                <a:cxn ang="0">
                  <a:pos x="259" y="249"/>
                </a:cxn>
                <a:cxn ang="0">
                  <a:pos x="238" y="210"/>
                </a:cxn>
                <a:cxn ang="0">
                  <a:pos x="213" y="183"/>
                </a:cxn>
                <a:cxn ang="0">
                  <a:pos x="224" y="132"/>
                </a:cxn>
                <a:cxn ang="0">
                  <a:pos x="263" y="113"/>
                </a:cxn>
                <a:cxn ang="0">
                  <a:pos x="267" y="81"/>
                </a:cxn>
                <a:cxn ang="0">
                  <a:pos x="255" y="54"/>
                </a:cxn>
                <a:cxn ang="0">
                  <a:pos x="255" y="20"/>
                </a:cxn>
                <a:cxn ang="0">
                  <a:pos x="229" y="0"/>
                </a:cxn>
                <a:cxn ang="0">
                  <a:pos x="180" y="23"/>
                </a:cxn>
                <a:cxn ang="0">
                  <a:pos x="172" y="15"/>
                </a:cxn>
                <a:cxn ang="0">
                  <a:pos x="141" y="35"/>
                </a:cxn>
                <a:cxn ang="0">
                  <a:pos x="120" y="35"/>
                </a:cxn>
                <a:cxn ang="0">
                  <a:pos x="75" y="93"/>
                </a:cxn>
                <a:cxn ang="0">
                  <a:pos x="62" y="93"/>
                </a:cxn>
                <a:cxn ang="0">
                  <a:pos x="37" y="113"/>
                </a:cxn>
                <a:cxn ang="0">
                  <a:pos x="42" y="140"/>
                </a:cxn>
                <a:cxn ang="0">
                  <a:pos x="28" y="159"/>
                </a:cxn>
                <a:cxn ang="0">
                  <a:pos x="25" y="191"/>
                </a:cxn>
                <a:cxn ang="0">
                  <a:pos x="4" y="222"/>
                </a:cxn>
                <a:cxn ang="0">
                  <a:pos x="25" y="269"/>
                </a:cxn>
                <a:cxn ang="0">
                  <a:pos x="20" y="293"/>
                </a:cxn>
                <a:cxn ang="0">
                  <a:pos x="0" y="324"/>
                </a:cxn>
                <a:cxn ang="0">
                  <a:pos x="25" y="433"/>
                </a:cxn>
                <a:cxn ang="0">
                  <a:pos x="7" y="491"/>
                </a:cxn>
                <a:cxn ang="0">
                  <a:pos x="20" y="515"/>
                </a:cxn>
              </a:cxnLst>
              <a:rect l="0" t="0" r="r" b="b"/>
              <a:pathLst>
                <a:path w="268" h="516">
                  <a:moveTo>
                    <a:pt x="20" y="515"/>
                  </a:moveTo>
                  <a:lnTo>
                    <a:pt x="75" y="499"/>
                  </a:lnTo>
                  <a:lnTo>
                    <a:pt x="150" y="452"/>
                  </a:lnTo>
                  <a:lnTo>
                    <a:pt x="200" y="440"/>
                  </a:lnTo>
                  <a:lnTo>
                    <a:pt x="238" y="413"/>
                  </a:lnTo>
                  <a:lnTo>
                    <a:pt x="243" y="351"/>
                  </a:lnTo>
                  <a:lnTo>
                    <a:pt x="224" y="332"/>
                  </a:lnTo>
                  <a:lnTo>
                    <a:pt x="229" y="312"/>
                  </a:lnTo>
                  <a:lnTo>
                    <a:pt x="243" y="293"/>
                  </a:lnTo>
                  <a:lnTo>
                    <a:pt x="246" y="269"/>
                  </a:lnTo>
                  <a:lnTo>
                    <a:pt x="259" y="249"/>
                  </a:lnTo>
                  <a:lnTo>
                    <a:pt x="238" y="210"/>
                  </a:lnTo>
                  <a:lnTo>
                    <a:pt x="213" y="183"/>
                  </a:lnTo>
                  <a:lnTo>
                    <a:pt x="224" y="132"/>
                  </a:lnTo>
                  <a:lnTo>
                    <a:pt x="263" y="113"/>
                  </a:lnTo>
                  <a:lnTo>
                    <a:pt x="267" y="81"/>
                  </a:lnTo>
                  <a:lnTo>
                    <a:pt x="255" y="54"/>
                  </a:lnTo>
                  <a:lnTo>
                    <a:pt x="255" y="20"/>
                  </a:lnTo>
                  <a:lnTo>
                    <a:pt x="229" y="0"/>
                  </a:lnTo>
                  <a:lnTo>
                    <a:pt x="180" y="23"/>
                  </a:lnTo>
                  <a:lnTo>
                    <a:pt x="172" y="15"/>
                  </a:lnTo>
                  <a:lnTo>
                    <a:pt x="141" y="35"/>
                  </a:lnTo>
                  <a:lnTo>
                    <a:pt x="120" y="35"/>
                  </a:lnTo>
                  <a:lnTo>
                    <a:pt x="75" y="93"/>
                  </a:lnTo>
                  <a:lnTo>
                    <a:pt x="62" y="93"/>
                  </a:lnTo>
                  <a:lnTo>
                    <a:pt x="37" y="113"/>
                  </a:lnTo>
                  <a:lnTo>
                    <a:pt x="42" y="140"/>
                  </a:lnTo>
                  <a:lnTo>
                    <a:pt x="28" y="159"/>
                  </a:lnTo>
                  <a:lnTo>
                    <a:pt x="25" y="191"/>
                  </a:lnTo>
                  <a:lnTo>
                    <a:pt x="4" y="222"/>
                  </a:lnTo>
                  <a:lnTo>
                    <a:pt x="25" y="269"/>
                  </a:lnTo>
                  <a:lnTo>
                    <a:pt x="20" y="293"/>
                  </a:lnTo>
                  <a:lnTo>
                    <a:pt x="0" y="324"/>
                  </a:lnTo>
                  <a:lnTo>
                    <a:pt x="25" y="433"/>
                  </a:lnTo>
                  <a:lnTo>
                    <a:pt x="7" y="491"/>
                  </a:lnTo>
                  <a:lnTo>
                    <a:pt x="20" y="515"/>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cxnSp>
          <p:nvCxnSpPr>
            <p:cNvPr id="59" name="AutoShape 48"/>
            <p:cNvCxnSpPr>
              <a:cxnSpLocks noChangeShapeType="1"/>
            </p:cNvCxnSpPr>
            <p:nvPr/>
          </p:nvCxnSpPr>
          <p:spPr bwMode="auto">
            <a:xfrm>
              <a:off x="6540509" y="5268911"/>
              <a:ext cx="0" cy="0"/>
            </a:xfrm>
            <a:prstGeom prst="straightConnector1">
              <a:avLst/>
            </a:prstGeom>
            <a:grpFill/>
            <a:ln w="9525">
              <a:solidFill>
                <a:schemeClr val="bg1">
                  <a:lumMod val="85000"/>
                </a:schemeClr>
              </a:solidFill>
              <a:round/>
              <a:headEnd/>
              <a:tailEnd/>
            </a:ln>
            <a:effectLst/>
          </p:spPr>
        </p:cxnSp>
        <p:sp>
          <p:nvSpPr>
            <p:cNvPr id="60" name="Freeform 49"/>
            <p:cNvSpPr>
              <a:spLocks/>
            </p:cNvSpPr>
            <p:nvPr/>
          </p:nvSpPr>
          <p:spPr bwMode="auto">
            <a:xfrm>
              <a:off x="4610106" y="3992561"/>
              <a:ext cx="571500" cy="514350"/>
            </a:xfrm>
            <a:custGeom>
              <a:avLst/>
              <a:gdLst/>
              <a:ahLst/>
              <a:cxnLst>
                <a:cxn ang="0">
                  <a:pos x="12" y="248"/>
                </a:cxn>
                <a:cxn ang="0">
                  <a:pos x="63" y="287"/>
                </a:cxn>
                <a:cxn ang="0">
                  <a:pos x="32" y="263"/>
                </a:cxn>
                <a:cxn ang="0">
                  <a:pos x="12" y="242"/>
                </a:cxn>
                <a:cxn ang="0">
                  <a:pos x="6" y="212"/>
                </a:cxn>
                <a:cxn ang="0">
                  <a:pos x="0" y="188"/>
                </a:cxn>
                <a:cxn ang="0">
                  <a:pos x="27" y="182"/>
                </a:cxn>
                <a:cxn ang="0">
                  <a:pos x="60" y="182"/>
                </a:cxn>
                <a:cxn ang="0">
                  <a:pos x="66" y="173"/>
                </a:cxn>
                <a:cxn ang="0">
                  <a:pos x="90" y="170"/>
                </a:cxn>
                <a:cxn ang="0">
                  <a:pos x="117" y="140"/>
                </a:cxn>
                <a:cxn ang="0">
                  <a:pos x="129" y="131"/>
                </a:cxn>
                <a:cxn ang="0">
                  <a:pos x="153" y="125"/>
                </a:cxn>
                <a:cxn ang="0">
                  <a:pos x="171" y="104"/>
                </a:cxn>
                <a:cxn ang="0">
                  <a:pos x="201" y="98"/>
                </a:cxn>
                <a:cxn ang="0">
                  <a:pos x="201" y="71"/>
                </a:cxn>
                <a:cxn ang="0">
                  <a:pos x="216" y="41"/>
                </a:cxn>
                <a:cxn ang="0">
                  <a:pos x="222" y="17"/>
                </a:cxn>
                <a:cxn ang="0">
                  <a:pos x="226" y="0"/>
                </a:cxn>
                <a:cxn ang="0">
                  <a:pos x="279" y="19"/>
                </a:cxn>
                <a:cxn ang="0">
                  <a:pos x="290" y="34"/>
                </a:cxn>
                <a:cxn ang="0">
                  <a:pos x="319" y="27"/>
                </a:cxn>
                <a:cxn ang="0">
                  <a:pos x="335" y="31"/>
                </a:cxn>
                <a:cxn ang="0">
                  <a:pos x="355" y="50"/>
                </a:cxn>
                <a:cxn ang="0">
                  <a:pos x="360" y="91"/>
                </a:cxn>
                <a:cxn ang="0">
                  <a:pos x="355" y="107"/>
                </a:cxn>
                <a:cxn ang="0">
                  <a:pos x="343" y="103"/>
                </a:cxn>
                <a:cxn ang="0">
                  <a:pos x="310" y="129"/>
                </a:cxn>
                <a:cxn ang="0">
                  <a:pos x="254" y="138"/>
                </a:cxn>
                <a:cxn ang="0">
                  <a:pos x="239" y="153"/>
                </a:cxn>
                <a:cxn ang="0">
                  <a:pos x="249" y="167"/>
                </a:cxn>
                <a:cxn ang="0">
                  <a:pos x="254" y="198"/>
                </a:cxn>
                <a:cxn ang="0">
                  <a:pos x="267" y="203"/>
                </a:cxn>
                <a:cxn ang="0">
                  <a:pos x="307" y="248"/>
                </a:cxn>
                <a:cxn ang="0">
                  <a:pos x="310" y="309"/>
                </a:cxn>
                <a:cxn ang="0">
                  <a:pos x="282" y="324"/>
                </a:cxn>
                <a:cxn ang="0">
                  <a:pos x="263" y="305"/>
                </a:cxn>
                <a:cxn ang="0">
                  <a:pos x="239" y="274"/>
                </a:cxn>
                <a:cxn ang="0">
                  <a:pos x="239" y="259"/>
                </a:cxn>
                <a:cxn ang="0">
                  <a:pos x="222" y="255"/>
                </a:cxn>
                <a:cxn ang="0">
                  <a:pos x="206" y="263"/>
                </a:cxn>
                <a:cxn ang="0">
                  <a:pos x="174" y="248"/>
                </a:cxn>
                <a:cxn ang="0">
                  <a:pos x="162" y="279"/>
                </a:cxn>
                <a:cxn ang="0">
                  <a:pos x="139" y="282"/>
                </a:cxn>
                <a:cxn ang="0">
                  <a:pos x="118" y="309"/>
                </a:cxn>
                <a:cxn ang="0">
                  <a:pos x="109" y="301"/>
                </a:cxn>
                <a:cxn ang="0">
                  <a:pos x="89" y="309"/>
                </a:cxn>
                <a:cxn ang="0">
                  <a:pos x="66" y="293"/>
                </a:cxn>
                <a:cxn ang="0">
                  <a:pos x="12" y="248"/>
                </a:cxn>
              </a:cxnLst>
              <a:rect l="0" t="0" r="r" b="b"/>
              <a:pathLst>
                <a:path w="360" h="324">
                  <a:moveTo>
                    <a:pt x="12" y="248"/>
                  </a:moveTo>
                  <a:lnTo>
                    <a:pt x="63" y="287"/>
                  </a:lnTo>
                  <a:lnTo>
                    <a:pt x="32" y="263"/>
                  </a:lnTo>
                  <a:lnTo>
                    <a:pt x="12" y="242"/>
                  </a:lnTo>
                  <a:lnTo>
                    <a:pt x="6" y="212"/>
                  </a:lnTo>
                  <a:lnTo>
                    <a:pt x="0" y="188"/>
                  </a:lnTo>
                  <a:lnTo>
                    <a:pt x="27" y="182"/>
                  </a:lnTo>
                  <a:lnTo>
                    <a:pt x="60" y="182"/>
                  </a:lnTo>
                  <a:lnTo>
                    <a:pt x="66" y="173"/>
                  </a:lnTo>
                  <a:lnTo>
                    <a:pt x="90" y="170"/>
                  </a:lnTo>
                  <a:lnTo>
                    <a:pt x="117" y="140"/>
                  </a:lnTo>
                  <a:lnTo>
                    <a:pt x="129" y="131"/>
                  </a:lnTo>
                  <a:lnTo>
                    <a:pt x="153" y="125"/>
                  </a:lnTo>
                  <a:lnTo>
                    <a:pt x="171" y="104"/>
                  </a:lnTo>
                  <a:lnTo>
                    <a:pt x="201" y="98"/>
                  </a:lnTo>
                  <a:lnTo>
                    <a:pt x="201" y="71"/>
                  </a:lnTo>
                  <a:lnTo>
                    <a:pt x="216" y="41"/>
                  </a:lnTo>
                  <a:lnTo>
                    <a:pt x="222" y="17"/>
                  </a:lnTo>
                  <a:lnTo>
                    <a:pt x="226" y="0"/>
                  </a:lnTo>
                  <a:lnTo>
                    <a:pt x="279" y="19"/>
                  </a:lnTo>
                  <a:lnTo>
                    <a:pt x="290" y="34"/>
                  </a:lnTo>
                  <a:lnTo>
                    <a:pt x="319" y="27"/>
                  </a:lnTo>
                  <a:lnTo>
                    <a:pt x="335" y="31"/>
                  </a:lnTo>
                  <a:lnTo>
                    <a:pt x="355" y="50"/>
                  </a:lnTo>
                  <a:lnTo>
                    <a:pt x="360" y="91"/>
                  </a:lnTo>
                  <a:lnTo>
                    <a:pt x="355" y="107"/>
                  </a:lnTo>
                  <a:lnTo>
                    <a:pt x="343" y="103"/>
                  </a:lnTo>
                  <a:lnTo>
                    <a:pt x="310" y="129"/>
                  </a:lnTo>
                  <a:lnTo>
                    <a:pt x="254" y="138"/>
                  </a:lnTo>
                  <a:lnTo>
                    <a:pt x="239" y="153"/>
                  </a:lnTo>
                  <a:lnTo>
                    <a:pt x="249" y="167"/>
                  </a:lnTo>
                  <a:lnTo>
                    <a:pt x="254" y="198"/>
                  </a:lnTo>
                  <a:lnTo>
                    <a:pt x="267" y="203"/>
                  </a:lnTo>
                  <a:lnTo>
                    <a:pt x="307" y="248"/>
                  </a:lnTo>
                  <a:lnTo>
                    <a:pt x="310" y="309"/>
                  </a:lnTo>
                  <a:lnTo>
                    <a:pt x="282" y="324"/>
                  </a:lnTo>
                  <a:lnTo>
                    <a:pt x="263" y="305"/>
                  </a:lnTo>
                  <a:lnTo>
                    <a:pt x="239" y="274"/>
                  </a:lnTo>
                  <a:lnTo>
                    <a:pt x="239" y="259"/>
                  </a:lnTo>
                  <a:lnTo>
                    <a:pt x="222" y="255"/>
                  </a:lnTo>
                  <a:lnTo>
                    <a:pt x="206" y="263"/>
                  </a:lnTo>
                  <a:lnTo>
                    <a:pt x="174" y="248"/>
                  </a:lnTo>
                  <a:lnTo>
                    <a:pt x="162" y="279"/>
                  </a:lnTo>
                  <a:lnTo>
                    <a:pt x="139" y="282"/>
                  </a:lnTo>
                  <a:lnTo>
                    <a:pt x="118" y="309"/>
                  </a:lnTo>
                  <a:lnTo>
                    <a:pt x="109" y="301"/>
                  </a:lnTo>
                  <a:lnTo>
                    <a:pt x="89" y="309"/>
                  </a:lnTo>
                  <a:lnTo>
                    <a:pt x="66" y="293"/>
                  </a:lnTo>
                  <a:lnTo>
                    <a:pt x="12" y="248"/>
                  </a:lnTo>
                  <a:close/>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sp>
          <p:nvSpPr>
            <p:cNvPr id="61" name="Freeform 50"/>
            <p:cNvSpPr>
              <a:spLocks/>
            </p:cNvSpPr>
            <p:nvPr/>
          </p:nvSpPr>
          <p:spPr bwMode="auto">
            <a:xfrm>
              <a:off x="5778500" y="2882900"/>
              <a:ext cx="179389" cy="203199"/>
            </a:xfrm>
            <a:custGeom>
              <a:avLst/>
              <a:gdLst/>
              <a:ahLst/>
              <a:cxnLst>
                <a:cxn ang="0">
                  <a:pos x="88" y="100"/>
                </a:cxn>
                <a:cxn ang="0">
                  <a:pos x="77" y="116"/>
                </a:cxn>
                <a:cxn ang="0">
                  <a:pos x="56" y="128"/>
                </a:cxn>
                <a:cxn ang="0">
                  <a:pos x="16" y="116"/>
                </a:cxn>
                <a:cxn ang="0">
                  <a:pos x="16" y="109"/>
                </a:cxn>
                <a:cxn ang="0">
                  <a:pos x="16" y="48"/>
                </a:cxn>
                <a:cxn ang="0">
                  <a:pos x="0" y="14"/>
                </a:cxn>
                <a:cxn ang="0">
                  <a:pos x="38" y="0"/>
                </a:cxn>
                <a:cxn ang="0">
                  <a:pos x="56" y="2"/>
                </a:cxn>
                <a:cxn ang="0">
                  <a:pos x="65" y="21"/>
                </a:cxn>
                <a:cxn ang="0">
                  <a:pos x="60" y="32"/>
                </a:cxn>
                <a:cxn ang="0">
                  <a:pos x="89" y="52"/>
                </a:cxn>
                <a:cxn ang="0">
                  <a:pos x="94" y="66"/>
                </a:cxn>
                <a:cxn ang="0">
                  <a:pos x="113" y="74"/>
                </a:cxn>
                <a:cxn ang="0">
                  <a:pos x="88" y="100"/>
                </a:cxn>
              </a:cxnLst>
              <a:rect l="0" t="0" r="r" b="b"/>
              <a:pathLst>
                <a:path w="113" h="128">
                  <a:moveTo>
                    <a:pt x="88" y="100"/>
                  </a:moveTo>
                  <a:lnTo>
                    <a:pt x="77" y="116"/>
                  </a:lnTo>
                  <a:lnTo>
                    <a:pt x="56" y="128"/>
                  </a:lnTo>
                  <a:lnTo>
                    <a:pt x="16" y="116"/>
                  </a:lnTo>
                  <a:lnTo>
                    <a:pt x="16" y="109"/>
                  </a:lnTo>
                  <a:lnTo>
                    <a:pt x="16" y="48"/>
                  </a:lnTo>
                  <a:lnTo>
                    <a:pt x="0" y="14"/>
                  </a:lnTo>
                  <a:lnTo>
                    <a:pt x="38" y="0"/>
                  </a:lnTo>
                  <a:lnTo>
                    <a:pt x="56" y="2"/>
                  </a:lnTo>
                  <a:lnTo>
                    <a:pt x="65" y="21"/>
                  </a:lnTo>
                  <a:lnTo>
                    <a:pt x="60" y="32"/>
                  </a:lnTo>
                  <a:lnTo>
                    <a:pt x="89" y="52"/>
                  </a:lnTo>
                  <a:lnTo>
                    <a:pt x="94" y="66"/>
                  </a:lnTo>
                  <a:lnTo>
                    <a:pt x="113" y="74"/>
                  </a:lnTo>
                  <a:lnTo>
                    <a:pt x="88" y="100"/>
                  </a:lnTo>
                </a:path>
              </a:pathLst>
            </a:custGeom>
            <a:grpFill/>
            <a:ln w="12700" cap="rnd" cmpd="sng">
              <a:solidFill>
                <a:schemeClr val="bg1">
                  <a:lumMod val="85000"/>
                </a:schemeClr>
              </a:solidFill>
              <a:prstDash val="solid"/>
              <a:round/>
              <a:headEnd type="none" w="sm" len="sm"/>
              <a:tailEnd type="none" w="sm" len="sm"/>
            </a:ln>
            <a:effectLst/>
          </p:spPr>
          <p:txBody>
            <a:bodyPr/>
            <a:lstStyle/>
            <a:p>
              <a:pPr algn="ctr">
                <a:defRPr/>
              </a:pPr>
              <a:endParaRPr lang="zh-CN" altLang="en-US">
                <a:latin typeface="Arial" charset="0"/>
                <a:ea typeface="方正姚体" pitchFamily="2" charset="-122"/>
              </a:endParaRPr>
            </a:p>
          </p:txBody>
        </p:sp>
      </p:grpSp>
      <p:sp>
        <p:nvSpPr>
          <p:cNvPr id="62" name="文本框 61"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1004955" y="2156778"/>
            <a:ext cx="5460725" cy="1200329"/>
          </a:xfrm>
          <a:prstGeom prst="rect">
            <a:avLst/>
          </a:prstGeom>
          <a:noFill/>
        </p:spPr>
        <p:txBody>
          <a:bodyPr wrap="square" rtlCol="0">
            <a:spAutoFit/>
          </a:bodyPr>
          <a:lstStyle/>
          <a:p>
            <a:r>
              <a:rPr lang="zh-CN" altLang="en-US" sz="3600" b="1">
                <a:solidFill>
                  <a:schemeClr val="tx1">
                    <a:lumMod val="85000"/>
                    <a:lumOff val="15000"/>
                  </a:schemeClr>
                </a:solidFill>
              </a:rPr>
              <a:t>市场需求爆发式增长</a:t>
            </a:r>
            <a:endParaRPr lang="en-US" altLang="zh-CN" sz="3600" b="1">
              <a:solidFill>
                <a:schemeClr val="tx1">
                  <a:lumMod val="85000"/>
                  <a:lumOff val="15000"/>
                </a:schemeClr>
              </a:solidFill>
            </a:endParaRPr>
          </a:p>
          <a:p>
            <a:r>
              <a:rPr lang="zh-CN" altLang="en-US" sz="3600">
                <a:solidFill>
                  <a:schemeClr val="tx1">
                    <a:lumMod val="85000"/>
                    <a:lumOff val="15000"/>
                  </a:schemeClr>
                </a:solidFill>
              </a:rPr>
              <a:t>国内市场占有率高达</a:t>
            </a:r>
            <a:r>
              <a:rPr lang="en-US" altLang="zh-CN" sz="3600">
                <a:solidFill>
                  <a:schemeClr val="tx1">
                    <a:lumMod val="85000"/>
                    <a:lumOff val="15000"/>
                  </a:schemeClr>
                </a:solidFill>
              </a:rPr>
              <a:t>80%</a:t>
            </a:r>
          </a:p>
        </p:txBody>
      </p:sp>
      <p:sp>
        <p:nvSpPr>
          <p:cNvPr id="63" name="矩形 62"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1004955" y="3357107"/>
            <a:ext cx="5460725" cy="752514"/>
          </a:xfrm>
          <a:prstGeom prst="rect">
            <a:avLst/>
          </a:prstGeom>
        </p:spPr>
        <p:txBody>
          <a:bodyPr wrap="square">
            <a:spAutoFit/>
          </a:bodyPr>
          <a:lstStyle/>
          <a:p>
            <a:pPr>
              <a:lnSpc>
                <a:spcPct val="130000"/>
              </a:lnSpc>
              <a:spcBef>
                <a:spcPts val="600"/>
              </a:spcBef>
            </a:pPr>
            <a:r>
              <a:rPr lang="en-US" altLang="zh-CN" sz="1100">
                <a:solidFill>
                  <a:schemeClr val="tx1">
                    <a:lumMod val="75000"/>
                    <a:lumOff val="25000"/>
                  </a:schemeClr>
                </a:solidFill>
              </a:rPr>
              <a:t>Lorem ipsum dolor sit amet, consectetur adipisicing elit, sed do eiusmod tempor incididunt ut labore et dolore magna aliqua. Ut pariatur. Excepteur sint occaecat cupidatat non proident, sunt in culpa qui officia deserunt mollit anim id est laborum.</a:t>
            </a:r>
          </a:p>
        </p:txBody>
      </p:sp>
      <p:sp>
        <p:nvSpPr>
          <p:cNvPr id="64" name="等腰三角形 63"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rot="16200000" flipH="1" flipV="1">
            <a:off x="-184572" y="2441943"/>
            <a:ext cx="808014" cy="629997"/>
          </a:xfrm>
          <a:prstGeom prst="triangle">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5" name="组合 64"/>
          <p:cNvGrpSpPr/>
          <p:nvPr/>
        </p:nvGrpSpPr>
        <p:grpSpPr>
          <a:xfrm>
            <a:off x="5816019" y="1985780"/>
            <a:ext cx="292187" cy="394283"/>
            <a:chOff x="553541" y="3091690"/>
            <a:chExt cx="593893" cy="801412"/>
          </a:xfrm>
        </p:grpSpPr>
        <p:sp>
          <p:nvSpPr>
            <p:cNvPr id="66" name="椭圆 65"/>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泪滴形 66"/>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9" name="组合 68"/>
          <p:cNvGrpSpPr/>
          <p:nvPr/>
        </p:nvGrpSpPr>
        <p:grpSpPr>
          <a:xfrm>
            <a:off x="5647410" y="4201061"/>
            <a:ext cx="292187" cy="394283"/>
            <a:chOff x="553541" y="3091690"/>
            <a:chExt cx="593893" cy="801412"/>
          </a:xfrm>
        </p:grpSpPr>
        <p:sp>
          <p:nvSpPr>
            <p:cNvPr id="70" name="椭圆 69"/>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泪滴形 70"/>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3" name="组合 72"/>
          <p:cNvGrpSpPr/>
          <p:nvPr/>
        </p:nvGrpSpPr>
        <p:grpSpPr>
          <a:xfrm>
            <a:off x="8709258" y="2281313"/>
            <a:ext cx="292187" cy="394283"/>
            <a:chOff x="553541" y="3091690"/>
            <a:chExt cx="593893" cy="801412"/>
          </a:xfrm>
        </p:grpSpPr>
        <p:sp>
          <p:nvSpPr>
            <p:cNvPr id="74" name="椭圆 73"/>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泪滴形 74"/>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77" name="组合 76"/>
          <p:cNvGrpSpPr/>
          <p:nvPr/>
        </p:nvGrpSpPr>
        <p:grpSpPr>
          <a:xfrm>
            <a:off x="6797062" y="3261640"/>
            <a:ext cx="292187" cy="394283"/>
            <a:chOff x="553541" y="3091690"/>
            <a:chExt cx="593893" cy="801412"/>
          </a:xfrm>
        </p:grpSpPr>
        <p:sp>
          <p:nvSpPr>
            <p:cNvPr id="78" name="椭圆 77"/>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泪滴形 78"/>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1" name="组合 80"/>
          <p:cNvGrpSpPr/>
          <p:nvPr/>
        </p:nvGrpSpPr>
        <p:grpSpPr>
          <a:xfrm>
            <a:off x="7725485" y="4216600"/>
            <a:ext cx="292187" cy="394283"/>
            <a:chOff x="553541" y="3091690"/>
            <a:chExt cx="593893" cy="801412"/>
          </a:xfrm>
        </p:grpSpPr>
        <p:sp>
          <p:nvSpPr>
            <p:cNvPr id="82" name="椭圆 81"/>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泪滴形 82"/>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5" name="组合 84"/>
          <p:cNvGrpSpPr/>
          <p:nvPr/>
        </p:nvGrpSpPr>
        <p:grpSpPr>
          <a:xfrm>
            <a:off x="9865560" y="3005794"/>
            <a:ext cx="292187" cy="394283"/>
            <a:chOff x="553541" y="3091690"/>
            <a:chExt cx="593893" cy="801412"/>
          </a:xfrm>
        </p:grpSpPr>
        <p:sp>
          <p:nvSpPr>
            <p:cNvPr id="86" name="椭圆 85"/>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泪滴形 86"/>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椭圆 87"/>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9" name="组合 88"/>
          <p:cNvGrpSpPr/>
          <p:nvPr/>
        </p:nvGrpSpPr>
        <p:grpSpPr>
          <a:xfrm>
            <a:off x="8384164" y="4913051"/>
            <a:ext cx="292187" cy="394283"/>
            <a:chOff x="553541" y="3091690"/>
            <a:chExt cx="593893" cy="801412"/>
          </a:xfrm>
        </p:grpSpPr>
        <p:sp>
          <p:nvSpPr>
            <p:cNvPr id="90" name="椭圆 89"/>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泪滴形 90"/>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3" name="组合 92"/>
          <p:cNvGrpSpPr/>
          <p:nvPr/>
        </p:nvGrpSpPr>
        <p:grpSpPr>
          <a:xfrm>
            <a:off x="9195180" y="4053749"/>
            <a:ext cx="292187" cy="394283"/>
            <a:chOff x="553541" y="3091690"/>
            <a:chExt cx="593893" cy="801412"/>
          </a:xfrm>
        </p:grpSpPr>
        <p:sp>
          <p:nvSpPr>
            <p:cNvPr id="94" name="椭圆 93"/>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泪滴形 94"/>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椭圆 95"/>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7" name="组合 96"/>
          <p:cNvGrpSpPr/>
          <p:nvPr/>
        </p:nvGrpSpPr>
        <p:grpSpPr>
          <a:xfrm>
            <a:off x="10796420" y="859174"/>
            <a:ext cx="292187" cy="394283"/>
            <a:chOff x="553541" y="3091690"/>
            <a:chExt cx="593893" cy="801412"/>
          </a:xfrm>
        </p:grpSpPr>
        <p:sp>
          <p:nvSpPr>
            <p:cNvPr id="98" name="椭圆 97"/>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泪滴形 98"/>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椭圆 99"/>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1" name="组合 100"/>
          <p:cNvGrpSpPr/>
          <p:nvPr/>
        </p:nvGrpSpPr>
        <p:grpSpPr>
          <a:xfrm>
            <a:off x="10402373" y="2021633"/>
            <a:ext cx="292187" cy="394283"/>
            <a:chOff x="553541" y="3091690"/>
            <a:chExt cx="593893" cy="801412"/>
          </a:xfrm>
        </p:grpSpPr>
        <p:sp>
          <p:nvSpPr>
            <p:cNvPr id="102" name="椭圆 101"/>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泪滴形 102"/>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椭圆 103"/>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5" name="组合 104"/>
          <p:cNvGrpSpPr/>
          <p:nvPr/>
        </p:nvGrpSpPr>
        <p:grpSpPr>
          <a:xfrm>
            <a:off x="7540429" y="5344495"/>
            <a:ext cx="292187" cy="394283"/>
            <a:chOff x="553541" y="3091690"/>
            <a:chExt cx="593893" cy="801412"/>
          </a:xfrm>
        </p:grpSpPr>
        <p:sp>
          <p:nvSpPr>
            <p:cNvPr id="106" name="椭圆 105"/>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泪滴形 106"/>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8" name="椭圆 107"/>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9" name="组合 108"/>
          <p:cNvGrpSpPr/>
          <p:nvPr/>
        </p:nvGrpSpPr>
        <p:grpSpPr>
          <a:xfrm>
            <a:off x="7995163" y="3475725"/>
            <a:ext cx="292187" cy="394283"/>
            <a:chOff x="553541" y="3091690"/>
            <a:chExt cx="593893" cy="801412"/>
          </a:xfrm>
        </p:grpSpPr>
        <p:sp>
          <p:nvSpPr>
            <p:cNvPr id="110" name="椭圆 109"/>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泪滴形 110"/>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椭圆 111"/>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3" name="组合 112"/>
          <p:cNvGrpSpPr/>
          <p:nvPr/>
        </p:nvGrpSpPr>
        <p:grpSpPr>
          <a:xfrm>
            <a:off x="8600285" y="3527974"/>
            <a:ext cx="292187" cy="394283"/>
            <a:chOff x="553541" y="3091690"/>
            <a:chExt cx="593893" cy="801412"/>
          </a:xfrm>
        </p:grpSpPr>
        <p:sp>
          <p:nvSpPr>
            <p:cNvPr id="114" name="椭圆 113"/>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泪滴形 114"/>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15"/>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7" name="组合 116"/>
          <p:cNvGrpSpPr/>
          <p:nvPr/>
        </p:nvGrpSpPr>
        <p:grpSpPr>
          <a:xfrm>
            <a:off x="9047399" y="3004340"/>
            <a:ext cx="292187" cy="394283"/>
            <a:chOff x="553541" y="3091690"/>
            <a:chExt cx="593893" cy="801412"/>
          </a:xfrm>
        </p:grpSpPr>
        <p:sp>
          <p:nvSpPr>
            <p:cNvPr id="118" name="椭圆 117"/>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9" name="泪滴形 118"/>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椭圆 119"/>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1" name="组合 120"/>
          <p:cNvGrpSpPr/>
          <p:nvPr/>
        </p:nvGrpSpPr>
        <p:grpSpPr>
          <a:xfrm>
            <a:off x="9071708" y="4660976"/>
            <a:ext cx="292187" cy="394283"/>
            <a:chOff x="553541" y="3091690"/>
            <a:chExt cx="593893" cy="801412"/>
          </a:xfrm>
        </p:grpSpPr>
        <p:sp>
          <p:nvSpPr>
            <p:cNvPr id="122" name="椭圆 121"/>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泪滴形 122"/>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椭圆 123"/>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5" name="组合 124"/>
          <p:cNvGrpSpPr/>
          <p:nvPr/>
        </p:nvGrpSpPr>
        <p:grpSpPr>
          <a:xfrm>
            <a:off x="8722083" y="5506643"/>
            <a:ext cx="292187" cy="394283"/>
            <a:chOff x="553541" y="3091690"/>
            <a:chExt cx="593893" cy="801412"/>
          </a:xfrm>
        </p:grpSpPr>
        <p:sp>
          <p:nvSpPr>
            <p:cNvPr id="126" name="椭圆 125"/>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泪滴形 126"/>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椭圆 127"/>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9" name="组合 128"/>
          <p:cNvGrpSpPr/>
          <p:nvPr/>
        </p:nvGrpSpPr>
        <p:grpSpPr>
          <a:xfrm>
            <a:off x="9622957" y="5385262"/>
            <a:ext cx="292187" cy="394283"/>
            <a:chOff x="553541" y="3091690"/>
            <a:chExt cx="593893" cy="801412"/>
          </a:xfrm>
        </p:grpSpPr>
        <p:sp>
          <p:nvSpPr>
            <p:cNvPr id="130" name="椭圆 129"/>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泪滴形 130"/>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9716710" y="4577959"/>
            <a:ext cx="292187" cy="394283"/>
            <a:chOff x="553541" y="3091690"/>
            <a:chExt cx="593893" cy="801412"/>
          </a:xfrm>
        </p:grpSpPr>
        <p:sp>
          <p:nvSpPr>
            <p:cNvPr id="134" name="椭圆 133"/>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泪滴形 134"/>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椭圆 135"/>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7" name="组合 136"/>
          <p:cNvGrpSpPr/>
          <p:nvPr/>
        </p:nvGrpSpPr>
        <p:grpSpPr>
          <a:xfrm>
            <a:off x="10111884" y="4577189"/>
            <a:ext cx="515763" cy="695982"/>
            <a:chOff x="1463591" y="2334394"/>
            <a:chExt cx="593893" cy="801412"/>
          </a:xfrm>
        </p:grpSpPr>
        <p:sp>
          <p:nvSpPr>
            <p:cNvPr id="138" name="椭圆 137"/>
            <p:cNvSpPr/>
            <p:nvPr/>
          </p:nvSpPr>
          <p:spPr>
            <a:xfrm>
              <a:off x="1597084" y="3062004"/>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泪滴形 138"/>
            <p:cNvSpPr/>
            <p:nvPr/>
          </p:nvSpPr>
          <p:spPr>
            <a:xfrm rot="8100000">
              <a:off x="1463591" y="2334394"/>
              <a:ext cx="593893" cy="593893"/>
            </a:xfrm>
            <a:prstGeom prst="teardrop">
              <a:avLst>
                <a:gd name="adj" fmla="val 111203"/>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椭圆 139"/>
            <p:cNvSpPr/>
            <p:nvPr/>
          </p:nvSpPr>
          <p:spPr>
            <a:xfrm>
              <a:off x="1583902" y="2454705"/>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xmlns="" val="13723816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6096000"/>
            <a:ext cx="121920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62" name="图片 361"/>
          <p:cNvPicPr>
            <a:picLocks noChangeAspect="1"/>
          </p:cNvPicPr>
          <p:nvPr/>
        </p:nvPicPr>
        <p:blipFill>
          <a:blip r:embed="rId2" cstate="print">
            <a:grayscl/>
            <a:extLst>
              <a:ext uri="{BEBA8EAE-BF5A-486C-A8C5-ECC9F3942E4B}">
                <a14:imgProps xmlns:a14="http://schemas.microsoft.com/office/drawing/2010/main" xmlns="">
                  <a14:imgLayer r:embed="rId3">
                    <a14:imgEffect>
                      <a14:brightnessContrast bright="-40000" contrast="-40000"/>
                    </a14:imgEffect>
                  </a14:imgLayer>
                </a14:imgProps>
              </a:ext>
              <a:ext uri="{28A0092B-C50C-407E-A947-70E740481C1C}">
                <a14:useLocalDpi xmlns:a14="http://schemas.microsoft.com/office/drawing/2010/main" xmlns="" val="0"/>
              </a:ext>
            </a:extLst>
          </a:blip>
          <a:stretch>
            <a:fillRect/>
          </a:stretch>
        </p:blipFill>
        <p:spPr>
          <a:xfrm>
            <a:off x="4561972" y="6362401"/>
            <a:ext cx="9193966" cy="473673"/>
          </a:xfrm>
          <a:prstGeom prst="rect">
            <a:avLst/>
          </a:prstGeom>
        </p:spPr>
      </p:pic>
      <p:pic>
        <p:nvPicPr>
          <p:cNvPr id="355" name="Picture 2" descr="C:\Documents and Settings\yangweizhou\桌面\舞台幕布\银奖杯.png"/>
          <p:cNvPicPr>
            <a:picLocks noChangeAspect="1" noChangeArrowheads="1"/>
          </p:cNvPicPr>
          <p:nvPr/>
        </p:nvPicPr>
        <p:blipFill>
          <a:blip r:embed="rId4" cstate="print"/>
          <a:srcRect/>
          <a:stretch>
            <a:fillRect/>
          </a:stretch>
        </p:blipFill>
        <p:spPr bwMode="auto">
          <a:xfrm>
            <a:off x="7307104" y="604160"/>
            <a:ext cx="3616618" cy="6027698"/>
          </a:xfrm>
          <a:prstGeom prst="rect">
            <a:avLst/>
          </a:prstGeom>
          <a:noFill/>
          <a:effectLst>
            <a:outerShdw blurRad="50800" dist="38100" dir="2700000" algn="tl" rotWithShape="0">
              <a:prstClr val="black">
                <a:alpha val="40000"/>
              </a:prstClr>
            </a:outerShdw>
          </a:effectLst>
        </p:spPr>
      </p:pic>
      <p:sp>
        <p:nvSpPr>
          <p:cNvPr id="356" name="文本框 355"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1072134" y="1632579"/>
            <a:ext cx="5740812" cy="1200329"/>
          </a:xfrm>
          <a:prstGeom prst="rect">
            <a:avLst/>
          </a:prstGeom>
          <a:noFill/>
        </p:spPr>
        <p:txBody>
          <a:bodyPr wrap="square" rtlCol="0">
            <a:spAutoFit/>
          </a:bodyPr>
          <a:lstStyle/>
          <a:p>
            <a:r>
              <a:rPr lang="zh-CN" altLang="en-US" sz="3600" b="1">
                <a:solidFill>
                  <a:schemeClr val="bg1"/>
                </a:solidFill>
              </a:rPr>
              <a:t>国际权威认证</a:t>
            </a:r>
            <a:endParaRPr lang="en-US" altLang="zh-CN" sz="3600" b="1">
              <a:solidFill>
                <a:schemeClr val="bg1"/>
              </a:solidFill>
            </a:endParaRPr>
          </a:p>
          <a:p>
            <a:r>
              <a:rPr lang="en-US" altLang="zh-CN" sz="3600">
                <a:solidFill>
                  <a:schemeClr val="bg1"/>
                </a:solidFill>
              </a:rPr>
              <a:t>2016</a:t>
            </a:r>
            <a:r>
              <a:rPr lang="zh-CN" altLang="en-US" sz="3600">
                <a:solidFill>
                  <a:schemeClr val="bg1"/>
                </a:solidFill>
              </a:rPr>
              <a:t>年非凡雇主</a:t>
            </a:r>
            <a:endParaRPr lang="en-US" altLang="zh-CN" sz="3600">
              <a:solidFill>
                <a:schemeClr val="bg1"/>
              </a:solidFill>
            </a:endParaRPr>
          </a:p>
        </p:txBody>
      </p:sp>
      <p:sp>
        <p:nvSpPr>
          <p:cNvPr id="357" name="矩形 356"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1072134" y="6290795"/>
            <a:ext cx="5740812" cy="372410"/>
          </a:xfrm>
          <a:prstGeom prst="rect">
            <a:avLst/>
          </a:prstGeom>
        </p:spPr>
        <p:txBody>
          <a:bodyPr wrap="square">
            <a:spAutoFit/>
          </a:bodyPr>
          <a:lstStyle/>
          <a:p>
            <a:pPr>
              <a:lnSpc>
                <a:spcPct val="130000"/>
              </a:lnSpc>
              <a:spcBef>
                <a:spcPts val="600"/>
              </a:spcBef>
            </a:pPr>
            <a:r>
              <a:rPr lang="zh-CN" altLang="en-US" sz="1400">
                <a:solidFill>
                  <a:schemeClr val="tx1">
                    <a:lumMod val="75000"/>
                    <a:lumOff val="25000"/>
                  </a:schemeClr>
                </a:solidFill>
                <a:latin typeface="+mn-ea"/>
              </a:rPr>
              <a:t>数据来源：全球</a:t>
            </a:r>
            <a:r>
              <a:rPr lang="en-US" altLang="zh-CN" sz="1400">
                <a:solidFill>
                  <a:schemeClr val="tx1">
                    <a:lumMod val="75000"/>
                    <a:lumOff val="25000"/>
                  </a:schemeClr>
                </a:solidFill>
                <a:latin typeface="+mn-ea"/>
              </a:rPr>
              <a:t>EE</a:t>
            </a:r>
            <a:r>
              <a:rPr lang="zh-CN" altLang="en-US" sz="1400">
                <a:solidFill>
                  <a:schemeClr val="tx1">
                    <a:lumMod val="75000"/>
                    <a:lumOff val="25000"/>
                  </a:schemeClr>
                </a:solidFill>
                <a:latin typeface="+mn-ea"/>
              </a:rPr>
              <a:t>调研机构</a:t>
            </a:r>
            <a:endParaRPr lang="en-US" altLang="zh-CN" sz="1400">
              <a:solidFill>
                <a:schemeClr val="tx1">
                  <a:lumMod val="75000"/>
                  <a:lumOff val="25000"/>
                </a:schemeClr>
              </a:solidFill>
              <a:latin typeface="+mn-ea"/>
            </a:endParaRPr>
          </a:p>
        </p:txBody>
      </p:sp>
      <p:sp>
        <p:nvSpPr>
          <p:cNvPr id="358" name="矩形 357"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1072134" y="2884637"/>
            <a:ext cx="5543819" cy="1061829"/>
          </a:xfrm>
          <a:prstGeom prst="rect">
            <a:avLst/>
          </a:prstGeom>
        </p:spPr>
        <p:txBody>
          <a:bodyPr wrap="square">
            <a:spAutoFit/>
          </a:bodyPr>
          <a:lstStyle/>
          <a:p>
            <a:pPr>
              <a:lnSpc>
                <a:spcPct val="150000"/>
              </a:lnSpc>
            </a:pPr>
            <a:r>
              <a:rPr lang="zh-CN" altLang="en-US" sz="1400">
                <a:solidFill>
                  <a:schemeClr val="bg1"/>
                </a:solidFill>
                <a:latin typeface="+mn-ea"/>
              </a:rPr>
              <a:t>由猎聘网发起的“</a:t>
            </a:r>
            <a:r>
              <a:rPr lang="en-US" altLang="zh-CN" sz="1400">
                <a:solidFill>
                  <a:schemeClr val="bg1"/>
                </a:solidFill>
                <a:latin typeface="+mn-ea"/>
              </a:rPr>
              <a:t>2015</a:t>
            </a:r>
            <a:r>
              <a:rPr lang="zh-CN" altLang="en-US" sz="1400">
                <a:solidFill>
                  <a:schemeClr val="bg1"/>
                </a:solidFill>
                <a:latin typeface="+mn-ea"/>
              </a:rPr>
              <a:t>非凡雇主”活动于</a:t>
            </a:r>
            <a:r>
              <a:rPr lang="en-US" altLang="zh-CN" sz="1400">
                <a:solidFill>
                  <a:schemeClr val="bg1"/>
                </a:solidFill>
                <a:latin typeface="+mn-ea"/>
              </a:rPr>
              <a:t>7</a:t>
            </a:r>
            <a:r>
              <a:rPr lang="zh-CN" altLang="en-US" sz="1400">
                <a:solidFill>
                  <a:schemeClr val="bg1"/>
                </a:solidFill>
                <a:latin typeface="+mn-ea"/>
              </a:rPr>
              <a:t>月</a:t>
            </a:r>
            <a:r>
              <a:rPr lang="en-US" altLang="zh-CN" sz="1400">
                <a:solidFill>
                  <a:schemeClr val="bg1"/>
                </a:solidFill>
                <a:latin typeface="+mn-ea"/>
              </a:rPr>
              <a:t>22</a:t>
            </a:r>
            <a:r>
              <a:rPr lang="zh-CN" altLang="en-US" sz="1400">
                <a:solidFill>
                  <a:schemeClr val="bg1"/>
                </a:solidFill>
                <a:latin typeface="+mn-ea"/>
              </a:rPr>
              <a:t>日正式启动，此次活动首次颠覆传统雇主评选理念，以企业当下和未来是否倡导“不一样的”工作态度为标准，寻找</a:t>
            </a:r>
            <a:r>
              <a:rPr lang="en-US" altLang="zh-CN" sz="1400">
                <a:solidFill>
                  <a:schemeClr val="bg1"/>
                </a:solidFill>
                <a:latin typeface="+mn-ea"/>
              </a:rPr>
              <a:t>40</a:t>
            </a:r>
            <a:r>
              <a:rPr lang="zh-CN" altLang="en-US" sz="1400">
                <a:solidFill>
                  <a:schemeClr val="bg1"/>
                </a:solidFill>
                <a:latin typeface="+mn-ea"/>
              </a:rPr>
              <a:t>家最具人气和实力的“非凡雇主”。</a:t>
            </a:r>
          </a:p>
        </p:txBody>
      </p:sp>
      <p:sp>
        <p:nvSpPr>
          <p:cNvPr id="359" name="等腰三角形 358"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rot="16200000" flipH="1" flipV="1">
            <a:off x="-184572" y="1917744"/>
            <a:ext cx="808014" cy="629997"/>
          </a:xfrm>
          <a:prstGeom prst="triangl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60" name="直接连接符 359"/>
          <p:cNvCxnSpPr/>
          <p:nvPr/>
        </p:nvCxnSpPr>
        <p:spPr>
          <a:xfrm>
            <a:off x="1169894" y="4131448"/>
            <a:ext cx="793377"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561840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900"/>
                                  </p:stCondLst>
                                  <p:childTnLst>
                                    <p:set>
                                      <p:cBhvr>
                                        <p:cTn id="6" dur="1" fill="hold">
                                          <p:stCondLst>
                                            <p:cond delay="0"/>
                                          </p:stCondLst>
                                        </p:cTn>
                                        <p:tgtEl>
                                          <p:spTgt spid="362"/>
                                        </p:tgtEl>
                                        <p:attrNameLst>
                                          <p:attrName>style.visibility</p:attrName>
                                        </p:attrNameLst>
                                      </p:cBhvr>
                                      <p:to>
                                        <p:strVal val="visible"/>
                                      </p:to>
                                    </p:set>
                                    <p:animEffect transition="in" filter="fade">
                                      <p:cBhvr>
                                        <p:cTn id="7" dur="500"/>
                                        <p:tgtEl>
                                          <p:spTgt spid="3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1" name="Group 189"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GrpSpPr>
            <a:grpSpLocks/>
          </p:cNvGrpSpPr>
          <p:nvPr/>
        </p:nvGrpSpPr>
        <p:grpSpPr bwMode="auto">
          <a:xfrm>
            <a:off x="123371" y="0"/>
            <a:ext cx="11945258" cy="7221979"/>
            <a:chOff x="617" y="1370"/>
            <a:chExt cx="4531" cy="2740"/>
          </a:xfrm>
          <a:solidFill>
            <a:schemeClr val="bg1">
              <a:lumMod val="95000"/>
            </a:schemeClr>
          </a:solidFill>
        </p:grpSpPr>
        <p:sp>
          <p:nvSpPr>
            <p:cNvPr id="142" name="Freeform 190"/>
            <p:cNvSpPr>
              <a:spLocks/>
            </p:cNvSpPr>
            <p:nvPr/>
          </p:nvSpPr>
          <p:spPr bwMode="gray">
            <a:xfrm>
              <a:off x="1599" y="1634"/>
              <a:ext cx="84" cy="186"/>
            </a:xfrm>
            <a:custGeom>
              <a:avLst/>
              <a:gdLst>
                <a:gd name="T0" fmla="*/ 76 w 84"/>
                <a:gd name="T1" fmla="*/ 8 h 186"/>
                <a:gd name="T2" fmla="*/ 74 w 84"/>
                <a:gd name="T3" fmla="*/ 4 h 186"/>
                <a:gd name="T4" fmla="*/ 74 w 84"/>
                <a:gd name="T5" fmla="*/ 0 h 186"/>
                <a:gd name="T6" fmla="*/ 70 w 84"/>
                <a:gd name="T7" fmla="*/ 0 h 186"/>
                <a:gd name="T8" fmla="*/ 64 w 84"/>
                <a:gd name="T9" fmla="*/ 8 h 186"/>
                <a:gd name="T10" fmla="*/ 50 w 84"/>
                <a:gd name="T11" fmla="*/ 22 h 186"/>
                <a:gd name="T12" fmla="*/ 38 w 84"/>
                <a:gd name="T13" fmla="*/ 30 h 186"/>
                <a:gd name="T14" fmla="*/ 34 w 84"/>
                <a:gd name="T15" fmla="*/ 32 h 186"/>
                <a:gd name="T16" fmla="*/ 2 w 84"/>
                <a:gd name="T17" fmla="*/ 116 h 186"/>
                <a:gd name="T18" fmla="*/ 0 w 84"/>
                <a:gd name="T19" fmla="*/ 148 h 186"/>
                <a:gd name="T20" fmla="*/ 2 w 84"/>
                <a:gd name="T21" fmla="*/ 148 h 186"/>
                <a:gd name="T22" fmla="*/ 6 w 84"/>
                <a:gd name="T23" fmla="*/ 150 h 186"/>
                <a:gd name="T24" fmla="*/ 4 w 84"/>
                <a:gd name="T25" fmla="*/ 158 h 186"/>
                <a:gd name="T26" fmla="*/ 4 w 84"/>
                <a:gd name="T27" fmla="*/ 168 h 186"/>
                <a:gd name="T28" fmla="*/ 6 w 84"/>
                <a:gd name="T29" fmla="*/ 176 h 186"/>
                <a:gd name="T30" fmla="*/ 14 w 84"/>
                <a:gd name="T31" fmla="*/ 178 h 186"/>
                <a:gd name="T32" fmla="*/ 24 w 84"/>
                <a:gd name="T33" fmla="*/ 180 h 186"/>
                <a:gd name="T34" fmla="*/ 28 w 84"/>
                <a:gd name="T35" fmla="*/ 184 h 186"/>
                <a:gd name="T36" fmla="*/ 40 w 84"/>
                <a:gd name="T37" fmla="*/ 186 h 186"/>
                <a:gd name="T38" fmla="*/ 44 w 84"/>
                <a:gd name="T39" fmla="*/ 184 h 186"/>
                <a:gd name="T40" fmla="*/ 48 w 84"/>
                <a:gd name="T41" fmla="*/ 180 h 186"/>
                <a:gd name="T42" fmla="*/ 48 w 84"/>
                <a:gd name="T43" fmla="*/ 174 h 186"/>
                <a:gd name="T44" fmla="*/ 44 w 84"/>
                <a:gd name="T45" fmla="*/ 170 h 186"/>
                <a:gd name="T46" fmla="*/ 40 w 84"/>
                <a:gd name="T47" fmla="*/ 170 h 186"/>
                <a:gd name="T48" fmla="*/ 30 w 84"/>
                <a:gd name="T49" fmla="*/ 154 h 186"/>
                <a:gd name="T50" fmla="*/ 26 w 84"/>
                <a:gd name="T51" fmla="*/ 128 h 186"/>
                <a:gd name="T52" fmla="*/ 34 w 84"/>
                <a:gd name="T53" fmla="*/ 100 h 186"/>
                <a:gd name="T54" fmla="*/ 32 w 84"/>
                <a:gd name="T55" fmla="*/ 96 h 186"/>
                <a:gd name="T56" fmla="*/ 34 w 84"/>
                <a:gd name="T57" fmla="*/ 86 h 186"/>
                <a:gd name="T58" fmla="*/ 40 w 84"/>
                <a:gd name="T59" fmla="*/ 76 h 186"/>
                <a:gd name="T60" fmla="*/ 56 w 84"/>
                <a:gd name="T61" fmla="*/ 50 h 186"/>
                <a:gd name="T62" fmla="*/ 84 w 84"/>
                <a:gd name="T63" fmla="*/ 22 h 18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84"/>
                <a:gd name="T97" fmla="*/ 0 h 186"/>
                <a:gd name="T98" fmla="*/ 84 w 84"/>
                <a:gd name="T99" fmla="*/ 186 h 18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84" h="186">
                  <a:moveTo>
                    <a:pt x="76" y="8"/>
                  </a:moveTo>
                  <a:lnTo>
                    <a:pt x="76" y="8"/>
                  </a:lnTo>
                  <a:lnTo>
                    <a:pt x="76" y="6"/>
                  </a:lnTo>
                  <a:lnTo>
                    <a:pt x="74" y="4"/>
                  </a:lnTo>
                  <a:lnTo>
                    <a:pt x="74" y="2"/>
                  </a:lnTo>
                  <a:lnTo>
                    <a:pt x="74" y="0"/>
                  </a:lnTo>
                  <a:lnTo>
                    <a:pt x="72" y="0"/>
                  </a:lnTo>
                  <a:lnTo>
                    <a:pt x="70" y="0"/>
                  </a:lnTo>
                  <a:lnTo>
                    <a:pt x="66" y="2"/>
                  </a:lnTo>
                  <a:lnTo>
                    <a:pt x="64" y="8"/>
                  </a:lnTo>
                  <a:lnTo>
                    <a:pt x="56" y="16"/>
                  </a:lnTo>
                  <a:lnTo>
                    <a:pt x="50" y="22"/>
                  </a:lnTo>
                  <a:lnTo>
                    <a:pt x="44" y="28"/>
                  </a:lnTo>
                  <a:lnTo>
                    <a:pt x="38" y="30"/>
                  </a:lnTo>
                  <a:lnTo>
                    <a:pt x="36" y="32"/>
                  </a:lnTo>
                  <a:lnTo>
                    <a:pt x="34" y="32"/>
                  </a:lnTo>
                  <a:lnTo>
                    <a:pt x="8" y="88"/>
                  </a:lnTo>
                  <a:lnTo>
                    <a:pt x="2" y="116"/>
                  </a:lnTo>
                  <a:lnTo>
                    <a:pt x="2" y="124"/>
                  </a:lnTo>
                  <a:lnTo>
                    <a:pt x="0" y="148"/>
                  </a:lnTo>
                  <a:lnTo>
                    <a:pt x="2" y="148"/>
                  </a:lnTo>
                  <a:lnTo>
                    <a:pt x="4" y="148"/>
                  </a:lnTo>
                  <a:lnTo>
                    <a:pt x="6" y="150"/>
                  </a:lnTo>
                  <a:lnTo>
                    <a:pt x="6" y="154"/>
                  </a:lnTo>
                  <a:lnTo>
                    <a:pt x="4" y="158"/>
                  </a:lnTo>
                  <a:lnTo>
                    <a:pt x="4" y="162"/>
                  </a:lnTo>
                  <a:lnTo>
                    <a:pt x="4" y="168"/>
                  </a:lnTo>
                  <a:lnTo>
                    <a:pt x="4" y="172"/>
                  </a:lnTo>
                  <a:lnTo>
                    <a:pt x="6" y="176"/>
                  </a:lnTo>
                  <a:lnTo>
                    <a:pt x="8" y="178"/>
                  </a:lnTo>
                  <a:lnTo>
                    <a:pt x="14" y="178"/>
                  </a:lnTo>
                  <a:lnTo>
                    <a:pt x="20" y="178"/>
                  </a:lnTo>
                  <a:lnTo>
                    <a:pt x="24" y="180"/>
                  </a:lnTo>
                  <a:lnTo>
                    <a:pt x="26" y="182"/>
                  </a:lnTo>
                  <a:lnTo>
                    <a:pt x="28" y="184"/>
                  </a:lnTo>
                  <a:lnTo>
                    <a:pt x="40" y="186"/>
                  </a:lnTo>
                  <a:lnTo>
                    <a:pt x="42" y="186"/>
                  </a:lnTo>
                  <a:lnTo>
                    <a:pt x="44" y="184"/>
                  </a:lnTo>
                  <a:lnTo>
                    <a:pt x="46" y="184"/>
                  </a:lnTo>
                  <a:lnTo>
                    <a:pt x="48" y="180"/>
                  </a:lnTo>
                  <a:lnTo>
                    <a:pt x="50" y="178"/>
                  </a:lnTo>
                  <a:lnTo>
                    <a:pt x="48" y="174"/>
                  </a:lnTo>
                  <a:lnTo>
                    <a:pt x="46" y="172"/>
                  </a:lnTo>
                  <a:lnTo>
                    <a:pt x="44" y="170"/>
                  </a:lnTo>
                  <a:lnTo>
                    <a:pt x="40" y="170"/>
                  </a:lnTo>
                  <a:lnTo>
                    <a:pt x="30" y="158"/>
                  </a:lnTo>
                  <a:lnTo>
                    <a:pt x="30" y="154"/>
                  </a:lnTo>
                  <a:lnTo>
                    <a:pt x="26" y="142"/>
                  </a:lnTo>
                  <a:lnTo>
                    <a:pt x="26" y="128"/>
                  </a:lnTo>
                  <a:lnTo>
                    <a:pt x="26" y="112"/>
                  </a:lnTo>
                  <a:lnTo>
                    <a:pt x="34" y="100"/>
                  </a:lnTo>
                  <a:lnTo>
                    <a:pt x="34" y="98"/>
                  </a:lnTo>
                  <a:lnTo>
                    <a:pt x="32" y="96"/>
                  </a:lnTo>
                  <a:lnTo>
                    <a:pt x="32" y="92"/>
                  </a:lnTo>
                  <a:lnTo>
                    <a:pt x="34" y="86"/>
                  </a:lnTo>
                  <a:lnTo>
                    <a:pt x="36" y="82"/>
                  </a:lnTo>
                  <a:lnTo>
                    <a:pt x="40" y="76"/>
                  </a:lnTo>
                  <a:lnTo>
                    <a:pt x="48" y="66"/>
                  </a:lnTo>
                  <a:lnTo>
                    <a:pt x="56" y="50"/>
                  </a:lnTo>
                  <a:lnTo>
                    <a:pt x="66" y="36"/>
                  </a:lnTo>
                  <a:lnTo>
                    <a:pt x="84" y="22"/>
                  </a:lnTo>
                  <a:lnTo>
                    <a:pt x="76" y="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43" name="Freeform 191"/>
            <p:cNvSpPr>
              <a:spLocks/>
            </p:cNvSpPr>
            <p:nvPr/>
          </p:nvSpPr>
          <p:spPr bwMode="gray">
            <a:xfrm>
              <a:off x="1421" y="1478"/>
              <a:ext cx="110" cy="70"/>
            </a:xfrm>
            <a:custGeom>
              <a:avLst/>
              <a:gdLst>
                <a:gd name="T0" fmla="*/ 26 w 110"/>
                <a:gd name="T1" fmla="*/ 10 h 70"/>
                <a:gd name="T2" fmla="*/ 26 w 110"/>
                <a:gd name="T3" fmla="*/ 10 h 70"/>
                <a:gd name="T4" fmla="*/ 26 w 110"/>
                <a:gd name="T5" fmla="*/ 12 h 70"/>
                <a:gd name="T6" fmla="*/ 24 w 110"/>
                <a:gd name="T7" fmla="*/ 16 h 70"/>
                <a:gd name="T8" fmla="*/ 22 w 110"/>
                <a:gd name="T9" fmla="*/ 18 h 70"/>
                <a:gd name="T10" fmla="*/ 20 w 110"/>
                <a:gd name="T11" fmla="*/ 20 h 70"/>
                <a:gd name="T12" fmla="*/ 14 w 110"/>
                <a:gd name="T13" fmla="*/ 22 h 70"/>
                <a:gd name="T14" fmla="*/ 10 w 110"/>
                <a:gd name="T15" fmla="*/ 24 h 70"/>
                <a:gd name="T16" fmla="*/ 4 w 110"/>
                <a:gd name="T17" fmla="*/ 24 h 70"/>
                <a:gd name="T18" fmla="*/ 2 w 110"/>
                <a:gd name="T19" fmla="*/ 28 h 70"/>
                <a:gd name="T20" fmla="*/ 0 w 110"/>
                <a:gd name="T21" fmla="*/ 30 h 70"/>
                <a:gd name="T22" fmla="*/ 0 w 110"/>
                <a:gd name="T23" fmla="*/ 32 h 70"/>
                <a:gd name="T24" fmla="*/ 2 w 110"/>
                <a:gd name="T25" fmla="*/ 34 h 70"/>
                <a:gd name="T26" fmla="*/ 8 w 110"/>
                <a:gd name="T27" fmla="*/ 38 h 70"/>
                <a:gd name="T28" fmla="*/ 22 w 110"/>
                <a:gd name="T29" fmla="*/ 42 h 70"/>
                <a:gd name="T30" fmla="*/ 34 w 110"/>
                <a:gd name="T31" fmla="*/ 44 h 70"/>
                <a:gd name="T32" fmla="*/ 46 w 110"/>
                <a:gd name="T33" fmla="*/ 44 h 70"/>
                <a:gd name="T34" fmla="*/ 50 w 110"/>
                <a:gd name="T35" fmla="*/ 44 h 70"/>
                <a:gd name="T36" fmla="*/ 68 w 110"/>
                <a:gd name="T37" fmla="*/ 70 h 70"/>
                <a:gd name="T38" fmla="*/ 86 w 110"/>
                <a:gd name="T39" fmla="*/ 56 h 70"/>
                <a:gd name="T40" fmla="*/ 88 w 110"/>
                <a:gd name="T41" fmla="*/ 44 h 70"/>
                <a:gd name="T42" fmla="*/ 88 w 110"/>
                <a:gd name="T43" fmla="*/ 44 h 70"/>
                <a:gd name="T44" fmla="*/ 92 w 110"/>
                <a:gd name="T45" fmla="*/ 42 h 70"/>
                <a:gd name="T46" fmla="*/ 96 w 110"/>
                <a:gd name="T47" fmla="*/ 40 h 70"/>
                <a:gd name="T48" fmla="*/ 100 w 110"/>
                <a:gd name="T49" fmla="*/ 36 h 70"/>
                <a:gd name="T50" fmla="*/ 104 w 110"/>
                <a:gd name="T51" fmla="*/ 32 h 70"/>
                <a:gd name="T52" fmla="*/ 108 w 110"/>
                <a:gd name="T53" fmla="*/ 28 h 70"/>
                <a:gd name="T54" fmla="*/ 110 w 110"/>
                <a:gd name="T55" fmla="*/ 22 h 70"/>
                <a:gd name="T56" fmla="*/ 110 w 110"/>
                <a:gd name="T57" fmla="*/ 18 h 70"/>
                <a:gd name="T58" fmla="*/ 110 w 110"/>
                <a:gd name="T59" fmla="*/ 16 h 70"/>
                <a:gd name="T60" fmla="*/ 108 w 110"/>
                <a:gd name="T61" fmla="*/ 16 h 70"/>
                <a:gd name="T62" fmla="*/ 106 w 110"/>
                <a:gd name="T63" fmla="*/ 16 h 70"/>
                <a:gd name="T64" fmla="*/ 104 w 110"/>
                <a:gd name="T65" fmla="*/ 18 h 70"/>
                <a:gd name="T66" fmla="*/ 102 w 110"/>
                <a:gd name="T67" fmla="*/ 18 h 70"/>
                <a:gd name="T68" fmla="*/ 100 w 110"/>
                <a:gd name="T69" fmla="*/ 20 h 70"/>
                <a:gd name="T70" fmla="*/ 98 w 110"/>
                <a:gd name="T71" fmla="*/ 22 h 70"/>
                <a:gd name="T72" fmla="*/ 98 w 110"/>
                <a:gd name="T73" fmla="*/ 22 h 70"/>
                <a:gd name="T74" fmla="*/ 80 w 110"/>
                <a:gd name="T75" fmla="*/ 32 h 70"/>
                <a:gd name="T76" fmla="*/ 62 w 110"/>
                <a:gd name="T77" fmla="*/ 30 h 70"/>
                <a:gd name="T78" fmla="*/ 60 w 110"/>
                <a:gd name="T79" fmla="*/ 28 h 70"/>
                <a:gd name="T80" fmla="*/ 58 w 110"/>
                <a:gd name="T81" fmla="*/ 28 h 70"/>
                <a:gd name="T82" fmla="*/ 56 w 110"/>
                <a:gd name="T83" fmla="*/ 24 h 70"/>
                <a:gd name="T84" fmla="*/ 56 w 110"/>
                <a:gd name="T85" fmla="*/ 22 h 70"/>
                <a:gd name="T86" fmla="*/ 56 w 110"/>
                <a:gd name="T87" fmla="*/ 18 h 70"/>
                <a:gd name="T88" fmla="*/ 58 w 110"/>
                <a:gd name="T89" fmla="*/ 14 h 70"/>
                <a:gd name="T90" fmla="*/ 62 w 110"/>
                <a:gd name="T91" fmla="*/ 10 h 70"/>
                <a:gd name="T92" fmla="*/ 64 w 110"/>
                <a:gd name="T93" fmla="*/ 6 h 70"/>
                <a:gd name="T94" fmla="*/ 66 w 110"/>
                <a:gd name="T95" fmla="*/ 4 h 70"/>
                <a:gd name="T96" fmla="*/ 66 w 110"/>
                <a:gd name="T97" fmla="*/ 4 h 70"/>
                <a:gd name="T98" fmla="*/ 62 w 110"/>
                <a:gd name="T99" fmla="*/ 2 h 70"/>
                <a:gd name="T100" fmla="*/ 54 w 110"/>
                <a:gd name="T101" fmla="*/ 2 h 70"/>
                <a:gd name="T102" fmla="*/ 44 w 110"/>
                <a:gd name="T103" fmla="*/ 0 h 70"/>
                <a:gd name="T104" fmla="*/ 34 w 110"/>
                <a:gd name="T105" fmla="*/ 4 h 70"/>
                <a:gd name="T106" fmla="*/ 26 w 110"/>
                <a:gd name="T107" fmla="*/ 10 h 70"/>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10"/>
                <a:gd name="T163" fmla="*/ 0 h 70"/>
                <a:gd name="T164" fmla="*/ 110 w 110"/>
                <a:gd name="T165" fmla="*/ 70 h 70"/>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10" h="70">
                  <a:moveTo>
                    <a:pt x="26" y="10"/>
                  </a:moveTo>
                  <a:lnTo>
                    <a:pt x="26" y="10"/>
                  </a:lnTo>
                  <a:lnTo>
                    <a:pt x="26" y="12"/>
                  </a:lnTo>
                  <a:lnTo>
                    <a:pt x="24" y="16"/>
                  </a:lnTo>
                  <a:lnTo>
                    <a:pt x="22" y="18"/>
                  </a:lnTo>
                  <a:lnTo>
                    <a:pt x="20" y="20"/>
                  </a:lnTo>
                  <a:lnTo>
                    <a:pt x="14" y="22"/>
                  </a:lnTo>
                  <a:lnTo>
                    <a:pt x="10" y="24"/>
                  </a:lnTo>
                  <a:lnTo>
                    <a:pt x="4" y="24"/>
                  </a:lnTo>
                  <a:lnTo>
                    <a:pt x="2" y="28"/>
                  </a:lnTo>
                  <a:lnTo>
                    <a:pt x="0" y="30"/>
                  </a:lnTo>
                  <a:lnTo>
                    <a:pt x="0" y="32"/>
                  </a:lnTo>
                  <a:lnTo>
                    <a:pt x="2" y="34"/>
                  </a:lnTo>
                  <a:lnTo>
                    <a:pt x="8" y="38"/>
                  </a:lnTo>
                  <a:lnTo>
                    <a:pt x="22" y="42"/>
                  </a:lnTo>
                  <a:lnTo>
                    <a:pt x="34" y="44"/>
                  </a:lnTo>
                  <a:lnTo>
                    <a:pt x="46" y="44"/>
                  </a:lnTo>
                  <a:lnTo>
                    <a:pt x="50" y="44"/>
                  </a:lnTo>
                  <a:lnTo>
                    <a:pt x="68" y="70"/>
                  </a:lnTo>
                  <a:lnTo>
                    <a:pt x="86" y="56"/>
                  </a:lnTo>
                  <a:lnTo>
                    <a:pt x="88" y="44"/>
                  </a:lnTo>
                  <a:lnTo>
                    <a:pt x="92" y="42"/>
                  </a:lnTo>
                  <a:lnTo>
                    <a:pt x="96" y="40"/>
                  </a:lnTo>
                  <a:lnTo>
                    <a:pt x="100" y="36"/>
                  </a:lnTo>
                  <a:lnTo>
                    <a:pt x="104" y="32"/>
                  </a:lnTo>
                  <a:lnTo>
                    <a:pt x="108" y="28"/>
                  </a:lnTo>
                  <a:lnTo>
                    <a:pt x="110" y="22"/>
                  </a:lnTo>
                  <a:lnTo>
                    <a:pt x="110" y="18"/>
                  </a:lnTo>
                  <a:lnTo>
                    <a:pt x="110" y="16"/>
                  </a:lnTo>
                  <a:lnTo>
                    <a:pt x="108" y="16"/>
                  </a:lnTo>
                  <a:lnTo>
                    <a:pt x="106" y="16"/>
                  </a:lnTo>
                  <a:lnTo>
                    <a:pt x="104" y="18"/>
                  </a:lnTo>
                  <a:lnTo>
                    <a:pt x="102" y="18"/>
                  </a:lnTo>
                  <a:lnTo>
                    <a:pt x="100" y="20"/>
                  </a:lnTo>
                  <a:lnTo>
                    <a:pt x="98" y="22"/>
                  </a:lnTo>
                  <a:lnTo>
                    <a:pt x="80" y="32"/>
                  </a:lnTo>
                  <a:lnTo>
                    <a:pt x="62" y="30"/>
                  </a:lnTo>
                  <a:lnTo>
                    <a:pt x="60" y="28"/>
                  </a:lnTo>
                  <a:lnTo>
                    <a:pt x="58" y="28"/>
                  </a:lnTo>
                  <a:lnTo>
                    <a:pt x="56" y="24"/>
                  </a:lnTo>
                  <a:lnTo>
                    <a:pt x="56" y="22"/>
                  </a:lnTo>
                  <a:lnTo>
                    <a:pt x="56" y="18"/>
                  </a:lnTo>
                  <a:lnTo>
                    <a:pt x="58" y="14"/>
                  </a:lnTo>
                  <a:lnTo>
                    <a:pt x="62" y="10"/>
                  </a:lnTo>
                  <a:lnTo>
                    <a:pt x="64" y="6"/>
                  </a:lnTo>
                  <a:lnTo>
                    <a:pt x="66" y="4"/>
                  </a:lnTo>
                  <a:lnTo>
                    <a:pt x="62" y="2"/>
                  </a:lnTo>
                  <a:lnTo>
                    <a:pt x="54" y="2"/>
                  </a:lnTo>
                  <a:lnTo>
                    <a:pt x="44" y="0"/>
                  </a:lnTo>
                  <a:lnTo>
                    <a:pt x="34" y="4"/>
                  </a:lnTo>
                  <a:lnTo>
                    <a:pt x="26" y="1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44" name="Freeform 192"/>
            <p:cNvSpPr>
              <a:spLocks/>
            </p:cNvSpPr>
            <p:nvPr/>
          </p:nvSpPr>
          <p:spPr bwMode="gray">
            <a:xfrm>
              <a:off x="1051" y="1494"/>
              <a:ext cx="110" cy="220"/>
            </a:xfrm>
            <a:custGeom>
              <a:avLst/>
              <a:gdLst>
                <a:gd name="T0" fmla="*/ 44 w 110"/>
                <a:gd name="T1" fmla="*/ 20 h 220"/>
                <a:gd name="T2" fmla="*/ 40 w 110"/>
                <a:gd name="T3" fmla="*/ 20 h 220"/>
                <a:gd name="T4" fmla="*/ 36 w 110"/>
                <a:gd name="T5" fmla="*/ 20 h 220"/>
                <a:gd name="T6" fmla="*/ 34 w 110"/>
                <a:gd name="T7" fmla="*/ 26 h 220"/>
                <a:gd name="T8" fmla="*/ 32 w 110"/>
                <a:gd name="T9" fmla="*/ 32 h 220"/>
                <a:gd name="T10" fmla="*/ 28 w 110"/>
                <a:gd name="T11" fmla="*/ 34 h 220"/>
                <a:gd name="T12" fmla="*/ 24 w 110"/>
                <a:gd name="T13" fmla="*/ 34 h 220"/>
                <a:gd name="T14" fmla="*/ 24 w 110"/>
                <a:gd name="T15" fmla="*/ 34 h 220"/>
                <a:gd name="T16" fmla="*/ 20 w 110"/>
                <a:gd name="T17" fmla="*/ 26 h 220"/>
                <a:gd name="T18" fmla="*/ 12 w 110"/>
                <a:gd name="T19" fmla="*/ 18 h 220"/>
                <a:gd name="T20" fmla="*/ 2 w 110"/>
                <a:gd name="T21" fmla="*/ 16 h 220"/>
                <a:gd name="T22" fmla="*/ 0 w 110"/>
                <a:gd name="T23" fmla="*/ 60 h 220"/>
                <a:gd name="T24" fmla="*/ 4 w 110"/>
                <a:gd name="T25" fmla="*/ 72 h 220"/>
                <a:gd name="T26" fmla="*/ 14 w 110"/>
                <a:gd name="T27" fmla="*/ 94 h 220"/>
                <a:gd name="T28" fmla="*/ 42 w 110"/>
                <a:gd name="T29" fmla="*/ 106 h 220"/>
                <a:gd name="T30" fmla="*/ 58 w 110"/>
                <a:gd name="T31" fmla="*/ 94 h 220"/>
                <a:gd name="T32" fmla="*/ 60 w 110"/>
                <a:gd name="T33" fmla="*/ 96 h 220"/>
                <a:gd name="T34" fmla="*/ 66 w 110"/>
                <a:gd name="T35" fmla="*/ 100 h 220"/>
                <a:gd name="T36" fmla="*/ 68 w 110"/>
                <a:gd name="T37" fmla="*/ 106 h 220"/>
                <a:gd name="T38" fmla="*/ 62 w 110"/>
                <a:gd name="T39" fmla="*/ 114 h 220"/>
                <a:gd name="T40" fmla="*/ 46 w 110"/>
                <a:gd name="T41" fmla="*/ 126 h 220"/>
                <a:gd name="T42" fmla="*/ 38 w 110"/>
                <a:gd name="T43" fmla="*/ 130 h 220"/>
                <a:gd name="T44" fmla="*/ 36 w 110"/>
                <a:gd name="T45" fmla="*/ 144 h 220"/>
                <a:gd name="T46" fmla="*/ 36 w 110"/>
                <a:gd name="T47" fmla="*/ 166 h 220"/>
                <a:gd name="T48" fmla="*/ 38 w 110"/>
                <a:gd name="T49" fmla="*/ 170 h 220"/>
                <a:gd name="T50" fmla="*/ 42 w 110"/>
                <a:gd name="T51" fmla="*/ 182 h 220"/>
                <a:gd name="T52" fmla="*/ 48 w 110"/>
                <a:gd name="T53" fmla="*/ 192 h 220"/>
                <a:gd name="T54" fmla="*/ 56 w 110"/>
                <a:gd name="T55" fmla="*/ 202 h 220"/>
                <a:gd name="T56" fmla="*/ 62 w 110"/>
                <a:gd name="T57" fmla="*/ 212 h 220"/>
                <a:gd name="T58" fmla="*/ 66 w 110"/>
                <a:gd name="T59" fmla="*/ 220 h 220"/>
                <a:gd name="T60" fmla="*/ 74 w 110"/>
                <a:gd name="T61" fmla="*/ 212 h 220"/>
                <a:gd name="T62" fmla="*/ 90 w 110"/>
                <a:gd name="T63" fmla="*/ 154 h 220"/>
                <a:gd name="T64" fmla="*/ 104 w 110"/>
                <a:gd name="T65" fmla="*/ 98 h 220"/>
                <a:gd name="T66" fmla="*/ 108 w 110"/>
                <a:gd name="T67" fmla="*/ 88 h 220"/>
                <a:gd name="T68" fmla="*/ 108 w 110"/>
                <a:gd name="T69" fmla="*/ 66 h 220"/>
                <a:gd name="T70" fmla="*/ 102 w 110"/>
                <a:gd name="T71" fmla="*/ 22 h 220"/>
                <a:gd name="T72" fmla="*/ 70 w 110"/>
                <a:gd name="T73" fmla="*/ 2 h 220"/>
                <a:gd name="T74" fmla="*/ 64 w 110"/>
                <a:gd name="T75" fmla="*/ 4 h 220"/>
                <a:gd name="T76" fmla="*/ 58 w 110"/>
                <a:gd name="T77" fmla="*/ 8 h 220"/>
                <a:gd name="T78" fmla="*/ 58 w 110"/>
                <a:gd name="T79" fmla="*/ 14 h 220"/>
                <a:gd name="T80" fmla="*/ 56 w 110"/>
                <a:gd name="T81" fmla="*/ 24 h 220"/>
                <a:gd name="T82" fmla="*/ 54 w 110"/>
                <a:gd name="T83" fmla="*/ 30 h 220"/>
                <a:gd name="T84" fmla="*/ 44 w 110"/>
                <a:gd name="T85" fmla="*/ 22 h 22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10"/>
                <a:gd name="T130" fmla="*/ 0 h 220"/>
                <a:gd name="T131" fmla="*/ 110 w 110"/>
                <a:gd name="T132" fmla="*/ 220 h 22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10" h="220">
                  <a:moveTo>
                    <a:pt x="44" y="22"/>
                  </a:moveTo>
                  <a:lnTo>
                    <a:pt x="44" y="20"/>
                  </a:lnTo>
                  <a:lnTo>
                    <a:pt x="42" y="20"/>
                  </a:lnTo>
                  <a:lnTo>
                    <a:pt x="40" y="20"/>
                  </a:lnTo>
                  <a:lnTo>
                    <a:pt x="38" y="20"/>
                  </a:lnTo>
                  <a:lnTo>
                    <a:pt x="36" y="20"/>
                  </a:lnTo>
                  <a:lnTo>
                    <a:pt x="34" y="22"/>
                  </a:lnTo>
                  <a:lnTo>
                    <a:pt x="34" y="26"/>
                  </a:lnTo>
                  <a:lnTo>
                    <a:pt x="34" y="28"/>
                  </a:lnTo>
                  <a:lnTo>
                    <a:pt x="32" y="32"/>
                  </a:lnTo>
                  <a:lnTo>
                    <a:pt x="32" y="34"/>
                  </a:lnTo>
                  <a:lnTo>
                    <a:pt x="28" y="34"/>
                  </a:lnTo>
                  <a:lnTo>
                    <a:pt x="26" y="34"/>
                  </a:lnTo>
                  <a:lnTo>
                    <a:pt x="24" y="34"/>
                  </a:lnTo>
                  <a:lnTo>
                    <a:pt x="22" y="30"/>
                  </a:lnTo>
                  <a:lnTo>
                    <a:pt x="20" y="26"/>
                  </a:lnTo>
                  <a:lnTo>
                    <a:pt x="16" y="22"/>
                  </a:lnTo>
                  <a:lnTo>
                    <a:pt x="12" y="18"/>
                  </a:lnTo>
                  <a:lnTo>
                    <a:pt x="8" y="16"/>
                  </a:lnTo>
                  <a:lnTo>
                    <a:pt x="2" y="16"/>
                  </a:lnTo>
                  <a:lnTo>
                    <a:pt x="0" y="36"/>
                  </a:lnTo>
                  <a:lnTo>
                    <a:pt x="0" y="60"/>
                  </a:lnTo>
                  <a:lnTo>
                    <a:pt x="0" y="64"/>
                  </a:lnTo>
                  <a:lnTo>
                    <a:pt x="4" y="72"/>
                  </a:lnTo>
                  <a:lnTo>
                    <a:pt x="8" y="84"/>
                  </a:lnTo>
                  <a:lnTo>
                    <a:pt x="14" y="94"/>
                  </a:lnTo>
                  <a:lnTo>
                    <a:pt x="28" y="114"/>
                  </a:lnTo>
                  <a:lnTo>
                    <a:pt x="42" y="106"/>
                  </a:lnTo>
                  <a:lnTo>
                    <a:pt x="44" y="94"/>
                  </a:lnTo>
                  <a:lnTo>
                    <a:pt x="58" y="94"/>
                  </a:lnTo>
                  <a:lnTo>
                    <a:pt x="58" y="96"/>
                  </a:lnTo>
                  <a:lnTo>
                    <a:pt x="60" y="96"/>
                  </a:lnTo>
                  <a:lnTo>
                    <a:pt x="64" y="98"/>
                  </a:lnTo>
                  <a:lnTo>
                    <a:pt x="66" y="100"/>
                  </a:lnTo>
                  <a:lnTo>
                    <a:pt x="68" y="104"/>
                  </a:lnTo>
                  <a:lnTo>
                    <a:pt x="68" y="106"/>
                  </a:lnTo>
                  <a:lnTo>
                    <a:pt x="66" y="110"/>
                  </a:lnTo>
                  <a:lnTo>
                    <a:pt x="62" y="114"/>
                  </a:lnTo>
                  <a:lnTo>
                    <a:pt x="54" y="122"/>
                  </a:lnTo>
                  <a:lnTo>
                    <a:pt x="46" y="126"/>
                  </a:lnTo>
                  <a:lnTo>
                    <a:pt x="40" y="128"/>
                  </a:lnTo>
                  <a:lnTo>
                    <a:pt x="38" y="130"/>
                  </a:lnTo>
                  <a:lnTo>
                    <a:pt x="36" y="132"/>
                  </a:lnTo>
                  <a:lnTo>
                    <a:pt x="36" y="144"/>
                  </a:lnTo>
                  <a:lnTo>
                    <a:pt x="46" y="152"/>
                  </a:lnTo>
                  <a:lnTo>
                    <a:pt x="36" y="166"/>
                  </a:lnTo>
                  <a:lnTo>
                    <a:pt x="38" y="170"/>
                  </a:lnTo>
                  <a:lnTo>
                    <a:pt x="40" y="176"/>
                  </a:lnTo>
                  <a:lnTo>
                    <a:pt x="42" y="182"/>
                  </a:lnTo>
                  <a:lnTo>
                    <a:pt x="44" y="188"/>
                  </a:lnTo>
                  <a:lnTo>
                    <a:pt x="48" y="192"/>
                  </a:lnTo>
                  <a:lnTo>
                    <a:pt x="52" y="196"/>
                  </a:lnTo>
                  <a:lnTo>
                    <a:pt x="56" y="202"/>
                  </a:lnTo>
                  <a:lnTo>
                    <a:pt x="58" y="208"/>
                  </a:lnTo>
                  <a:lnTo>
                    <a:pt x="62" y="212"/>
                  </a:lnTo>
                  <a:lnTo>
                    <a:pt x="64" y="216"/>
                  </a:lnTo>
                  <a:lnTo>
                    <a:pt x="66" y="220"/>
                  </a:lnTo>
                  <a:lnTo>
                    <a:pt x="74" y="212"/>
                  </a:lnTo>
                  <a:lnTo>
                    <a:pt x="84" y="172"/>
                  </a:lnTo>
                  <a:lnTo>
                    <a:pt x="90" y="154"/>
                  </a:lnTo>
                  <a:lnTo>
                    <a:pt x="94" y="132"/>
                  </a:lnTo>
                  <a:lnTo>
                    <a:pt x="104" y="98"/>
                  </a:lnTo>
                  <a:lnTo>
                    <a:pt x="106" y="96"/>
                  </a:lnTo>
                  <a:lnTo>
                    <a:pt x="108" y="88"/>
                  </a:lnTo>
                  <a:lnTo>
                    <a:pt x="110" y="76"/>
                  </a:lnTo>
                  <a:lnTo>
                    <a:pt x="108" y="66"/>
                  </a:lnTo>
                  <a:lnTo>
                    <a:pt x="98" y="46"/>
                  </a:lnTo>
                  <a:lnTo>
                    <a:pt x="102" y="22"/>
                  </a:lnTo>
                  <a:lnTo>
                    <a:pt x="70" y="0"/>
                  </a:lnTo>
                  <a:lnTo>
                    <a:pt x="70" y="2"/>
                  </a:lnTo>
                  <a:lnTo>
                    <a:pt x="66" y="2"/>
                  </a:lnTo>
                  <a:lnTo>
                    <a:pt x="64" y="4"/>
                  </a:lnTo>
                  <a:lnTo>
                    <a:pt x="60" y="6"/>
                  </a:lnTo>
                  <a:lnTo>
                    <a:pt x="58" y="8"/>
                  </a:lnTo>
                  <a:lnTo>
                    <a:pt x="58" y="10"/>
                  </a:lnTo>
                  <a:lnTo>
                    <a:pt x="58" y="14"/>
                  </a:lnTo>
                  <a:lnTo>
                    <a:pt x="58" y="18"/>
                  </a:lnTo>
                  <a:lnTo>
                    <a:pt x="56" y="24"/>
                  </a:lnTo>
                  <a:lnTo>
                    <a:pt x="56" y="26"/>
                  </a:lnTo>
                  <a:lnTo>
                    <a:pt x="54" y="30"/>
                  </a:lnTo>
                  <a:lnTo>
                    <a:pt x="44" y="2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45" name="Freeform 193"/>
            <p:cNvSpPr>
              <a:spLocks/>
            </p:cNvSpPr>
            <p:nvPr/>
          </p:nvSpPr>
          <p:spPr bwMode="gray">
            <a:xfrm>
              <a:off x="1139" y="1454"/>
              <a:ext cx="122" cy="94"/>
            </a:xfrm>
            <a:custGeom>
              <a:avLst/>
              <a:gdLst>
                <a:gd name="T0" fmla="*/ 22 w 122"/>
                <a:gd name="T1" fmla="*/ 0 h 94"/>
                <a:gd name="T2" fmla="*/ 14 w 122"/>
                <a:gd name="T3" fmla="*/ 20 h 94"/>
                <a:gd name="T4" fmla="*/ 0 w 122"/>
                <a:gd name="T5" fmla="*/ 32 h 94"/>
                <a:gd name="T6" fmla="*/ 0 w 122"/>
                <a:gd name="T7" fmla="*/ 32 h 94"/>
                <a:gd name="T8" fmla="*/ 2 w 122"/>
                <a:gd name="T9" fmla="*/ 36 h 94"/>
                <a:gd name="T10" fmla="*/ 4 w 122"/>
                <a:gd name="T11" fmla="*/ 40 h 94"/>
                <a:gd name="T12" fmla="*/ 6 w 122"/>
                <a:gd name="T13" fmla="*/ 46 h 94"/>
                <a:gd name="T14" fmla="*/ 10 w 122"/>
                <a:gd name="T15" fmla="*/ 50 h 94"/>
                <a:gd name="T16" fmla="*/ 12 w 122"/>
                <a:gd name="T17" fmla="*/ 52 h 94"/>
                <a:gd name="T18" fmla="*/ 14 w 122"/>
                <a:gd name="T19" fmla="*/ 54 h 94"/>
                <a:gd name="T20" fmla="*/ 18 w 122"/>
                <a:gd name="T21" fmla="*/ 54 h 94"/>
                <a:gd name="T22" fmla="*/ 22 w 122"/>
                <a:gd name="T23" fmla="*/ 56 h 94"/>
                <a:gd name="T24" fmla="*/ 26 w 122"/>
                <a:gd name="T25" fmla="*/ 56 h 94"/>
                <a:gd name="T26" fmla="*/ 28 w 122"/>
                <a:gd name="T27" fmla="*/ 56 h 94"/>
                <a:gd name="T28" fmla="*/ 30 w 122"/>
                <a:gd name="T29" fmla="*/ 58 h 94"/>
                <a:gd name="T30" fmla="*/ 32 w 122"/>
                <a:gd name="T31" fmla="*/ 60 h 94"/>
                <a:gd name="T32" fmla="*/ 30 w 122"/>
                <a:gd name="T33" fmla="*/ 62 h 94"/>
                <a:gd name="T34" fmla="*/ 28 w 122"/>
                <a:gd name="T35" fmla="*/ 66 h 94"/>
                <a:gd name="T36" fmla="*/ 24 w 122"/>
                <a:gd name="T37" fmla="*/ 70 h 94"/>
                <a:gd name="T38" fmla="*/ 24 w 122"/>
                <a:gd name="T39" fmla="*/ 74 h 94"/>
                <a:gd name="T40" fmla="*/ 26 w 122"/>
                <a:gd name="T41" fmla="*/ 80 h 94"/>
                <a:gd name="T42" fmla="*/ 28 w 122"/>
                <a:gd name="T43" fmla="*/ 82 h 94"/>
                <a:gd name="T44" fmla="*/ 32 w 122"/>
                <a:gd name="T45" fmla="*/ 86 h 94"/>
                <a:gd name="T46" fmla="*/ 36 w 122"/>
                <a:gd name="T47" fmla="*/ 88 h 94"/>
                <a:gd name="T48" fmla="*/ 40 w 122"/>
                <a:gd name="T49" fmla="*/ 88 h 94"/>
                <a:gd name="T50" fmla="*/ 50 w 122"/>
                <a:gd name="T51" fmla="*/ 88 h 94"/>
                <a:gd name="T52" fmla="*/ 64 w 122"/>
                <a:gd name="T53" fmla="*/ 88 h 94"/>
                <a:gd name="T54" fmla="*/ 80 w 122"/>
                <a:gd name="T55" fmla="*/ 94 h 94"/>
                <a:gd name="T56" fmla="*/ 122 w 122"/>
                <a:gd name="T57" fmla="*/ 42 h 94"/>
                <a:gd name="T58" fmla="*/ 114 w 122"/>
                <a:gd name="T59" fmla="*/ 24 h 94"/>
                <a:gd name="T60" fmla="*/ 92 w 122"/>
                <a:gd name="T61" fmla="*/ 20 h 94"/>
                <a:gd name="T62" fmla="*/ 56 w 122"/>
                <a:gd name="T63" fmla="*/ 0 h 94"/>
                <a:gd name="T64" fmla="*/ 54 w 122"/>
                <a:gd name="T65" fmla="*/ 12 h 94"/>
                <a:gd name="T66" fmla="*/ 40 w 122"/>
                <a:gd name="T67" fmla="*/ 10 h 94"/>
                <a:gd name="T68" fmla="*/ 22 w 122"/>
                <a:gd name="T69" fmla="*/ 0 h 94"/>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22"/>
                <a:gd name="T106" fmla="*/ 0 h 94"/>
                <a:gd name="T107" fmla="*/ 122 w 122"/>
                <a:gd name="T108" fmla="*/ 94 h 94"/>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22" h="94">
                  <a:moveTo>
                    <a:pt x="22" y="0"/>
                  </a:moveTo>
                  <a:lnTo>
                    <a:pt x="14" y="20"/>
                  </a:lnTo>
                  <a:lnTo>
                    <a:pt x="0" y="32"/>
                  </a:lnTo>
                  <a:lnTo>
                    <a:pt x="2" y="36"/>
                  </a:lnTo>
                  <a:lnTo>
                    <a:pt x="4" y="40"/>
                  </a:lnTo>
                  <a:lnTo>
                    <a:pt x="6" y="46"/>
                  </a:lnTo>
                  <a:lnTo>
                    <a:pt x="10" y="50"/>
                  </a:lnTo>
                  <a:lnTo>
                    <a:pt x="12" y="52"/>
                  </a:lnTo>
                  <a:lnTo>
                    <a:pt x="14" y="54"/>
                  </a:lnTo>
                  <a:lnTo>
                    <a:pt x="18" y="54"/>
                  </a:lnTo>
                  <a:lnTo>
                    <a:pt x="22" y="56"/>
                  </a:lnTo>
                  <a:lnTo>
                    <a:pt x="26" y="56"/>
                  </a:lnTo>
                  <a:lnTo>
                    <a:pt x="28" y="56"/>
                  </a:lnTo>
                  <a:lnTo>
                    <a:pt x="30" y="58"/>
                  </a:lnTo>
                  <a:lnTo>
                    <a:pt x="32" y="60"/>
                  </a:lnTo>
                  <a:lnTo>
                    <a:pt x="30" y="62"/>
                  </a:lnTo>
                  <a:lnTo>
                    <a:pt x="28" y="66"/>
                  </a:lnTo>
                  <a:lnTo>
                    <a:pt x="24" y="70"/>
                  </a:lnTo>
                  <a:lnTo>
                    <a:pt x="24" y="74"/>
                  </a:lnTo>
                  <a:lnTo>
                    <a:pt x="26" y="80"/>
                  </a:lnTo>
                  <a:lnTo>
                    <a:pt x="28" y="82"/>
                  </a:lnTo>
                  <a:lnTo>
                    <a:pt x="32" y="86"/>
                  </a:lnTo>
                  <a:lnTo>
                    <a:pt x="36" y="88"/>
                  </a:lnTo>
                  <a:lnTo>
                    <a:pt x="40" y="88"/>
                  </a:lnTo>
                  <a:lnTo>
                    <a:pt x="50" y="88"/>
                  </a:lnTo>
                  <a:lnTo>
                    <a:pt x="64" y="88"/>
                  </a:lnTo>
                  <a:lnTo>
                    <a:pt x="80" y="94"/>
                  </a:lnTo>
                  <a:lnTo>
                    <a:pt x="122" y="42"/>
                  </a:lnTo>
                  <a:lnTo>
                    <a:pt x="114" y="24"/>
                  </a:lnTo>
                  <a:lnTo>
                    <a:pt x="92" y="20"/>
                  </a:lnTo>
                  <a:lnTo>
                    <a:pt x="56" y="0"/>
                  </a:lnTo>
                  <a:lnTo>
                    <a:pt x="54" y="12"/>
                  </a:lnTo>
                  <a:lnTo>
                    <a:pt x="40" y="10"/>
                  </a:lnTo>
                  <a:lnTo>
                    <a:pt x="22"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46" name="Freeform 194"/>
            <p:cNvSpPr>
              <a:spLocks/>
            </p:cNvSpPr>
            <p:nvPr/>
          </p:nvSpPr>
          <p:spPr bwMode="gray">
            <a:xfrm>
              <a:off x="1167" y="1618"/>
              <a:ext cx="46" cy="46"/>
            </a:xfrm>
            <a:custGeom>
              <a:avLst/>
              <a:gdLst>
                <a:gd name="T0" fmla="*/ 28 w 46"/>
                <a:gd name="T1" fmla="*/ 8 h 46"/>
                <a:gd name="T2" fmla="*/ 28 w 46"/>
                <a:gd name="T3" fmla="*/ 6 h 46"/>
                <a:gd name="T4" fmla="*/ 26 w 46"/>
                <a:gd name="T5" fmla="*/ 4 h 46"/>
                <a:gd name="T6" fmla="*/ 22 w 46"/>
                <a:gd name="T7" fmla="*/ 2 h 46"/>
                <a:gd name="T8" fmla="*/ 20 w 46"/>
                <a:gd name="T9" fmla="*/ 0 h 46"/>
                <a:gd name="T10" fmla="*/ 16 w 46"/>
                <a:gd name="T11" fmla="*/ 0 h 46"/>
                <a:gd name="T12" fmla="*/ 12 w 46"/>
                <a:gd name="T13" fmla="*/ 0 h 46"/>
                <a:gd name="T14" fmla="*/ 10 w 46"/>
                <a:gd name="T15" fmla="*/ 0 h 46"/>
                <a:gd name="T16" fmla="*/ 8 w 46"/>
                <a:gd name="T17" fmla="*/ 4 h 46"/>
                <a:gd name="T18" fmla="*/ 4 w 46"/>
                <a:gd name="T19" fmla="*/ 8 h 46"/>
                <a:gd name="T20" fmla="*/ 2 w 46"/>
                <a:gd name="T21" fmla="*/ 12 h 46"/>
                <a:gd name="T22" fmla="*/ 2 w 46"/>
                <a:gd name="T23" fmla="*/ 16 h 46"/>
                <a:gd name="T24" fmla="*/ 0 w 46"/>
                <a:gd name="T25" fmla="*/ 20 h 46"/>
                <a:gd name="T26" fmla="*/ 2 w 46"/>
                <a:gd name="T27" fmla="*/ 24 h 46"/>
                <a:gd name="T28" fmla="*/ 4 w 46"/>
                <a:gd name="T29" fmla="*/ 26 h 46"/>
                <a:gd name="T30" fmla="*/ 8 w 46"/>
                <a:gd name="T31" fmla="*/ 30 h 46"/>
                <a:gd name="T32" fmla="*/ 12 w 46"/>
                <a:gd name="T33" fmla="*/ 34 h 46"/>
                <a:gd name="T34" fmla="*/ 16 w 46"/>
                <a:gd name="T35" fmla="*/ 36 h 46"/>
                <a:gd name="T36" fmla="*/ 20 w 46"/>
                <a:gd name="T37" fmla="*/ 40 h 46"/>
                <a:gd name="T38" fmla="*/ 24 w 46"/>
                <a:gd name="T39" fmla="*/ 42 h 46"/>
                <a:gd name="T40" fmla="*/ 28 w 46"/>
                <a:gd name="T41" fmla="*/ 44 h 46"/>
                <a:gd name="T42" fmla="*/ 28 w 46"/>
                <a:gd name="T43" fmla="*/ 46 h 46"/>
                <a:gd name="T44" fmla="*/ 28 w 46"/>
                <a:gd name="T45" fmla="*/ 44 h 46"/>
                <a:gd name="T46" fmla="*/ 32 w 46"/>
                <a:gd name="T47" fmla="*/ 44 h 46"/>
                <a:gd name="T48" fmla="*/ 36 w 46"/>
                <a:gd name="T49" fmla="*/ 40 h 46"/>
                <a:gd name="T50" fmla="*/ 40 w 46"/>
                <a:gd name="T51" fmla="*/ 38 h 46"/>
                <a:gd name="T52" fmla="*/ 42 w 46"/>
                <a:gd name="T53" fmla="*/ 34 h 46"/>
                <a:gd name="T54" fmla="*/ 46 w 46"/>
                <a:gd name="T55" fmla="*/ 32 h 46"/>
                <a:gd name="T56" fmla="*/ 46 w 46"/>
                <a:gd name="T57" fmla="*/ 28 h 46"/>
                <a:gd name="T58" fmla="*/ 46 w 46"/>
                <a:gd name="T59" fmla="*/ 24 h 46"/>
                <a:gd name="T60" fmla="*/ 42 w 46"/>
                <a:gd name="T61" fmla="*/ 20 h 46"/>
                <a:gd name="T62" fmla="*/ 38 w 46"/>
                <a:gd name="T63" fmla="*/ 16 h 46"/>
                <a:gd name="T64" fmla="*/ 34 w 46"/>
                <a:gd name="T65" fmla="*/ 12 h 46"/>
                <a:gd name="T66" fmla="*/ 32 w 46"/>
                <a:gd name="T67" fmla="*/ 10 h 46"/>
                <a:gd name="T68" fmla="*/ 28 w 46"/>
                <a:gd name="T69" fmla="*/ 8 h 46"/>
                <a:gd name="T70" fmla="*/ 28 w 46"/>
                <a:gd name="T71" fmla="*/ 8 h 4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46"/>
                <a:gd name="T109" fmla="*/ 0 h 46"/>
                <a:gd name="T110" fmla="*/ 46 w 46"/>
                <a:gd name="T111" fmla="*/ 46 h 4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46" h="46">
                  <a:moveTo>
                    <a:pt x="28" y="8"/>
                  </a:moveTo>
                  <a:lnTo>
                    <a:pt x="28" y="6"/>
                  </a:lnTo>
                  <a:lnTo>
                    <a:pt x="26" y="4"/>
                  </a:lnTo>
                  <a:lnTo>
                    <a:pt x="22" y="2"/>
                  </a:lnTo>
                  <a:lnTo>
                    <a:pt x="20" y="0"/>
                  </a:lnTo>
                  <a:lnTo>
                    <a:pt x="16" y="0"/>
                  </a:lnTo>
                  <a:lnTo>
                    <a:pt x="12" y="0"/>
                  </a:lnTo>
                  <a:lnTo>
                    <a:pt x="10" y="0"/>
                  </a:lnTo>
                  <a:lnTo>
                    <a:pt x="8" y="4"/>
                  </a:lnTo>
                  <a:lnTo>
                    <a:pt x="4" y="8"/>
                  </a:lnTo>
                  <a:lnTo>
                    <a:pt x="2" y="12"/>
                  </a:lnTo>
                  <a:lnTo>
                    <a:pt x="2" y="16"/>
                  </a:lnTo>
                  <a:lnTo>
                    <a:pt x="0" y="20"/>
                  </a:lnTo>
                  <a:lnTo>
                    <a:pt x="2" y="24"/>
                  </a:lnTo>
                  <a:lnTo>
                    <a:pt x="4" y="26"/>
                  </a:lnTo>
                  <a:lnTo>
                    <a:pt x="8" y="30"/>
                  </a:lnTo>
                  <a:lnTo>
                    <a:pt x="12" y="34"/>
                  </a:lnTo>
                  <a:lnTo>
                    <a:pt x="16" y="36"/>
                  </a:lnTo>
                  <a:lnTo>
                    <a:pt x="20" y="40"/>
                  </a:lnTo>
                  <a:lnTo>
                    <a:pt x="24" y="42"/>
                  </a:lnTo>
                  <a:lnTo>
                    <a:pt x="28" y="44"/>
                  </a:lnTo>
                  <a:lnTo>
                    <a:pt x="28" y="46"/>
                  </a:lnTo>
                  <a:lnTo>
                    <a:pt x="28" y="44"/>
                  </a:lnTo>
                  <a:lnTo>
                    <a:pt x="32" y="44"/>
                  </a:lnTo>
                  <a:lnTo>
                    <a:pt x="36" y="40"/>
                  </a:lnTo>
                  <a:lnTo>
                    <a:pt x="40" y="38"/>
                  </a:lnTo>
                  <a:lnTo>
                    <a:pt x="42" y="34"/>
                  </a:lnTo>
                  <a:lnTo>
                    <a:pt x="46" y="32"/>
                  </a:lnTo>
                  <a:lnTo>
                    <a:pt x="46" y="28"/>
                  </a:lnTo>
                  <a:lnTo>
                    <a:pt x="46" y="24"/>
                  </a:lnTo>
                  <a:lnTo>
                    <a:pt x="42" y="20"/>
                  </a:lnTo>
                  <a:lnTo>
                    <a:pt x="38" y="16"/>
                  </a:lnTo>
                  <a:lnTo>
                    <a:pt x="34" y="12"/>
                  </a:lnTo>
                  <a:lnTo>
                    <a:pt x="32" y="10"/>
                  </a:lnTo>
                  <a:lnTo>
                    <a:pt x="28" y="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47" name="Freeform 195"/>
            <p:cNvSpPr>
              <a:spLocks/>
            </p:cNvSpPr>
            <p:nvPr/>
          </p:nvSpPr>
          <p:spPr bwMode="gray">
            <a:xfrm>
              <a:off x="2641" y="2278"/>
              <a:ext cx="32" cy="164"/>
            </a:xfrm>
            <a:custGeom>
              <a:avLst/>
              <a:gdLst>
                <a:gd name="T0" fmla="*/ 26 w 32"/>
                <a:gd name="T1" fmla="*/ 8 h 164"/>
                <a:gd name="T2" fmla="*/ 26 w 32"/>
                <a:gd name="T3" fmla="*/ 6 h 164"/>
                <a:gd name="T4" fmla="*/ 24 w 32"/>
                <a:gd name="T5" fmla="*/ 6 h 164"/>
                <a:gd name="T6" fmla="*/ 22 w 32"/>
                <a:gd name="T7" fmla="*/ 2 h 164"/>
                <a:gd name="T8" fmla="*/ 20 w 32"/>
                <a:gd name="T9" fmla="*/ 2 h 164"/>
                <a:gd name="T10" fmla="*/ 18 w 32"/>
                <a:gd name="T11" fmla="*/ 0 h 164"/>
                <a:gd name="T12" fmla="*/ 16 w 32"/>
                <a:gd name="T13" fmla="*/ 2 h 164"/>
                <a:gd name="T14" fmla="*/ 14 w 32"/>
                <a:gd name="T15" fmla="*/ 6 h 164"/>
                <a:gd name="T16" fmla="*/ 12 w 32"/>
                <a:gd name="T17" fmla="*/ 10 h 164"/>
                <a:gd name="T18" fmla="*/ 10 w 32"/>
                <a:gd name="T19" fmla="*/ 14 h 164"/>
                <a:gd name="T20" fmla="*/ 8 w 32"/>
                <a:gd name="T21" fmla="*/ 18 h 164"/>
                <a:gd name="T22" fmla="*/ 8 w 32"/>
                <a:gd name="T23" fmla="*/ 22 h 164"/>
                <a:gd name="T24" fmla="*/ 8 w 32"/>
                <a:gd name="T25" fmla="*/ 22 h 164"/>
                <a:gd name="T26" fmla="*/ 2 w 32"/>
                <a:gd name="T27" fmla="*/ 42 h 164"/>
                <a:gd name="T28" fmla="*/ 2 w 32"/>
                <a:gd name="T29" fmla="*/ 44 h 164"/>
                <a:gd name="T30" fmla="*/ 2 w 32"/>
                <a:gd name="T31" fmla="*/ 46 h 164"/>
                <a:gd name="T32" fmla="*/ 4 w 32"/>
                <a:gd name="T33" fmla="*/ 52 h 164"/>
                <a:gd name="T34" fmla="*/ 4 w 32"/>
                <a:gd name="T35" fmla="*/ 56 h 164"/>
                <a:gd name="T36" fmla="*/ 6 w 32"/>
                <a:gd name="T37" fmla="*/ 60 h 164"/>
                <a:gd name="T38" fmla="*/ 6 w 32"/>
                <a:gd name="T39" fmla="*/ 66 h 164"/>
                <a:gd name="T40" fmla="*/ 8 w 32"/>
                <a:gd name="T41" fmla="*/ 82 h 164"/>
                <a:gd name="T42" fmla="*/ 6 w 32"/>
                <a:gd name="T43" fmla="*/ 100 h 164"/>
                <a:gd name="T44" fmla="*/ 6 w 32"/>
                <a:gd name="T45" fmla="*/ 118 h 164"/>
                <a:gd name="T46" fmla="*/ 6 w 32"/>
                <a:gd name="T47" fmla="*/ 132 h 164"/>
                <a:gd name="T48" fmla="*/ 6 w 32"/>
                <a:gd name="T49" fmla="*/ 140 h 164"/>
                <a:gd name="T50" fmla="*/ 6 w 32"/>
                <a:gd name="T51" fmla="*/ 142 h 164"/>
                <a:gd name="T52" fmla="*/ 4 w 32"/>
                <a:gd name="T53" fmla="*/ 146 h 164"/>
                <a:gd name="T54" fmla="*/ 2 w 32"/>
                <a:gd name="T55" fmla="*/ 150 h 164"/>
                <a:gd name="T56" fmla="*/ 0 w 32"/>
                <a:gd name="T57" fmla="*/ 156 h 164"/>
                <a:gd name="T58" fmla="*/ 0 w 32"/>
                <a:gd name="T59" fmla="*/ 158 h 164"/>
                <a:gd name="T60" fmla="*/ 0 w 32"/>
                <a:gd name="T61" fmla="*/ 160 h 164"/>
                <a:gd name="T62" fmla="*/ 8 w 32"/>
                <a:gd name="T63" fmla="*/ 164 h 164"/>
                <a:gd name="T64" fmla="*/ 12 w 32"/>
                <a:gd name="T65" fmla="*/ 152 h 164"/>
                <a:gd name="T66" fmla="*/ 22 w 32"/>
                <a:gd name="T67" fmla="*/ 162 h 164"/>
                <a:gd name="T68" fmla="*/ 22 w 32"/>
                <a:gd name="T69" fmla="*/ 160 h 164"/>
                <a:gd name="T70" fmla="*/ 22 w 32"/>
                <a:gd name="T71" fmla="*/ 158 h 164"/>
                <a:gd name="T72" fmla="*/ 22 w 32"/>
                <a:gd name="T73" fmla="*/ 152 h 164"/>
                <a:gd name="T74" fmla="*/ 22 w 32"/>
                <a:gd name="T75" fmla="*/ 146 h 164"/>
                <a:gd name="T76" fmla="*/ 20 w 32"/>
                <a:gd name="T77" fmla="*/ 140 h 164"/>
                <a:gd name="T78" fmla="*/ 16 w 32"/>
                <a:gd name="T79" fmla="*/ 130 h 164"/>
                <a:gd name="T80" fmla="*/ 16 w 32"/>
                <a:gd name="T81" fmla="*/ 118 h 164"/>
                <a:gd name="T82" fmla="*/ 24 w 32"/>
                <a:gd name="T83" fmla="*/ 106 h 164"/>
                <a:gd name="T84" fmla="*/ 28 w 32"/>
                <a:gd name="T85" fmla="*/ 102 h 164"/>
                <a:gd name="T86" fmla="*/ 32 w 32"/>
                <a:gd name="T87" fmla="*/ 96 h 164"/>
                <a:gd name="T88" fmla="*/ 32 w 32"/>
                <a:gd name="T89" fmla="*/ 92 h 164"/>
                <a:gd name="T90" fmla="*/ 32 w 32"/>
                <a:gd name="T91" fmla="*/ 88 h 164"/>
                <a:gd name="T92" fmla="*/ 30 w 32"/>
                <a:gd name="T93" fmla="*/ 84 h 164"/>
                <a:gd name="T94" fmla="*/ 30 w 32"/>
                <a:gd name="T95" fmla="*/ 80 h 164"/>
                <a:gd name="T96" fmla="*/ 30 w 32"/>
                <a:gd name="T97" fmla="*/ 74 h 164"/>
                <a:gd name="T98" fmla="*/ 28 w 32"/>
                <a:gd name="T99" fmla="*/ 62 h 164"/>
                <a:gd name="T100" fmla="*/ 26 w 32"/>
                <a:gd name="T101" fmla="*/ 50 h 164"/>
                <a:gd name="T102" fmla="*/ 24 w 32"/>
                <a:gd name="T103" fmla="*/ 40 h 164"/>
                <a:gd name="T104" fmla="*/ 24 w 32"/>
                <a:gd name="T105" fmla="*/ 36 h 164"/>
                <a:gd name="T106" fmla="*/ 24 w 32"/>
                <a:gd name="T107" fmla="*/ 36 h 164"/>
                <a:gd name="T108" fmla="*/ 22 w 32"/>
                <a:gd name="T109" fmla="*/ 32 h 164"/>
                <a:gd name="T110" fmla="*/ 22 w 32"/>
                <a:gd name="T111" fmla="*/ 28 h 164"/>
                <a:gd name="T112" fmla="*/ 22 w 32"/>
                <a:gd name="T113" fmla="*/ 22 h 164"/>
                <a:gd name="T114" fmla="*/ 22 w 32"/>
                <a:gd name="T115" fmla="*/ 16 h 164"/>
                <a:gd name="T116" fmla="*/ 24 w 32"/>
                <a:gd name="T117" fmla="*/ 12 h 164"/>
                <a:gd name="T118" fmla="*/ 26 w 32"/>
                <a:gd name="T119" fmla="*/ 8 h 16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32"/>
                <a:gd name="T181" fmla="*/ 0 h 164"/>
                <a:gd name="T182" fmla="*/ 32 w 32"/>
                <a:gd name="T183" fmla="*/ 164 h 164"/>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32" h="164">
                  <a:moveTo>
                    <a:pt x="26" y="8"/>
                  </a:moveTo>
                  <a:lnTo>
                    <a:pt x="26" y="6"/>
                  </a:lnTo>
                  <a:lnTo>
                    <a:pt x="24" y="6"/>
                  </a:lnTo>
                  <a:lnTo>
                    <a:pt x="22" y="2"/>
                  </a:lnTo>
                  <a:lnTo>
                    <a:pt x="20" y="2"/>
                  </a:lnTo>
                  <a:lnTo>
                    <a:pt x="18" y="0"/>
                  </a:lnTo>
                  <a:lnTo>
                    <a:pt x="16" y="2"/>
                  </a:lnTo>
                  <a:lnTo>
                    <a:pt x="14" y="6"/>
                  </a:lnTo>
                  <a:lnTo>
                    <a:pt x="12" y="10"/>
                  </a:lnTo>
                  <a:lnTo>
                    <a:pt x="10" y="14"/>
                  </a:lnTo>
                  <a:lnTo>
                    <a:pt x="8" y="18"/>
                  </a:lnTo>
                  <a:lnTo>
                    <a:pt x="8" y="22"/>
                  </a:lnTo>
                  <a:lnTo>
                    <a:pt x="2" y="42"/>
                  </a:lnTo>
                  <a:lnTo>
                    <a:pt x="2" y="44"/>
                  </a:lnTo>
                  <a:lnTo>
                    <a:pt x="2" y="46"/>
                  </a:lnTo>
                  <a:lnTo>
                    <a:pt x="4" y="52"/>
                  </a:lnTo>
                  <a:lnTo>
                    <a:pt x="4" y="56"/>
                  </a:lnTo>
                  <a:lnTo>
                    <a:pt x="6" y="60"/>
                  </a:lnTo>
                  <a:lnTo>
                    <a:pt x="6" y="66"/>
                  </a:lnTo>
                  <a:lnTo>
                    <a:pt x="8" y="82"/>
                  </a:lnTo>
                  <a:lnTo>
                    <a:pt x="6" y="100"/>
                  </a:lnTo>
                  <a:lnTo>
                    <a:pt x="6" y="118"/>
                  </a:lnTo>
                  <a:lnTo>
                    <a:pt x="6" y="132"/>
                  </a:lnTo>
                  <a:lnTo>
                    <a:pt x="6" y="140"/>
                  </a:lnTo>
                  <a:lnTo>
                    <a:pt x="6" y="142"/>
                  </a:lnTo>
                  <a:lnTo>
                    <a:pt x="4" y="146"/>
                  </a:lnTo>
                  <a:lnTo>
                    <a:pt x="2" y="150"/>
                  </a:lnTo>
                  <a:lnTo>
                    <a:pt x="0" y="156"/>
                  </a:lnTo>
                  <a:lnTo>
                    <a:pt x="0" y="158"/>
                  </a:lnTo>
                  <a:lnTo>
                    <a:pt x="0" y="160"/>
                  </a:lnTo>
                  <a:lnTo>
                    <a:pt x="8" y="164"/>
                  </a:lnTo>
                  <a:lnTo>
                    <a:pt x="12" y="152"/>
                  </a:lnTo>
                  <a:lnTo>
                    <a:pt x="22" y="162"/>
                  </a:lnTo>
                  <a:lnTo>
                    <a:pt x="22" y="160"/>
                  </a:lnTo>
                  <a:lnTo>
                    <a:pt x="22" y="158"/>
                  </a:lnTo>
                  <a:lnTo>
                    <a:pt x="22" y="152"/>
                  </a:lnTo>
                  <a:lnTo>
                    <a:pt x="22" y="146"/>
                  </a:lnTo>
                  <a:lnTo>
                    <a:pt x="20" y="140"/>
                  </a:lnTo>
                  <a:lnTo>
                    <a:pt x="16" y="130"/>
                  </a:lnTo>
                  <a:lnTo>
                    <a:pt x="16" y="118"/>
                  </a:lnTo>
                  <a:lnTo>
                    <a:pt x="24" y="106"/>
                  </a:lnTo>
                  <a:lnTo>
                    <a:pt x="28" y="102"/>
                  </a:lnTo>
                  <a:lnTo>
                    <a:pt x="32" y="96"/>
                  </a:lnTo>
                  <a:lnTo>
                    <a:pt x="32" y="92"/>
                  </a:lnTo>
                  <a:lnTo>
                    <a:pt x="32" y="88"/>
                  </a:lnTo>
                  <a:lnTo>
                    <a:pt x="30" y="84"/>
                  </a:lnTo>
                  <a:lnTo>
                    <a:pt x="30" y="80"/>
                  </a:lnTo>
                  <a:lnTo>
                    <a:pt x="30" y="74"/>
                  </a:lnTo>
                  <a:lnTo>
                    <a:pt x="28" y="62"/>
                  </a:lnTo>
                  <a:lnTo>
                    <a:pt x="26" y="50"/>
                  </a:lnTo>
                  <a:lnTo>
                    <a:pt x="24" y="40"/>
                  </a:lnTo>
                  <a:lnTo>
                    <a:pt x="24" y="36"/>
                  </a:lnTo>
                  <a:lnTo>
                    <a:pt x="22" y="32"/>
                  </a:lnTo>
                  <a:lnTo>
                    <a:pt x="22" y="28"/>
                  </a:lnTo>
                  <a:lnTo>
                    <a:pt x="22" y="22"/>
                  </a:lnTo>
                  <a:lnTo>
                    <a:pt x="22" y="16"/>
                  </a:lnTo>
                  <a:lnTo>
                    <a:pt x="24" y="12"/>
                  </a:lnTo>
                  <a:lnTo>
                    <a:pt x="26" y="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48" name="Freeform 196"/>
            <p:cNvSpPr>
              <a:spLocks/>
            </p:cNvSpPr>
            <p:nvPr/>
          </p:nvSpPr>
          <p:spPr bwMode="gray">
            <a:xfrm>
              <a:off x="1121" y="1472"/>
              <a:ext cx="2132" cy="1160"/>
            </a:xfrm>
            <a:custGeom>
              <a:avLst/>
              <a:gdLst>
                <a:gd name="T0" fmla="*/ 1494 w 2132"/>
                <a:gd name="T1" fmla="*/ 916 h 1160"/>
                <a:gd name="T2" fmla="*/ 1558 w 2132"/>
                <a:gd name="T3" fmla="*/ 688 h 1160"/>
                <a:gd name="T4" fmla="*/ 1762 w 2132"/>
                <a:gd name="T5" fmla="*/ 626 h 1160"/>
                <a:gd name="T6" fmla="*/ 1698 w 2132"/>
                <a:gd name="T7" fmla="*/ 776 h 1160"/>
                <a:gd name="T8" fmla="*/ 1790 w 2132"/>
                <a:gd name="T9" fmla="*/ 726 h 1160"/>
                <a:gd name="T10" fmla="*/ 1876 w 2132"/>
                <a:gd name="T11" fmla="*/ 654 h 1160"/>
                <a:gd name="T12" fmla="*/ 1998 w 2132"/>
                <a:gd name="T13" fmla="*/ 586 h 1160"/>
                <a:gd name="T14" fmla="*/ 2084 w 2132"/>
                <a:gd name="T15" fmla="*/ 548 h 1160"/>
                <a:gd name="T16" fmla="*/ 2074 w 2132"/>
                <a:gd name="T17" fmla="*/ 480 h 1160"/>
                <a:gd name="T18" fmla="*/ 1880 w 2132"/>
                <a:gd name="T19" fmla="*/ 370 h 1160"/>
                <a:gd name="T20" fmla="*/ 1640 w 2132"/>
                <a:gd name="T21" fmla="*/ 308 h 1160"/>
                <a:gd name="T22" fmla="*/ 1578 w 2132"/>
                <a:gd name="T23" fmla="*/ 268 h 1160"/>
                <a:gd name="T24" fmla="*/ 1412 w 2132"/>
                <a:gd name="T25" fmla="*/ 308 h 1160"/>
                <a:gd name="T26" fmla="*/ 1338 w 2132"/>
                <a:gd name="T27" fmla="*/ 230 h 1160"/>
                <a:gd name="T28" fmla="*/ 1160 w 2132"/>
                <a:gd name="T29" fmla="*/ 170 h 1160"/>
                <a:gd name="T30" fmla="*/ 1134 w 2132"/>
                <a:gd name="T31" fmla="*/ 160 h 1160"/>
                <a:gd name="T32" fmla="*/ 1086 w 2132"/>
                <a:gd name="T33" fmla="*/ 8 h 1160"/>
                <a:gd name="T34" fmla="*/ 1020 w 2132"/>
                <a:gd name="T35" fmla="*/ 108 h 1160"/>
                <a:gd name="T36" fmla="*/ 906 w 2132"/>
                <a:gd name="T37" fmla="*/ 98 h 1160"/>
                <a:gd name="T38" fmla="*/ 764 w 2132"/>
                <a:gd name="T39" fmla="*/ 244 h 1160"/>
                <a:gd name="T40" fmla="*/ 812 w 2132"/>
                <a:gd name="T41" fmla="*/ 382 h 1160"/>
                <a:gd name="T42" fmla="*/ 778 w 2132"/>
                <a:gd name="T43" fmla="*/ 298 h 1160"/>
                <a:gd name="T44" fmla="*/ 706 w 2132"/>
                <a:gd name="T45" fmla="*/ 244 h 1160"/>
                <a:gd name="T46" fmla="*/ 670 w 2132"/>
                <a:gd name="T47" fmla="*/ 318 h 1160"/>
                <a:gd name="T48" fmla="*/ 726 w 2132"/>
                <a:gd name="T49" fmla="*/ 416 h 1160"/>
                <a:gd name="T50" fmla="*/ 756 w 2132"/>
                <a:gd name="T51" fmla="*/ 470 h 1160"/>
                <a:gd name="T52" fmla="*/ 712 w 2132"/>
                <a:gd name="T53" fmla="*/ 492 h 1160"/>
                <a:gd name="T54" fmla="*/ 676 w 2132"/>
                <a:gd name="T55" fmla="*/ 424 h 1160"/>
                <a:gd name="T56" fmla="*/ 648 w 2132"/>
                <a:gd name="T57" fmla="*/ 466 h 1160"/>
                <a:gd name="T58" fmla="*/ 656 w 2132"/>
                <a:gd name="T59" fmla="*/ 368 h 1160"/>
                <a:gd name="T60" fmla="*/ 610 w 2132"/>
                <a:gd name="T61" fmla="*/ 280 h 1160"/>
                <a:gd name="T62" fmla="*/ 552 w 2132"/>
                <a:gd name="T63" fmla="*/ 374 h 1160"/>
                <a:gd name="T64" fmla="*/ 390 w 2132"/>
                <a:gd name="T65" fmla="*/ 422 h 1160"/>
                <a:gd name="T66" fmla="*/ 328 w 2132"/>
                <a:gd name="T67" fmla="*/ 410 h 1160"/>
                <a:gd name="T68" fmla="*/ 302 w 2132"/>
                <a:gd name="T69" fmla="*/ 490 h 1160"/>
                <a:gd name="T70" fmla="*/ 208 w 2132"/>
                <a:gd name="T71" fmla="*/ 560 h 1160"/>
                <a:gd name="T72" fmla="*/ 258 w 2132"/>
                <a:gd name="T73" fmla="*/ 480 h 1160"/>
                <a:gd name="T74" fmla="*/ 162 w 2132"/>
                <a:gd name="T75" fmla="*/ 368 h 1160"/>
                <a:gd name="T76" fmla="*/ 134 w 2132"/>
                <a:gd name="T77" fmla="*/ 606 h 1160"/>
                <a:gd name="T78" fmla="*/ 54 w 2132"/>
                <a:gd name="T79" fmla="*/ 674 h 1160"/>
                <a:gd name="T80" fmla="*/ 28 w 2132"/>
                <a:gd name="T81" fmla="*/ 730 h 1160"/>
                <a:gd name="T82" fmla="*/ 42 w 2132"/>
                <a:gd name="T83" fmla="*/ 810 h 1160"/>
                <a:gd name="T84" fmla="*/ 38 w 2132"/>
                <a:gd name="T85" fmla="*/ 892 h 1160"/>
                <a:gd name="T86" fmla="*/ 60 w 2132"/>
                <a:gd name="T87" fmla="*/ 918 h 1160"/>
                <a:gd name="T88" fmla="*/ 114 w 2132"/>
                <a:gd name="T89" fmla="*/ 970 h 1160"/>
                <a:gd name="T90" fmla="*/ 174 w 2132"/>
                <a:gd name="T91" fmla="*/ 998 h 1160"/>
                <a:gd name="T92" fmla="*/ 212 w 2132"/>
                <a:gd name="T93" fmla="*/ 974 h 1160"/>
                <a:gd name="T94" fmla="*/ 236 w 2132"/>
                <a:gd name="T95" fmla="*/ 1020 h 1160"/>
                <a:gd name="T96" fmla="*/ 316 w 2132"/>
                <a:gd name="T97" fmla="*/ 1092 h 1160"/>
                <a:gd name="T98" fmla="*/ 348 w 2132"/>
                <a:gd name="T99" fmla="*/ 1034 h 1160"/>
                <a:gd name="T100" fmla="*/ 390 w 2132"/>
                <a:gd name="T101" fmla="*/ 992 h 1160"/>
                <a:gd name="T102" fmla="*/ 410 w 2132"/>
                <a:gd name="T103" fmla="*/ 1058 h 1160"/>
                <a:gd name="T104" fmla="*/ 452 w 2132"/>
                <a:gd name="T105" fmla="*/ 1122 h 1160"/>
                <a:gd name="T106" fmla="*/ 560 w 2132"/>
                <a:gd name="T107" fmla="*/ 1128 h 1160"/>
                <a:gd name="T108" fmla="*/ 660 w 2132"/>
                <a:gd name="T109" fmla="*/ 1104 h 1160"/>
                <a:gd name="T110" fmla="*/ 732 w 2132"/>
                <a:gd name="T111" fmla="*/ 1050 h 1160"/>
                <a:gd name="T112" fmla="*/ 752 w 2132"/>
                <a:gd name="T113" fmla="*/ 994 h 1160"/>
                <a:gd name="T114" fmla="*/ 834 w 2132"/>
                <a:gd name="T115" fmla="*/ 912 h 1160"/>
                <a:gd name="T116" fmla="*/ 964 w 2132"/>
                <a:gd name="T117" fmla="*/ 912 h 1160"/>
                <a:gd name="T118" fmla="*/ 1168 w 2132"/>
                <a:gd name="T119" fmla="*/ 880 h 1160"/>
                <a:gd name="T120" fmla="*/ 1354 w 2132"/>
                <a:gd name="T121" fmla="*/ 904 h 1160"/>
                <a:gd name="T122" fmla="*/ 1432 w 2132"/>
                <a:gd name="T123" fmla="*/ 908 h 116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2132"/>
                <a:gd name="T187" fmla="*/ 0 h 1160"/>
                <a:gd name="T188" fmla="*/ 2132 w 2132"/>
                <a:gd name="T189" fmla="*/ 1160 h 1160"/>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2132" h="1160">
                  <a:moveTo>
                    <a:pt x="1396" y="998"/>
                  </a:moveTo>
                  <a:lnTo>
                    <a:pt x="1398" y="994"/>
                  </a:lnTo>
                  <a:lnTo>
                    <a:pt x="1398" y="996"/>
                  </a:lnTo>
                  <a:lnTo>
                    <a:pt x="1396" y="1000"/>
                  </a:lnTo>
                  <a:lnTo>
                    <a:pt x="1396" y="1002"/>
                  </a:lnTo>
                  <a:lnTo>
                    <a:pt x="1394" y="1006"/>
                  </a:lnTo>
                  <a:lnTo>
                    <a:pt x="1394" y="1010"/>
                  </a:lnTo>
                  <a:lnTo>
                    <a:pt x="1394" y="1012"/>
                  </a:lnTo>
                  <a:lnTo>
                    <a:pt x="1392" y="1012"/>
                  </a:lnTo>
                  <a:lnTo>
                    <a:pt x="1394" y="1018"/>
                  </a:lnTo>
                  <a:lnTo>
                    <a:pt x="1398" y="1024"/>
                  </a:lnTo>
                  <a:lnTo>
                    <a:pt x="1402" y="1028"/>
                  </a:lnTo>
                  <a:lnTo>
                    <a:pt x="1406" y="1030"/>
                  </a:lnTo>
                  <a:lnTo>
                    <a:pt x="1410" y="1032"/>
                  </a:lnTo>
                  <a:lnTo>
                    <a:pt x="1412" y="1034"/>
                  </a:lnTo>
                  <a:lnTo>
                    <a:pt x="1414" y="1034"/>
                  </a:lnTo>
                  <a:lnTo>
                    <a:pt x="1424" y="1026"/>
                  </a:lnTo>
                  <a:lnTo>
                    <a:pt x="1436" y="1010"/>
                  </a:lnTo>
                  <a:lnTo>
                    <a:pt x="1450" y="992"/>
                  </a:lnTo>
                  <a:lnTo>
                    <a:pt x="1464" y="970"/>
                  </a:lnTo>
                  <a:lnTo>
                    <a:pt x="1476" y="950"/>
                  </a:lnTo>
                  <a:lnTo>
                    <a:pt x="1486" y="932"/>
                  </a:lnTo>
                  <a:lnTo>
                    <a:pt x="1492" y="920"/>
                  </a:lnTo>
                  <a:lnTo>
                    <a:pt x="1494" y="916"/>
                  </a:lnTo>
                  <a:lnTo>
                    <a:pt x="1496" y="898"/>
                  </a:lnTo>
                  <a:lnTo>
                    <a:pt x="1502" y="884"/>
                  </a:lnTo>
                  <a:lnTo>
                    <a:pt x="1506" y="876"/>
                  </a:lnTo>
                  <a:lnTo>
                    <a:pt x="1510" y="872"/>
                  </a:lnTo>
                  <a:lnTo>
                    <a:pt x="1512" y="846"/>
                  </a:lnTo>
                  <a:lnTo>
                    <a:pt x="1514" y="842"/>
                  </a:lnTo>
                  <a:lnTo>
                    <a:pt x="1516" y="830"/>
                  </a:lnTo>
                  <a:lnTo>
                    <a:pt x="1514" y="818"/>
                  </a:lnTo>
                  <a:lnTo>
                    <a:pt x="1510" y="808"/>
                  </a:lnTo>
                  <a:lnTo>
                    <a:pt x="1500" y="804"/>
                  </a:lnTo>
                  <a:lnTo>
                    <a:pt x="1494" y="804"/>
                  </a:lnTo>
                  <a:lnTo>
                    <a:pt x="1486" y="806"/>
                  </a:lnTo>
                  <a:lnTo>
                    <a:pt x="1478" y="808"/>
                  </a:lnTo>
                  <a:lnTo>
                    <a:pt x="1472" y="808"/>
                  </a:lnTo>
                  <a:lnTo>
                    <a:pt x="1466" y="806"/>
                  </a:lnTo>
                  <a:lnTo>
                    <a:pt x="1462" y="802"/>
                  </a:lnTo>
                  <a:lnTo>
                    <a:pt x="1460" y="800"/>
                  </a:lnTo>
                  <a:lnTo>
                    <a:pt x="1458" y="798"/>
                  </a:lnTo>
                  <a:lnTo>
                    <a:pt x="1456" y="798"/>
                  </a:lnTo>
                  <a:lnTo>
                    <a:pt x="1444" y="794"/>
                  </a:lnTo>
                  <a:lnTo>
                    <a:pt x="1470" y="770"/>
                  </a:lnTo>
                  <a:lnTo>
                    <a:pt x="1472" y="762"/>
                  </a:lnTo>
                  <a:lnTo>
                    <a:pt x="1494" y="738"/>
                  </a:lnTo>
                  <a:lnTo>
                    <a:pt x="1542" y="686"/>
                  </a:lnTo>
                  <a:lnTo>
                    <a:pt x="1546" y="686"/>
                  </a:lnTo>
                  <a:lnTo>
                    <a:pt x="1558" y="688"/>
                  </a:lnTo>
                  <a:lnTo>
                    <a:pt x="1572" y="692"/>
                  </a:lnTo>
                  <a:lnTo>
                    <a:pt x="1588" y="694"/>
                  </a:lnTo>
                  <a:lnTo>
                    <a:pt x="1602" y="698"/>
                  </a:lnTo>
                  <a:lnTo>
                    <a:pt x="1608" y="698"/>
                  </a:lnTo>
                  <a:lnTo>
                    <a:pt x="1612" y="698"/>
                  </a:lnTo>
                  <a:lnTo>
                    <a:pt x="1612" y="694"/>
                  </a:lnTo>
                  <a:lnTo>
                    <a:pt x="1612" y="692"/>
                  </a:lnTo>
                  <a:lnTo>
                    <a:pt x="1612" y="688"/>
                  </a:lnTo>
                  <a:lnTo>
                    <a:pt x="1612" y="686"/>
                  </a:lnTo>
                  <a:lnTo>
                    <a:pt x="1622" y="680"/>
                  </a:lnTo>
                  <a:lnTo>
                    <a:pt x="1634" y="682"/>
                  </a:lnTo>
                  <a:lnTo>
                    <a:pt x="1642" y="682"/>
                  </a:lnTo>
                  <a:lnTo>
                    <a:pt x="1650" y="700"/>
                  </a:lnTo>
                  <a:lnTo>
                    <a:pt x="1694" y="686"/>
                  </a:lnTo>
                  <a:lnTo>
                    <a:pt x="1694" y="676"/>
                  </a:lnTo>
                  <a:lnTo>
                    <a:pt x="1732" y="642"/>
                  </a:lnTo>
                  <a:lnTo>
                    <a:pt x="1734" y="642"/>
                  </a:lnTo>
                  <a:lnTo>
                    <a:pt x="1736" y="640"/>
                  </a:lnTo>
                  <a:lnTo>
                    <a:pt x="1738" y="636"/>
                  </a:lnTo>
                  <a:lnTo>
                    <a:pt x="1742" y="634"/>
                  </a:lnTo>
                  <a:lnTo>
                    <a:pt x="1746" y="630"/>
                  </a:lnTo>
                  <a:lnTo>
                    <a:pt x="1750" y="628"/>
                  </a:lnTo>
                  <a:lnTo>
                    <a:pt x="1756" y="626"/>
                  </a:lnTo>
                  <a:lnTo>
                    <a:pt x="1760" y="624"/>
                  </a:lnTo>
                  <a:lnTo>
                    <a:pt x="1762" y="626"/>
                  </a:lnTo>
                  <a:lnTo>
                    <a:pt x="1764" y="628"/>
                  </a:lnTo>
                  <a:lnTo>
                    <a:pt x="1764" y="632"/>
                  </a:lnTo>
                  <a:lnTo>
                    <a:pt x="1760" y="638"/>
                  </a:lnTo>
                  <a:lnTo>
                    <a:pt x="1758" y="644"/>
                  </a:lnTo>
                  <a:lnTo>
                    <a:pt x="1754" y="648"/>
                  </a:lnTo>
                  <a:lnTo>
                    <a:pt x="1754" y="652"/>
                  </a:lnTo>
                  <a:lnTo>
                    <a:pt x="1754" y="654"/>
                  </a:lnTo>
                  <a:lnTo>
                    <a:pt x="1758" y="654"/>
                  </a:lnTo>
                  <a:lnTo>
                    <a:pt x="1760" y="654"/>
                  </a:lnTo>
                  <a:lnTo>
                    <a:pt x="1764" y="654"/>
                  </a:lnTo>
                  <a:lnTo>
                    <a:pt x="1768" y="652"/>
                  </a:lnTo>
                  <a:lnTo>
                    <a:pt x="1770" y="650"/>
                  </a:lnTo>
                  <a:lnTo>
                    <a:pt x="1776" y="644"/>
                  </a:lnTo>
                  <a:lnTo>
                    <a:pt x="1784" y="634"/>
                  </a:lnTo>
                  <a:lnTo>
                    <a:pt x="1790" y="624"/>
                  </a:lnTo>
                  <a:lnTo>
                    <a:pt x="1796" y="616"/>
                  </a:lnTo>
                  <a:lnTo>
                    <a:pt x="1798" y="614"/>
                  </a:lnTo>
                  <a:lnTo>
                    <a:pt x="1792" y="626"/>
                  </a:lnTo>
                  <a:lnTo>
                    <a:pt x="1792" y="638"/>
                  </a:lnTo>
                  <a:lnTo>
                    <a:pt x="1794" y="648"/>
                  </a:lnTo>
                  <a:lnTo>
                    <a:pt x="1796" y="652"/>
                  </a:lnTo>
                  <a:lnTo>
                    <a:pt x="1762" y="676"/>
                  </a:lnTo>
                  <a:lnTo>
                    <a:pt x="1752" y="706"/>
                  </a:lnTo>
                  <a:lnTo>
                    <a:pt x="1714" y="736"/>
                  </a:lnTo>
                  <a:lnTo>
                    <a:pt x="1698" y="776"/>
                  </a:lnTo>
                  <a:lnTo>
                    <a:pt x="1696" y="780"/>
                  </a:lnTo>
                  <a:lnTo>
                    <a:pt x="1696" y="784"/>
                  </a:lnTo>
                  <a:lnTo>
                    <a:pt x="1694" y="790"/>
                  </a:lnTo>
                  <a:lnTo>
                    <a:pt x="1696" y="798"/>
                  </a:lnTo>
                  <a:lnTo>
                    <a:pt x="1698" y="806"/>
                  </a:lnTo>
                  <a:lnTo>
                    <a:pt x="1702" y="820"/>
                  </a:lnTo>
                  <a:lnTo>
                    <a:pt x="1708" y="838"/>
                  </a:lnTo>
                  <a:lnTo>
                    <a:pt x="1712" y="854"/>
                  </a:lnTo>
                  <a:lnTo>
                    <a:pt x="1718" y="868"/>
                  </a:lnTo>
                  <a:lnTo>
                    <a:pt x="1718" y="874"/>
                  </a:lnTo>
                  <a:lnTo>
                    <a:pt x="1736" y="848"/>
                  </a:lnTo>
                  <a:lnTo>
                    <a:pt x="1766" y="802"/>
                  </a:lnTo>
                  <a:lnTo>
                    <a:pt x="1782" y="798"/>
                  </a:lnTo>
                  <a:lnTo>
                    <a:pt x="1780" y="794"/>
                  </a:lnTo>
                  <a:lnTo>
                    <a:pt x="1780" y="784"/>
                  </a:lnTo>
                  <a:lnTo>
                    <a:pt x="1782" y="772"/>
                  </a:lnTo>
                  <a:lnTo>
                    <a:pt x="1786" y="758"/>
                  </a:lnTo>
                  <a:lnTo>
                    <a:pt x="1790" y="750"/>
                  </a:lnTo>
                  <a:lnTo>
                    <a:pt x="1792" y="744"/>
                  </a:lnTo>
                  <a:lnTo>
                    <a:pt x="1792" y="740"/>
                  </a:lnTo>
                  <a:lnTo>
                    <a:pt x="1792" y="736"/>
                  </a:lnTo>
                  <a:lnTo>
                    <a:pt x="1792" y="732"/>
                  </a:lnTo>
                  <a:lnTo>
                    <a:pt x="1792" y="730"/>
                  </a:lnTo>
                  <a:lnTo>
                    <a:pt x="1790" y="730"/>
                  </a:lnTo>
                  <a:lnTo>
                    <a:pt x="1790" y="728"/>
                  </a:lnTo>
                  <a:lnTo>
                    <a:pt x="1790" y="726"/>
                  </a:lnTo>
                  <a:lnTo>
                    <a:pt x="1788" y="724"/>
                  </a:lnTo>
                  <a:lnTo>
                    <a:pt x="1786" y="720"/>
                  </a:lnTo>
                  <a:lnTo>
                    <a:pt x="1786" y="716"/>
                  </a:lnTo>
                  <a:lnTo>
                    <a:pt x="1786" y="712"/>
                  </a:lnTo>
                  <a:lnTo>
                    <a:pt x="1790" y="708"/>
                  </a:lnTo>
                  <a:lnTo>
                    <a:pt x="1792" y="704"/>
                  </a:lnTo>
                  <a:lnTo>
                    <a:pt x="1796" y="702"/>
                  </a:lnTo>
                  <a:lnTo>
                    <a:pt x="1802" y="702"/>
                  </a:lnTo>
                  <a:lnTo>
                    <a:pt x="1812" y="700"/>
                  </a:lnTo>
                  <a:lnTo>
                    <a:pt x="1816" y="698"/>
                  </a:lnTo>
                  <a:lnTo>
                    <a:pt x="1818" y="696"/>
                  </a:lnTo>
                  <a:lnTo>
                    <a:pt x="1820" y="692"/>
                  </a:lnTo>
                  <a:lnTo>
                    <a:pt x="1820" y="688"/>
                  </a:lnTo>
                  <a:lnTo>
                    <a:pt x="1820" y="684"/>
                  </a:lnTo>
                  <a:lnTo>
                    <a:pt x="1820" y="680"/>
                  </a:lnTo>
                  <a:lnTo>
                    <a:pt x="1820" y="678"/>
                  </a:lnTo>
                  <a:lnTo>
                    <a:pt x="1822" y="676"/>
                  </a:lnTo>
                  <a:lnTo>
                    <a:pt x="1824" y="676"/>
                  </a:lnTo>
                  <a:lnTo>
                    <a:pt x="1832" y="676"/>
                  </a:lnTo>
                  <a:lnTo>
                    <a:pt x="1838" y="674"/>
                  </a:lnTo>
                  <a:lnTo>
                    <a:pt x="1846" y="670"/>
                  </a:lnTo>
                  <a:lnTo>
                    <a:pt x="1858" y="660"/>
                  </a:lnTo>
                  <a:lnTo>
                    <a:pt x="1862" y="656"/>
                  </a:lnTo>
                  <a:lnTo>
                    <a:pt x="1868" y="654"/>
                  </a:lnTo>
                  <a:lnTo>
                    <a:pt x="1872" y="654"/>
                  </a:lnTo>
                  <a:lnTo>
                    <a:pt x="1876" y="654"/>
                  </a:lnTo>
                  <a:lnTo>
                    <a:pt x="1880" y="656"/>
                  </a:lnTo>
                  <a:lnTo>
                    <a:pt x="1882" y="660"/>
                  </a:lnTo>
                  <a:lnTo>
                    <a:pt x="1884" y="662"/>
                  </a:lnTo>
                  <a:lnTo>
                    <a:pt x="1884" y="664"/>
                  </a:lnTo>
                  <a:lnTo>
                    <a:pt x="1906" y="656"/>
                  </a:lnTo>
                  <a:lnTo>
                    <a:pt x="1914" y="642"/>
                  </a:lnTo>
                  <a:lnTo>
                    <a:pt x="1926" y="630"/>
                  </a:lnTo>
                  <a:lnTo>
                    <a:pt x="1944" y="622"/>
                  </a:lnTo>
                  <a:lnTo>
                    <a:pt x="1948" y="610"/>
                  </a:lnTo>
                  <a:lnTo>
                    <a:pt x="1964" y="610"/>
                  </a:lnTo>
                  <a:lnTo>
                    <a:pt x="1966" y="610"/>
                  </a:lnTo>
                  <a:lnTo>
                    <a:pt x="1970" y="610"/>
                  </a:lnTo>
                  <a:lnTo>
                    <a:pt x="1974" y="610"/>
                  </a:lnTo>
                  <a:lnTo>
                    <a:pt x="1978" y="610"/>
                  </a:lnTo>
                  <a:lnTo>
                    <a:pt x="1982" y="612"/>
                  </a:lnTo>
                  <a:lnTo>
                    <a:pt x="1986" y="612"/>
                  </a:lnTo>
                  <a:lnTo>
                    <a:pt x="1988" y="610"/>
                  </a:lnTo>
                  <a:lnTo>
                    <a:pt x="1992" y="608"/>
                  </a:lnTo>
                  <a:lnTo>
                    <a:pt x="1996" y="604"/>
                  </a:lnTo>
                  <a:lnTo>
                    <a:pt x="2000" y="602"/>
                  </a:lnTo>
                  <a:lnTo>
                    <a:pt x="2002" y="598"/>
                  </a:lnTo>
                  <a:lnTo>
                    <a:pt x="2004" y="596"/>
                  </a:lnTo>
                  <a:lnTo>
                    <a:pt x="2006" y="596"/>
                  </a:lnTo>
                  <a:lnTo>
                    <a:pt x="2004" y="592"/>
                  </a:lnTo>
                  <a:lnTo>
                    <a:pt x="1998" y="586"/>
                  </a:lnTo>
                  <a:lnTo>
                    <a:pt x="1990" y="576"/>
                  </a:lnTo>
                  <a:lnTo>
                    <a:pt x="1984" y="568"/>
                  </a:lnTo>
                  <a:lnTo>
                    <a:pt x="1978" y="562"/>
                  </a:lnTo>
                  <a:lnTo>
                    <a:pt x="1974" y="560"/>
                  </a:lnTo>
                  <a:lnTo>
                    <a:pt x="1972" y="556"/>
                  </a:lnTo>
                  <a:lnTo>
                    <a:pt x="1972" y="552"/>
                  </a:lnTo>
                  <a:lnTo>
                    <a:pt x="1972" y="550"/>
                  </a:lnTo>
                  <a:lnTo>
                    <a:pt x="1972" y="546"/>
                  </a:lnTo>
                  <a:lnTo>
                    <a:pt x="1974" y="546"/>
                  </a:lnTo>
                  <a:lnTo>
                    <a:pt x="1978" y="546"/>
                  </a:lnTo>
                  <a:lnTo>
                    <a:pt x="1982" y="546"/>
                  </a:lnTo>
                  <a:lnTo>
                    <a:pt x="1986" y="546"/>
                  </a:lnTo>
                  <a:lnTo>
                    <a:pt x="1988" y="544"/>
                  </a:lnTo>
                  <a:lnTo>
                    <a:pt x="1992" y="542"/>
                  </a:lnTo>
                  <a:lnTo>
                    <a:pt x="1994" y="540"/>
                  </a:lnTo>
                  <a:lnTo>
                    <a:pt x="2016" y="518"/>
                  </a:lnTo>
                  <a:lnTo>
                    <a:pt x="2014" y="502"/>
                  </a:lnTo>
                  <a:lnTo>
                    <a:pt x="2024" y="494"/>
                  </a:lnTo>
                  <a:lnTo>
                    <a:pt x="2032" y="512"/>
                  </a:lnTo>
                  <a:lnTo>
                    <a:pt x="2050" y="518"/>
                  </a:lnTo>
                  <a:lnTo>
                    <a:pt x="2054" y="520"/>
                  </a:lnTo>
                  <a:lnTo>
                    <a:pt x="2060" y="526"/>
                  </a:lnTo>
                  <a:lnTo>
                    <a:pt x="2068" y="534"/>
                  </a:lnTo>
                  <a:lnTo>
                    <a:pt x="2076" y="542"/>
                  </a:lnTo>
                  <a:lnTo>
                    <a:pt x="2084" y="548"/>
                  </a:lnTo>
                  <a:lnTo>
                    <a:pt x="2088" y="550"/>
                  </a:lnTo>
                  <a:lnTo>
                    <a:pt x="2090" y="552"/>
                  </a:lnTo>
                  <a:lnTo>
                    <a:pt x="2094" y="550"/>
                  </a:lnTo>
                  <a:lnTo>
                    <a:pt x="2096" y="550"/>
                  </a:lnTo>
                  <a:lnTo>
                    <a:pt x="2100" y="524"/>
                  </a:lnTo>
                  <a:lnTo>
                    <a:pt x="2100" y="518"/>
                  </a:lnTo>
                  <a:lnTo>
                    <a:pt x="2102" y="518"/>
                  </a:lnTo>
                  <a:lnTo>
                    <a:pt x="2106" y="518"/>
                  </a:lnTo>
                  <a:lnTo>
                    <a:pt x="2110" y="518"/>
                  </a:lnTo>
                  <a:lnTo>
                    <a:pt x="2116" y="518"/>
                  </a:lnTo>
                  <a:lnTo>
                    <a:pt x="2122" y="516"/>
                  </a:lnTo>
                  <a:lnTo>
                    <a:pt x="2126" y="512"/>
                  </a:lnTo>
                  <a:lnTo>
                    <a:pt x="2130" y="508"/>
                  </a:lnTo>
                  <a:lnTo>
                    <a:pt x="2132" y="500"/>
                  </a:lnTo>
                  <a:lnTo>
                    <a:pt x="2124" y="494"/>
                  </a:lnTo>
                  <a:lnTo>
                    <a:pt x="2114" y="488"/>
                  </a:lnTo>
                  <a:lnTo>
                    <a:pt x="2102" y="482"/>
                  </a:lnTo>
                  <a:lnTo>
                    <a:pt x="2092" y="476"/>
                  </a:lnTo>
                  <a:lnTo>
                    <a:pt x="2088" y="472"/>
                  </a:lnTo>
                  <a:lnTo>
                    <a:pt x="2084" y="472"/>
                  </a:lnTo>
                  <a:lnTo>
                    <a:pt x="2080" y="474"/>
                  </a:lnTo>
                  <a:lnTo>
                    <a:pt x="2078" y="474"/>
                  </a:lnTo>
                  <a:lnTo>
                    <a:pt x="2076" y="478"/>
                  </a:lnTo>
                  <a:lnTo>
                    <a:pt x="2074" y="478"/>
                  </a:lnTo>
                  <a:lnTo>
                    <a:pt x="2074" y="480"/>
                  </a:lnTo>
                  <a:lnTo>
                    <a:pt x="2066" y="464"/>
                  </a:lnTo>
                  <a:lnTo>
                    <a:pt x="2054" y="446"/>
                  </a:lnTo>
                  <a:lnTo>
                    <a:pt x="2040" y="432"/>
                  </a:lnTo>
                  <a:lnTo>
                    <a:pt x="2024" y="420"/>
                  </a:lnTo>
                  <a:lnTo>
                    <a:pt x="2010" y="412"/>
                  </a:lnTo>
                  <a:lnTo>
                    <a:pt x="1998" y="408"/>
                  </a:lnTo>
                  <a:lnTo>
                    <a:pt x="1994" y="406"/>
                  </a:lnTo>
                  <a:lnTo>
                    <a:pt x="1960" y="376"/>
                  </a:lnTo>
                  <a:lnTo>
                    <a:pt x="1954" y="376"/>
                  </a:lnTo>
                  <a:lnTo>
                    <a:pt x="1942" y="376"/>
                  </a:lnTo>
                  <a:lnTo>
                    <a:pt x="1930" y="374"/>
                  </a:lnTo>
                  <a:lnTo>
                    <a:pt x="1922" y="372"/>
                  </a:lnTo>
                  <a:lnTo>
                    <a:pt x="1920" y="370"/>
                  </a:lnTo>
                  <a:lnTo>
                    <a:pt x="1916" y="366"/>
                  </a:lnTo>
                  <a:lnTo>
                    <a:pt x="1910" y="366"/>
                  </a:lnTo>
                  <a:lnTo>
                    <a:pt x="1906" y="364"/>
                  </a:lnTo>
                  <a:lnTo>
                    <a:pt x="1902" y="364"/>
                  </a:lnTo>
                  <a:lnTo>
                    <a:pt x="1900" y="388"/>
                  </a:lnTo>
                  <a:lnTo>
                    <a:pt x="1900" y="406"/>
                  </a:lnTo>
                  <a:lnTo>
                    <a:pt x="1896" y="414"/>
                  </a:lnTo>
                  <a:lnTo>
                    <a:pt x="1884" y="416"/>
                  </a:lnTo>
                  <a:lnTo>
                    <a:pt x="1884" y="408"/>
                  </a:lnTo>
                  <a:lnTo>
                    <a:pt x="1866" y="386"/>
                  </a:lnTo>
                  <a:lnTo>
                    <a:pt x="1880" y="376"/>
                  </a:lnTo>
                  <a:lnTo>
                    <a:pt x="1880" y="370"/>
                  </a:lnTo>
                  <a:lnTo>
                    <a:pt x="1842" y="386"/>
                  </a:lnTo>
                  <a:lnTo>
                    <a:pt x="1834" y="382"/>
                  </a:lnTo>
                  <a:lnTo>
                    <a:pt x="1790" y="378"/>
                  </a:lnTo>
                  <a:lnTo>
                    <a:pt x="1774" y="398"/>
                  </a:lnTo>
                  <a:lnTo>
                    <a:pt x="1762" y="380"/>
                  </a:lnTo>
                  <a:lnTo>
                    <a:pt x="1762" y="378"/>
                  </a:lnTo>
                  <a:lnTo>
                    <a:pt x="1764" y="370"/>
                  </a:lnTo>
                  <a:lnTo>
                    <a:pt x="1762" y="358"/>
                  </a:lnTo>
                  <a:lnTo>
                    <a:pt x="1758" y="342"/>
                  </a:lnTo>
                  <a:lnTo>
                    <a:pt x="1748" y="332"/>
                  </a:lnTo>
                  <a:lnTo>
                    <a:pt x="1734" y="326"/>
                  </a:lnTo>
                  <a:lnTo>
                    <a:pt x="1722" y="326"/>
                  </a:lnTo>
                  <a:lnTo>
                    <a:pt x="1712" y="326"/>
                  </a:lnTo>
                  <a:lnTo>
                    <a:pt x="1710" y="328"/>
                  </a:lnTo>
                  <a:lnTo>
                    <a:pt x="1704" y="328"/>
                  </a:lnTo>
                  <a:lnTo>
                    <a:pt x="1690" y="330"/>
                  </a:lnTo>
                  <a:lnTo>
                    <a:pt x="1676" y="330"/>
                  </a:lnTo>
                  <a:lnTo>
                    <a:pt x="1664" y="328"/>
                  </a:lnTo>
                  <a:lnTo>
                    <a:pt x="1660" y="324"/>
                  </a:lnTo>
                  <a:lnTo>
                    <a:pt x="1654" y="322"/>
                  </a:lnTo>
                  <a:lnTo>
                    <a:pt x="1650" y="322"/>
                  </a:lnTo>
                  <a:lnTo>
                    <a:pt x="1648" y="324"/>
                  </a:lnTo>
                  <a:lnTo>
                    <a:pt x="1646" y="324"/>
                  </a:lnTo>
                  <a:lnTo>
                    <a:pt x="1646" y="314"/>
                  </a:lnTo>
                  <a:lnTo>
                    <a:pt x="1638" y="310"/>
                  </a:lnTo>
                  <a:lnTo>
                    <a:pt x="1640" y="308"/>
                  </a:lnTo>
                  <a:lnTo>
                    <a:pt x="1640" y="304"/>
                  </a:lnTo>
                  <a:lnTo>
                    <a:pt x="1638" y="298"/>
                  </a:lnTo>
                  <a:lnTo>
                    <a:pt x="1636" y="290"/>
                  </a:lnTo>
                  <a:lnTo>
                    <a:pt x="1634" y="282"/>
                  </a:lnTo>
                  <a:lnTo>
                    <a:pt x="1630" y="278"/>
                  </a:lnTo>
                  <a:lnTo>
                    <a:pt x="1626" y="276"/>
                  </a:lnTo>
                  <a:lnTo>
                    <a:pt x="1622" y="276"/>
                  </a:lnTo>
                  <a:lnTo>
                    <a:pt x="1618" y="278"/>
                  </a:lnTo>
                  <a:lnTo>
                    <a:pt x="1614" y="280"/>
                  </a:lnTo>
                  <a:lnTo>
                    <a:pt x="1610" y="282"/>
                  </a:lnTo>
                  <a:lnTo>
                    <a:pt x="1606" y="286"/>
                  </a:lnTo>
                  <a:lnTo>
                    <a:pt x="1604" y="288"/>
                  </a:lnTo>
                  <a:lnTo>
                    <a:pt x="1602" y="288"/>
                  </a:lnTo>
                  <a:lnTo>
                    <a:pt x="1600" y="288"/>
                  </a:lnTo>
                  <a:lnTo>
                    <a:pt x="1598" y="290"/>
                  </a:lnTo>
                  <a:lnTo>
                    <a:pt x="1596" y="288"/>
                  </a:lnTo>
                  <a:lnTo>
                    <a:pt x="1594" y="288"/>
                  </a:lnTo>
                  <a:lnTo>
                    <a:pt x="1592" y="286"/>
                  </a:lnTo>
                  <a:lnTo>
                    <a:pt x="1592" y="282"/>
                  </a:lnTo>
                  <a:lnTo>
                    <a:pt x="1592" y="280"/>
                  </a:lnTo>
                  <a:lnTo>
                    <a:pt x="1592" y="276"/>
                  </a:lnTo>
                  <a:lnTo>
                    <a:pt x="1590" y="272"/>
                  </a:lnTo>
                  <a:lnTo>
                    <a:pt x="1588" y="270"/>
                  </a:lnTo>
                  <a:lnTo>
                    <a:pt x="1584" y="268"/>
                  </a:lnTo>
                  <a:lnTo>
                    <a:pt x="1578" y="268"/>
                  </a:lnTo>
                  <a:lnTo>
                    <a:pt x="1566" y="266"/>
                  </a:lnTo>
                  <a:lnTo>
                    <a:pt x="1552" y="264"/>
                  </a:lnTo>
                  <a:lnTo>
                    <a:pt x="1538" y="260"/>
                  </a:lnTo>
                  <a:lnTo>
                    <a:pt x="1528" y="256"/>
                  </a:lnTo>
                  <a:lnTo>
                    <a:pt x="1524" y="256"/>
                  </a:lnTo>
                  <a:lnTo>
                    <a:pt x="1528" y="260"/>
                  </a:lnTo>
                  <a:lnTo>
                    <a:pt x="1526" y="264"/>
                  </a:lnTo>
                  <a:lnTo>
                    <a:pt x="1524" y="268"/>
                  </a:lnTo>
                  <a:lnTo>
                    <a:pt x="1518" y="270"/>
                  </a:lnTo>
                  <a:lnTo>
                    <a:pt x="1512" y="272"/>
                  </a:lnTo>
                  <a:lnTo>
                    <a:pt x="1504" y="276"/>
                  </a:lnTo>
                  <a:lnTo>
                    <a:pt x="1502" y="286"/>
                  </a:lnTo>
                  <a:lnTo>
                    <a:pt x="1502" y="296"/>
                  </a:lnTo>
                  <a:lnTo>
                    <a:pt x="1502" y="306"/>
                  </a:lnTo>
                  <a:lnTo>
                    <a:pt x="1502" y="310"/>
                  </a:lnTo>
                  <a:lnTo>
                    <a:pt x="1494" y="312"/>
                  </a:lnTo>
                  <a:lnTo>
                    <a:pt x="1482" y="318"/>
                  </a:lnTo>
                  <a:lnTo>
                    <a:pt x="1460" y="304"/>
                  </a:lnTo>
                  <a:lnTo>
                    <a:pt x="1452" y="310"/>
                  </a:lnTo>
                  <a:lnTo>
                    <a:pt x="1438" y="310"/>
                  </a:lnTo>
                  <a:lnTo>
                    <a:pt x="1422" y="294"/>
                  </a:lnTo>
                  <a:lnTo>
                    <a:pt x="1420" y="296"/>
                  </a:lnTo>
                  <a:lnTo>
                    <a:pt x="1418" y="300"/>
                  </a:lnTo>
                  <a:lnTo>
                    <a:pt x="1416" y="304"/>
                  </a:lnTo>
                  <a:lnTo>
                    <a:pt x="1412" y="308"/>
                  </a:lnTo>
                  <a:lnTo>
                    <a:pt x="1410" y="312"/>
                  </a:lnTo>
                  <a:lnTo>
                    <a:pt x="1410" y="316"/>
                  </a:lnTo>
                  <a:lnTo>
                    <a:pt x="1408" y="320"/>
                  </a:lnTo>
                  <a:lnTo>
                    <a:pt x="1404" y="324"/>
                  </a:lnTo>
                  <a:lnTo>
                    <a:pt x="1402" y="328"/>
                  </a:lnTo>
                  <a:lnTo>
                    <a:pt x="1398" y="330"/>
                  </a:lnTo>
                  <a:lnTo>
                    <a:pt x="1396" y="334"/>
                  </a:lnTo>
                  <a:lnTo>
                    <a:pt x="1392" y="320"/>
                  </a:lnTo>
                  <a:lnTo>
                    <a:pt x="1384" y="304"/>
                  </a:lnTo>
                  <a:lnTo>
                    <a:pt x="1384" y="274"/>
                  </a:lnTo>
                  <a:lnTo>
                    <a:pt x="1388" y="254"/>
                  </a:lnTo>
                  <a:lnTo>
                    <a:pt x="1386" y="248"/>
                  </a:lnTo>
                  <a:lnTo>
                    <a:pt x="1384" y="246"/>
                  </a:lnTo>
                  <a:lnTo>
                    <a:pt x="1382" y="244"/>
                  </a:lnTo>
                  <a:lnTo>
                    <a:pt x="1378" y="242"/>
                  </a:lnTo>
                  <a:lnTo>
                    <a:pt x="1374" y="242"/>
                  </a:lnTo>
                  <a:lnTo>
                    <a:pt x="1372" y="244"/>
                  </a:lnTo>
                  <a:lnTo>
                    <a:pt x="1370" y="244"/>
                  </a:lnTo>
                  <a:lnTo>
                    <a:pt x="1368" y="244"/>
                  </a:lnTo>
                  <a:lnTo>
                    <a:pt x="1366" y="240"/>
                  </a:lnTo>
                  <a:lnTo>
                    <a:pt x="1362" y="238"/>
                  </a:lnTo>
                  <a:lnTo>
                    <a:pt x="1356" y="234"/>
                  </a:lnTo>
                  <a:lnTo>
                    <a:pt x="1348" y="232"/>
                  </a:lnTo>
                  <a:lnTo>
                    <a:pt x="1338" y="230"/>
                  </a:lnTo>
                  <a:lnTo>
                    <a:pt x="1332" y="230"/>
                  </a:lnTo>
                  <a:lnTo>
                    <a:pt x="1326" y="228"/>
                  </a:lnTo>
                  <a:lnTo>
                    <a:pt x="1322" y="228"/>
                  </a:lnTo>
                  <a:lnTo>
                    <a:pt x="1320" y="230"/>
                  </a:lnTo>
                  <a:lnTo>
                    <a:pt x="1316" y="232"/>
                  </a:lnTo>
                  <a:lnTo>
                    <a:pt x="1312" y="234"/>
                  </a:lnTo>
                  <a:lnTo>
                    <a:pt x="1308" y="238"/>
                  </a:lnTo>
                  <a:lnTo>
                    <a:pt x="1296" y="242"/>
                  </a:lnTo>
                  <a:lnTo>
                    <a:pt x="1284" y="240"/>
                  </a:lnTo>
                  <a:lnTo>
                    <a:pt x="1272" y="238"/>
                  </a:lnTo>
                  <a:lnTo>
                    <a:pt x="1262" y="236"/>
                  </a:lnTo>
                  <a:lnTo>
                    <a:pt x="1258" y="234"/>
                  </a:lnTo>
                  <a:lnTo>
                    <a:pt x="1224" y="216"/>
                  </a:lnTo>
                  <a:lnTo>
                    <a:pt x="1210" y="216"/>
                  </a:lnTo>
                  <a:lnTo>
                    <a:pt x="1194" y="214"/>
                  </a:lnTo>
                  <a:lnTo>
                    <a:pt x="1182" y="208"/>
                  </a:lnTo>
                  <a:lnTo>
                    <a:pt x="1172" y="204"/>
                  </a:lnTo>
                  <a:lnTo>
                    <a:pt x="1168" y="202"/>
                  </a:lnTo>
                  <a:lnTo>
                    <a:pt x="1160" y="196"/>
                  </a:lnTo>
                  <a:lnTo>
                    <a:pt x="1156" y="190"/>
                  </a:lnTo>
                  <a:lnTo>
                    <a:pt x="1164" y="186"/>
                  </a:lnTo>
                  <a:lnTo>
                    <a:pt x="1166" y="184"/>
                  </a:lnTo>
                  <a:lnTo>
                    <a:pt x="1166" y="182"/>
                  </a:lnTo>
                  <a:lnTo>
                    <a:pt x="1166" y="178"/>
                  </a:lnTo>
                  <a:lnTo>
                    <a:pt x="1164" y="172"/>
                  </a:lnTo>
                  <a:lnTo>
                    <a:pt x="1160" y="170"/>
                  </a:lnTo>
                  <a:lnTo>
                    <a:pt x="1158" y="168"/>
                  </a:lnTo>
                  <a:lnTo>
                    <a:pt x="1156" y="168"/>
                  </a:lnTo>
                  <a:lnTo>
                    <a:pt x="1152" y="170"/>
                  </a:lnTo>
                  <a:lnTo>
                    <a:pt x="1150" y="170"/>
                  </a:lnTo>
                  <a:lnTo>
                    <a:pt x="1148" y="172"/>
                  </a:lnTo>
                  <a:lnTo>
                    <a:pt x="1146" y="174"/>
                  </a:lnTo>
                  <a:lnTo>
                    <a:pt x="1144" y="176"/>
                  </a:lnTo>
                  <a:lnTo>
                    <a:pt x="1142" y="180"/>
                  </a:lnTo>
                  <a:lnTo>
                    <a:pt x="1140" y="184"/>
                  </a:lnTo>
                  <a:lnTo>
                    <a:pt x="1136" y="190"/>
                  </a:lnTo>
                  <a:lnTo>
                    <a:pt x="1132" y="194"/>
                  </a:lnTo>
                  <a:lnTo>
                    <a:pt x="1128" y="198"/>
                  </a:lnTo>
                  <a:lnTo>
                    <a:pt x="1126" y="200"/>
                  </a:lnTo>
                  <a:lnTo>
                    <a:pt x="1120" y="202"/>
                  </a:lnTo>
                  <a:lnTo>
                    <a:pt x="1116" y="206"/>
                  </a:lnTo>
                  <a:lnTo>
                    <a:pt x="1112" y="210"/>
                  </a:lnTo>
                  <a:lnTo>
                    <a:pt x="1110" y="216"/>
                  </a:lnTo>
                  <a:lnTo>
                    <a:pt x="1108" y="220"/>
                  </a:lnTo>
                  <a:lnTo>
                    <a:pt x="1106" y="222"/>
                  </a:lnTo>
                  <a:lnTo>
                    <a:pt x="1104" y="224"/>
                  </a:lnTo>
                  <a:lnTo>
                    <a:pt x="1096" y="224"/>
                  </a:lnTo>
                  <a:lnTo>
                    <a:pt x="1092" y="204"/>
                  </a:lnTo>
                  <a:lnTo>
                    <a:pt x="1084" y="194"/>
                  </a:lnTo>
                  <a:lnTo>
                    <a:pt x="1108" y="192"/>
                  </a:lnTo>
                  <a:lnTo>
                    <a:pt x="1134" y="160"/>
                  </a:lnTo>
                  <a:lnTo>
                    <a:pt x="1150" y="144"/>
                  </a:lnTo>
                  <a:lnTo>
                    <a:pt x="1158" y="130"/>
                  </a:lnTo>
                  <a:lnTo>
                    <a:pt x="1162" y="122"/>
                  </a:lnTo>
                  <a:lnTo>
                    <a:pt x="1164" y="120"/>
                  </a:lnTo>
                  <a:lnTo>
                    <a:pt x="1164" y="96"/>
                  </a:lnTo>
                  <a:lnTo>
                    <a:pt x="1166" y="78"/>
                  </a:lnTo>
                  <a:lnTo>
                    <a:pt x="1160" y="64"/>
                  </a:lnTo>
                  <a:lnTo>
                    <a:pt x="1148" y="54"/>
                  </a:lnTo>
                  <a:lnTo>
                    <a:pt x="1134" y="52"/>
                  </a:lnTo>
                  <a:lnTo>
                    <a:pt x="1122" y="56"/>
                  </a:lnTo>
                  <a:lnTo>
                    <a:pt x="1108" y="64"/>
                  </a:lnTo>
                  <a:lnTo>
                    <a:pt x="1098" y="68"/>
                  </a:lnTo>
                  <a:lnTo>
                    <a:pt x="1090" y="70"/>
                  </a:lnTo>
                  <a:lnTo>
                    <a:pt x="1084" y="70"/>
                  </a:lnTo>
                  <a:lnTo>
                    <a:pt x="1080" y="70"/>
                  </a:lnTo>
                  <a:lnTo>
                    <a:pt x="1078" y="52"/>
                  </a:lnTo>
                  <a:lnTo>
                    <a:pt x="1070" y="46"/>
                  </a:lnTo>
                  <a:lnTo>
                    <a:pt x="1080" y="20"/>
                  </a:lnTo>
                  <a:lnTo>
                    <a:pt x="1082" y="20"/>
                  </a:lnTo>
                  <a:lnTo>
                    <a:pt x="1084" y="18"/>
                  </a:lnTo>
                  <a:lnTo>
                    <a:pt x="1086" y="18"/>
                  </a:lnTo>
                  <a:lnTo>
                    <a:pt x="1088" y="16"/>
                  </a:lnTo>
                  <a:lnTo>
                    <a:pt x="1088" y="14"/>
                  </a:lnTo>
                  <a:lnTo>
                    <a:pt x="1088" y="10"/>
                  </a:lnTo>
                  <a:lnTo>
                    <a:pt x="1086" y="8"/>
                  </a:lnTo>
                  <a:lnTo>
                    <a:pt x="1080" y="4"/>
                  </a:lnTo>
                  <a:lnTo>
                    <a:pt x="1068" y="0"/>
                  </a:lnTo>
                  <a:lnTo>
                    <a:pt x="1056" y="4"/>
                  </a:lnTo>
                  <a:lnTo>
                    <a:pt x="1048" y="10"/>
                  </a:lnTo>
                  <a:lnTo>
                    <a:pt x="1042" y="16"/>
                  </a:lnTo>
                  <a:lnTo>
                    <a:pt x="1038" y="22"/>
                  </a:lnTo>
                  <a:lnTo>
                    <a:pt x="1030" y="32"/>
                  </a:lnTo>
                  <a:lnTo>
                    <a:pt x="1022" y="42"/>
                  </a:lnTo>
                  <a:lnTo>
                    <a:pt x="1016" y="50"/>
                  </a:lnTo>
                  <a:lnTo>
                    <a:pt x="1012" y="54"/>
                  </a:lnTo>
                  <a:lnTo>
                    <a:pt x="1016" y="62"/>
                  </a:lnTo>
                  <a:lnTo>
                    <a:pt x="1008" y="76"/>
                  </a:lnTo>
                  <a:lnTo>
                    <a:pt x="990" y="68"/>
                  </a:lnTo>
                  <a:lnTo>
                    <a:pt x="988" y="68"/>
                  </a:lnTo>
                  <a:lnTo>
                    <a:pt x="986" y="68"/>
                  </a:lnTo>
                  <a:lnTo>
                    <a:pt x="986" y="70"/>
                  </a:lnTo>
                  <a:lnTo>
                    <a:pt x="988" y="72"/>
                  </a:lnTo>
                  <a:lnTo>
                    <a:pt x="990" y="74"/>
                  </a:lnTo>
                  <a:lnTo>
                    <a:pt x="992" y="76"/>
                  </a:lnTo>
                  <a:lnTo>
                    <a:pt x="992" y="78"/>
                  </a:lnTo>
                  <a:lnTo>
                    <a:pt x="994" y="78"/>
                  </a:lnTo>
                  <a:lnTo>
                    <a:pt x="1020" y="98"/>
                  </a:lnTo>
                  <a:lnTo>
                    <a:pt x="1020" y="100"/>
                  </a:lnTo>
                  <a:lnTo>
                    <a:pt x="1020" y="102"/>
                  </a:lnTo>
                  <a:lnTo>
                    <a:pt x="1020" y="108"/>
                  </a:lnTo>
                  <a:lnTo>
                    <a:pt x="1020" y="114"/>
                  </a:lnTo>
                  <a:lnTo>
                    <a:pt x="1020" y="122"/>
                  </a:lnTo>
                  <a:lnTo>
                    <a:pt x="1018" y="126"/>
                  </a:lnTo>
                  <a:lnTo>
                    <a:pt x="1014" y="130"/>
                  </a:lnTo>
                  <a:lnTo>
                    <a:pt x="1010" y="128"/>
                  </a:lnTo>
                  <a:lnTo>
                    <a:pt x="1006" y="126"/>
                  </a:lnTo>
                  <a:lnTo>
                    <a:pt x="1002" y="120"/>
                  </a:lnTo>
                  <a:lnTo>
                    <a:pt x="998" y="112"/>
                  </a:lnTo>
                  <a:lnTo>
                    <a:pt x="992" y="100"/>
                  </a:lnTo>
                  <a:lnTo>
                    <a:pt x="980" y="92"/>
                  </a:lnTo>
                  <a:lnTo>
                    <a:pt x="966" y="90"/>
                  </a:lnTo>
                  <a:lnTo>
                    <a:pt x="952" y="92"/>
                  </a:lnTo>
                  <a:lnTo>
                    <a:pt x="944" y="92"/>
                  </a:lnTo>
                  <a:lnTo>
                    <a:pt x="940" y="92"/>
                  </a:lnTo>
                  <a:lnTo>
                    <a:pt x="936" y="92"/>
                  </a:lnTo>
                  <a:lnTo>
                    <a:pt x="932" y="90"/>
                  </a:lnTo>
                  <a:lnTo>
                    <a:pt x="930" y="88"/>
                  </a:lnTo>
                  <a:lnTo>
                    <a:pt x="930" y="86"/>
                  </a:lnTo>
                  <a:lnTo>
                    <a:pt x="930" y="84"/>
                  </a:lnTo>
                  <a:lnTo>
                    <a:pt x="928" y="84"/>
                  </a:lnTo>
                  <a:lnTo>
                    <a:pt x="924" y="86"/>
                  </a:lnTo>
                  <a:lnTo>
                    <a:pt x="920" y="88"/>
                  </a:lnTo>
                  <a:lnTo>
                    <a:pt x="914" y="92"/>
                  </a:lnTo>
                  <a:lnTo>
                    <a:pt x="910" y="94"/>
                  </a:lnTo>
                  <a:lnTo>
                    <a:pt x="906" y="98"/>
                  </a:lnTo>
                  <a:lnTo>
                    <a:pt x="902" y="100"/>
                  </a:lnTo>
                  <a:lnTo>
                    <a:pt x="898" y="104"/>
                  </a:lnTo>
                  <a:lnTo>
                    <a:pt x="892" y="110"/>
                  </a:lnTo>
                  <a:lnTo>
                    <a:pt x="884" y="114"/>
                  </a:lnTo>
                  <a:lnTo>
                    <a:pt x="872" y="116"/>
                  </a:lnTo>
                  <a:lnTo>
                    <a:pt x="864" y="122"/>
                  </a:lnTo>
                  <a:lnTo>
                    <a:pt x="856" y="132"/>
                  </a:lnTo>
                  <a:lnTo>
                    <a:pt x="850" y="146"/>
                  </a:lnTo>
                  <a:lnTo>
                    <a:pt x="846" y="158"/>
                  </a:lnTo>
                  <a:lnTo>
                    <a:pt x="844" y="162"/>
                  </a:lnTo>
                  <a:lnTo>
                    <a:pt x="842" y="168"/>
                  </a:lnTo>
                  <a:lnTo>
                    <a:pt x="836" y="172"/>
                  </a:lnTo>
                  <a:lnTo>
                    <a:pt x="830" y="176"/>
                  </a:lnTo>
                  <a:lnTo>
                    <a:pt x="826" y="180"/>
                  </a:lnTo>
                  <a:lnTo>
                    <a:pt x="822" y="182"/>
                  </a:lnTo>
                  <a:lnTo>
                    <a:pt x="818" y="184"/>
                  </a:lnTo>
                  <a:lnTo>
                    <a:pt x="818" y="188"/>
                  </a:lnTo>
                  <a:lnTo>
                    <a:pt x="820" y="190"/>
                  </a:lnTo>
                  <a:lnTo>
                    <a:pt x="822" y="192"/>
                  </a:lnTo>
                  <a:lnTo>
                    <a:pt x="822" y="196"/>
                  </a:lnTo>
                  <a:lnTo>
                    <a:pt x="818" y="202"/>
                  </a:lnTo>
                  <a:lnTo>
                    <a:pt x="804" y="208"/>
                  </a:lnTo>
                  <a:lnTo>
                    <a:pt x="782" y="214"/>
                  </a:lnTo>
                  <a:lnTo>
                    <a:pt x="772" y="220"/>
                  </a:lnTo>
                  <a:lnTo>
                    <a:pt x="768" y="232"/>
                  </a:lnTo>
                  <a:lnTo>
                    <a:pt x="764" y="244"/>
                  </a:lnTo>
                  <a:lnTo>
                    <a:pt x="766" y="256"/>
                  </a:lnTo>
                  <a:lnTo>
                    <a:pt x="766" y="266"/>
                  </a:lnTo>
                  <a:lnTo>
                    <a:pt x="766" y="272"/>
                  </a:lnTo>
                  <a:lnTo>
                    <a:pt x="768" y="276"/>
                  </a:lnTo>
                  <a:lnTo>
                    <a:pt x="772" y="276"/>
                  </a:lnTo>
                  <a:lnTo>
                    <a:pt x="776" y="278"/>
                  </a:lnTo>
                  <a:lnTo>
                    <a:pt x="782" y="278"/>
                  </a:lnTo>
                  <a:lnTo>
                    <a:pt x="784" y="278"/>
                  </a:lnTo>
                  <a:lnTo>
                    <a:pt x="786" y="278"/>
                  </a:lnTo>
                  <a:lnTo>
                    <a:pt x="786" y="282"/>
                  </a:lnTo>
                  <a:lnTo>
                    <a:pt x="788" y="284"/>
                  </a:lnTo>
                  <a:lnTo>
                    <a:pt x="792" y="288"/>
                  </a:lnTo>
                  <a:lnTo>
                    <a:pt x="796" y="292"/>
                  </a:lnTo>
                  <a:lnTo>
                    <a:pt x="800" y="294"/>
                  </a:lnTo>
                  <a:lnTo>
                    <a:pt x="802" y="296"/>
                  </a:lnTo>
                  <a:lnTo>
                    <a:pt x="804" y="298"/>
                  </a:lnTo>
                  <a:lnTo>
                    <a:pt x="804" y="344"/>
                  </a:lnTo>
                  <a:lnTo>
                    <a:pt x="800" y="352"/>
                  </a:lnTo>
                  <a:lnTo>
                    <a:pt x="800" y="358"/>
                  </a:lnTo>
                  <a:lnTo>
                    <a:pt x="800" y="364"/>
                  </a:lnTo>
                  <a:lnTo>
                    <a:pt x="802" y="368"/>
                  </a:lnTo>
                  <a:lnTo>
                    <a:pt x="806" y="372"/>
                  </a:lnTo>
                  <a:lnTo>
                    <a:pt x="808" y="374"/>
                  </a:lnTo>
                  <a:lnTo>
                    <a:pt x="810" y="376"/>
                  </a:lnTo>
                  <a:lnTo>
                    <a:pt x="812" y="376"/>
                  </a:lnTo>
                  <a:lnTo>
                    <a:pt x="812" y="382"/>
                  </a:lnTo>
                  <a:lnTo>
                    <a:pt x="800" y="380"/>
                  </a:lnTo>
                  <a:lnTo>
                    <a:pt x="796" y="378"/>
                  </a:lnTo>
                  <a:lnTo>
                    <a:pt x="792" y="374"/>
                  </a:lnTo>
                  <a:lnTo>
                    <a:pt x="788" y="370"/>
                  </a:lnTo>
                  <a:lnTo>
                    <a:pt x="784" y="366"/>
                  </a:lnTo>
                  <a:lnTo>
                    <a:pt x="782" y="360"/>
                  </a:lnTo>
                  <a:lnTo>
                    <a:pt x="782" y="356"/>
                  </a:lnTo>
                  <a:lnTo>
                    <a:pt x="782" y="352"/>
                  </a:lnTo>
                  <a:lnTo>
                    <a:pt x="784" y="348"/>
                  </a:lnTo>
                  <a:lnTo>
                    <a:pt x="784" y="344"/>
                  </a:lnTo>
                  <a:lnTo>
                    <a:pt x="782" y="340"/>
                  </a:lnTo>
                  <a:lnTo>
                    <a:pt x="778" y="338"/>
                  </a:lnTo>
                  <a:lnTo>
                    <a:pt x="776" y="338"/>
                  </a:lnTo>
                  <a:lnTo>
                    <a:pt x="776" y="336"/>
                  </a:lnTo>
                  <a:lnTo>
                    <a:pt x="776" y="334"/>
                  </a:lnTo>
                  <a:lnTo>
                    <a:pt x="778" y="332"/>
                  </a:lnTo>
                  <a:lnTo>
                    <a:pt x="782" y="326"/>
                  </a:lnTo>
                  <a:lnTo>
                    <a:pt x="784" y="322"/>
                  </a:lnTo>
                  <a:lnTo>
                    <a:pt x="788" y="316"/>
                  </a:lnTo>
                  <a:lnTo>
                    <a:pt x="790" y="308"/>
                  </a:lnTo>
                  <a:lnTo>
                    <a:pt x="790" y="304"/>
                  </a:lnTo>
                  <a:lnTo>
                    <a:pt x="788" y="300"/>
                  </a:lnTo>
                  <a:lnTo>
                    <a:pt x="788" y="298"/>
                  </a:lnTo>
                  <a:lnTo>
                    <a:pt x="786" y="298"/>
                  </a:lnTo>
                  <a:lnTo>
                    <a:pt x="782" y="298"/>
                  </a:lnTo>
                  <a:lnTo>
                    <a:pt x="778" y="298"/>
                  </a:lnTo>
                  <a:lnTo>
                    <a:pt x="774" y="298"/>
                  </a:lnTo>
                  <a:lnTo>
                    <a:pt x="768" y="296"/>
                  </a:lnTo>
                  <a:lnTo>
                    <a:pt x="766" y="294"/>
                  </a:lnTo>
                  <a:lnTo>
                    <a:pt x="764" y="292"/>
                  </a:lnTo>
                  <a:lnTo>
                    <a:pt x="762" y="290"/>
                  </a:lnTo>
                  <a:lnTo>
                    <a:pt x="758" y="290"/>
                  </a:lnTo>
                  <a:lnTo>
                    <a:pt x="754" y="290"/>
                  </a:lnTo>
                  <a:lnTo>
                    <a:pt x="750" y="288"/>
                  </a:lnTo>
                  <a:lnTo>
                    <a:pt x="744" y="286"/>
                  </a:lnTo>
                  <a:lnTo>
                    <a:pt x="738" y="284"/>
                  </a:lnTo>
                  <a:lnTo>
                    <a:pt x="732" y="280"/>
                  </a:lnTo>
                  <a:lnTo>
                    <a:pt x="728" y="276"/>
                  </a:lnTo>
                  <a:lnTo>
                    <a:pt x="726" y="276"/>
                  </a:lnTo>
                  <a:lnTo>
                    <a:pt x="724" y="274"/>
                  </a:lnTo>
                  <a:lnTo>
                    <a:pt x="722" y="276"/>
                  </a:lnTo>
                  <a:lnTo>
                    <a:pt x="720" y="278"/>
                  </a:lnTo>
                  <a:lnTo>
                    <a:pt x="718" y="280"/>
                  </a:lnTo>
                  <a:lnTo>
                    <a:pt x="718" y="282"/>
                  </a:lnTo>
                  <a:lnTo>
                    <a:pt x="716" y="282"/>
                  </a:lnTo>
                  <a:lnTo>
                    <a:pt x="712" y="278"/>
                  </a:lnTo>
                  <a:lnTo>
                    <a:pt x="710" y="270"/>
                  </a:lnTo>
                  <a:lnTo>
                    <a:pt x="710" y="260"/>
                  </a:lnTo>
                  <a:lnTo>
                    <a:pt x="710" y="250"/>
                  </a:lnTo>
                  <a:lnTo>
                    <a:pt x="708" y="246"/>
                  </a:lnTo>
                  <a:lnTo>
                    <a:pt x="706" y="244"/>
                  </a:lnTo>
                  <a:lnTo>
                    <a:pt x="704" y="244"/>
                  </a:lnTo>
                  <a:lnTo>
                    <a:pt x="700" y="242"/>
                  </a:lnTo>
                  <a:lnTo>
                    <a:pt x="696" y="242"/>
                  </a:lnTo>
                  <a:lnTo>
                    <a:pt x="694" y="244"/>
                  </a:lnTo>
                  <a:lnTo>
                    <a:pt x="692" y="244"/>
                  </a:lnTo>
                  <a:lnTo>
                    <a:pt x="690" y="244"/>
                  </a:lnTo>
                  <a:lnTo>
                    <a:pt x="688" y="246"/>
                  </a:lnTo>
                  <a:lnTo>
                    <a:pt x="684" y="248"/>
                  </a:lnTo>
                  <a:lnTo>
                    <a:pt x="684" y="250"/>
                  </a:lnTo>
                  <a:lnTo>
                    <a:pt x="684" y="254"/>
                  </a:lnTo>
                  <a:lnTo>
                    <a:pt x="684" y="258"/>
                  </a:lnTo>
                  <a:lnTo>
                    <a:pt x="686" y="262"/>
                  </a:lnTo>
                  <a:lnTo>
                    <a:pt x="686" y="266"/>
                  </a:lnTo>
                  <a:lnTo>
                    <a:pt x="688" y="270"/>
                  </a:lnTo>
                  <a:lnTo>
                    <a:pt x="690" y="274"/>
                  </a:lnTo>
                  <a:lnTo>
                    <a:pt x="690" y="278"/>
                  </a:lnTo>
                  <a:lnTo>
                    <a:pt x="690" y="282"/>
                  </a:lnTo>
                  <a:lnTo>
                    <a:pt x="690" y="284"/>
                  </a:lnTo>
                  <a:lnTo>
                    <a:pt x="686" y="288"/>
                  </a:lnTo>
                  <a:lnTo>
                    <a:pt x="682" y="290"/>
                  </a:lnTo>
                  <a:lnTo>
                    <a:pt x="676" y="292"/>
                  </a:lnTo>
                  <a:lnTo>
                    <a:pt x="672" y="298"/>
                  </a:lnTo>
                  <a:lnTo>
                    <a:pt x="670" y="304"/>
                  </a:lnTo>
                  <a:lnTo>
                    <a:pt x="668" y="308"/>
                  </a:lnTo>
                  <a:lnTo>
                    <a:pt x="670" y="314"/>
                  </a:lnTo>
                  <a:lnTo>
                    <a:pt x="670" y="318"/>
                  </a:lnTo>
                  <a:lnTo>
                    <a:pt x="672" y="320"/>
                  </a:lnTo>
                  <a:lnTo>
                    <a:pt x="674" y="322"/>
                  </a:lnTo>
                  <a:lnTo>
                    <a:pt x="678" y="324"/>
                  </a:lnTo>
                  <a:lnTo>
                    <a:pt x="680" y="326"/>
                  </a:lnTo>
                  <a:lnTo>
                    <a:pt x="680" y="330"/>
                  </a:lnTo>
                  <a:lnTo>
                    <a:pt x="682" y="332"/>
                  </a:lnTo>
                  <a:lnTo>
                    <a:pt x="680" y="338"/>
                  </a:lnTo>
                  <a:lnTo>
                    <a:pt x="680" y="344"/>
                  </a:lnTo>
                  <a:lnTo>
                    <a:pt x="678" y="350"/>
                  </a:lnTo>
                  <a:lnTo>
                    <a:pt x="674" y="354"/>
                  </a:lnTo>
                  <a:lnTo>
                    <a:pt x="670" y="364"/>
                  </a:lnTo>
                  <a:lnTo>
                    <a:pt x="670" y="378"/>
                  </a:lnTo>
                  <a:lnTo>
                    <a:pt x="668" y="392"/>
                  </a:lnTo>
                  <a:lnTo>
                    <a:pt x="668" y="398"/>
                  </a:lnTo>
                  <a:lnTo>
                    <a:pt x="684" y="400"/>
                  </a:lnTo>
                  <a:lnTo>
                    <a:pt x="698" y="390"/>
                  </a:lnTo>
                  <a:lnTo>
                    <a:pt x="704" y="390"/>
                  </a:lnTo>
                  <a:lnTo>
                    <a:pt x="710" y="390"/>
                  </a:lnTo>
                  <a:lnTo>
                    <a:pt x="714" y="392"/>
                  </a:lnTo>
                  <a:lnTo>
                    <a:pt x="716" y="394"/>
                  </a:lnTo>
                  <a:lnTo>
                    <a:pt x="718" y="398"/>
                  </a:lnTo>
                  <a:lnTo>
                    <a:pt x="720" y="400"/>
                  </a:lnTo>
                  <a:lnTo>
                    <a:pt x="722" y="402"/>
                  </a:lnTo>
                  <a:lnTo>
                    <a:pt x="722" y="404"/>
                  </a:lnTo>
                  <a:lnTo>
                    <a:pt x="724" y="406"/>
                  </a:lnTo>
                  <a:lnTo>
                    <a:pt x="726" y="416"/>
                  </a:lnTo>
                  <a:lnTo>
                    <a:pt x="730" y="428"/>
                  </a:lnTo>
                  <a:lnTo>
                    <a:pt x="732" y="438"/>
                  </a:lnTo>
                  <a:lnTo>
                    <a:pt x="732" y="444"/>
                  </a:lnTo>
                  <a:lnTo>
                    <a:pt x="734" y="446"/>
                  </a:lnTo>
                  <a:lnTo>
                    <a:pt x="736" y="448"/>
                  </a:lnTo>
                  <a:lnTo>
                    <a:pt x="738" y="450"/>
                  </a:lnTo>
                  <a:lnTo>
                    <a:pt x="740" y="450"/>
                  </a:lnTo>
                  <a:lnTo>
                    <a:pt x="742" y="450"/>
                  </a:lnTo>
                  <a:lnTo>
                    <a:pt x="746" y="448"/>
                  </a:lnTo>
                  <a:lnTo>
                    <a:pt x="748" y="448"/>
                  </a:lnTo>
                  <a:lnTo>
                    <a:pt x="752" y="448"/>
                  </a:lnTo>
                  <a:lnTo>
                    <a:pt x="754" y="450"/>
                  </a:lnTo>
                  <a:lnTo>
                    <a:pt x="758" y="452"/>
                  </a:lnTo>
                  <a:lnTo>
                    <a:pt x="760" y="454"/>
                  </a:lnTo>
                  <a:lnTo>
                    <a:pt x="766" y="456"/>
                  </a:lnTo>
                  <a:lnTo>
                    <a:pt x="770" y="458"/>
                  </a:lnTo>
                  <a:lnTo>
                    <a:pt x="774" y="458"/>
                  </a:lnTo>
                  <a:lnTo>
                    <a:pt x="772" y="462"/>
                  </a:lnTo>
                  <a:lnTo>
                    <a:pt x="768" y="466"/>
                  </a:lnTo>
                  <a:lnTo>
                    <a:pt x="764" y="468"/>
                  </a:lnTo>
                  <a:lnTo>
                    <a:pt x="760" y="468"/>
                  </a:lnTo>
                  <a:lnTo>
                    <a:pt x="758" y="470"/>
                  </a:lnTo>
                  <a:lnTo>
                    <a:pt x="756" y="470"/>
                  </a:lnTo>
                  <a:lnTo>
                    <a:pt x="752" y="470"/>
                  </a:lnTo>
                  <a:lnTo>
                    <a:pt x="750" y="472"/>
                  </a:lnTo>
                  <a:lnTo>
                    <a:pt x="748" y="476"/>
                  </a:lnTo>
                  <a:lnTo>
                    <a:pt x="746" y="480"/>
                  </a:lnTo>
                  <a:lnTo>
                    <a:pt x="746" y="484"/>
                  </a:lnTo>
                  <a:lnTo>
                    <a:pt x="748" y="486"/>
                  </a:lnTo>
                  <a:lnTo>
                    <a:pt x="752" y="496"/>
                  </a:lnTo>
                  <a:lnTo>
                    <a:pt x="752" y="510"/>
                  </a:lnTo>
                  <a:lnTo>
                    <a:pt x="752" y="520"/>
                  </a:lnTo>
                  <a:lnTo>
                    <a:pt x="750" y="522"/>
                  </a:lnTo>
                  <a:lnTo>
                    <a:pt x="746" y="524"/>
                  </a:lnTo>
                  <a:lnTo>
                    <a:pt x="744" y="522"/>
                  </a:lnTo>
                  <a:lnTo>
                    <a:pt x="740" y="520"/>
                  </a:lnTo>
                  <a:lnTo>
                    <a:pt x="738" y="516"/>
                  </a:lnTo>
                  <a:lnTo>
                    <a:pt x="738" y="510"/>
                  </a:lnTo>
                  <a:lnTo>
                    <a:pt x="736" y="498"/>
                  </a:lnTo>
                  <a:lnTo>
                    <a:pt x="730" y="484"/>
                  </a:lnTo>
                  <a:lnTo>
                    <a:pt x="726" y="476"/>
                  </a:lnTo>
                  <a:lnTo>
                    <a:pt x="724" y="474"/>
                  </a:lnTo>
                  <a:lnTo>
                    <a:pt x="722" y="474"/>
                  </a:lnTo>
                  <a:lnTo>
                    <a:pt x="720" y="476"/>
                  </a:lnTo>
                  <a:lnTo>
                    <a:pt x="718" y="480"/>
                  </a:lnTo>
                  <a:lnTo>
                    <a:pt x="716" y="482"/>
                  </a:lnTo>
                  <a:lnTo>
                    <a:pt x="716" y="484"/>
                  </a:lnTo>
                  <a:lnTo>
                    <a:pt x="714" y="488"/>
                  </a:lnTo>
                  <a:lnTo>
                    <a:pt x="712" y="492"/>
                  </a:lnTo>
                  <a:lnTo>
                    <a:pt x="710" y="494"/>
                  </a:lnTo>
                  <a:lnTo>
                    <a:pt x="706" y="494"/>
                  </a:lnTo>
                  <a:lnTo>
                    <a:pt x="704" y="494"/>
                  </a:lnTo>
                  <a:lnTo>
                    <a:pt x="704" y="492"/>
                  </a:lnTo>
                  <a:lnTo>
                    <a:pt x="704" y="490"/>
                  </a:lnTo>
                  <a:lnTo>
                    <a:pt x="704" y="488"/>
                  </a:lnTo>
                  <a:lnTo>
                    <a:pt x="706" y="486"/>
                  </a:lnTo>
                  <a:lnTo>
                    <a:pt x="708" y="476"/>
                  </a:lnTo>
                  <a:lnTo>
                    <a:pt x="710" y="460"/>
                  </a:lnTo>
                  <a:lnTo>
                    <a:pt x="712" y="442"/>
                  </a:lnTo>
                  <a:lnTo>
                    <a:pt x="712" y="424"/>
                  </a:lnTo>
                  <a:lnTo>
                    <a:pt x="712" y="412"/>
                  </a:lnTo>
                  <a:lnTo>
                    <a:pt x="710" y="408"/>
                  </a:lnTo>
                  <a:lnTo>
                    <a:pt x="706" y="398"/>
                  </a:lnTo>
                  <a:lnTo>
                    <a:pt x="698" y="408"/>
                  </a:lnTo>
                  <a:lnTo>
                    <a:pt x="696" y="410"/>
                  </a:lnTo>
                  <a:lnTo>
                    <a:pt x="692" y="410"/>
                  </a:lnTo>
                  <a:lnTo>
                    <a:pt x="686" y="410"/>
                  </a:lnTo>
                  <a:lnTo>
                    <a:pt x="682" y="412"/>
                  </a:lnTo>
                  <a:lnTo>
                    <a:pt x="680" y="414"/>
                  </a:lnTo>
                  <a:lnTo>
                    <a:pt x="678" y="416"/>
                  </a:lnTo>
                  <a:lnTo>
                    <a:pt x="678" y="418"/>
                  </a:lnTo>
                  <a:lnTo>
                    <a:pt x="676" y="424"/>
                  </a:lnTo>
                  <a:lnTo>
                    <a:pt x="676" y="440"/>
                  </a:lnTo>
                  <a:lnTo>
                    <a:pt x="676" y="456"/>
                  </a:lnTo>
                  <a:lnTo>
                    <a:pt x="676" y="468"/>
                  </a:lnTo>
                  <a:lnTo>
                    <a:pt x="674" y="474"/>
                  </a:lnTo>
                  <a:lnTo>
                    <a:pt x="674" y="478"/>
                  </a:lnTo>
                  <a:lnTo>
                    <a:pt x="670" y="482"/>
                  </a:lnTo>
                  <a:lnTo>
                    <a:pt x="666" y="486"/>
                  </a:lnTo>
                  <a:lnTo>
                    <a:pt x="662" y="486"/>
                  </a:lnTo>
                  <a:lnTo>
                    <a:pt x="658" y="486"/>
                  </a:lnTo>
                  <a:lnTo>
                    <a:pt x="652" y="488"/>
                  </a:lnTo>
                  <a:lnTo>
                    <a:pt x="648" y="490"/>
                  </a:lnTo>
                  <a:lnTo>
                    <a:pt x="646" y="492"/>
                  </a:lnTo>
                  <a:lnTo>
                    <a:pt x="632" y="494"/>
                  </a:lnTo>
                  <a:lnTo>
                    <a:pt x="618" y="490"/>
                  </a:lnTo>
                  <a:lnTo>
                    <a:pt x="606" y="486"/>
                  </a:lnTo>
                  <a:lnTo>
                    <a:pt x="602" y="484"/>
                  </a:lnTo>
                  <a:lnTo>
                    <a:pt x="610" y="480"/>
                  </a:lnTo>
                  <a:lnTo>
                    <a:pt x="622" y="478"/>
                  </a:lnTo>
                  <a:lnTo>
                    <a:pt x="636" y="476"/>
                  </a:lnTo>
                  <a:lnTo>
                    <a:pt x="642" y="476"/>
                  </a:lnTo>
                  <a:lnTo>
                    <a:pt x="646" y="474"/>
                  </a:lnTo>
                  <a:lnTo>
                    <a:pt x="648" y="472"/>
                  </a:lnTo>
                  <a:lnTo>
                    <a:pt x="648" y="468"/>
                  </a:lnTo>
                  <a:lnTo>
                    <a:pt x="648" y="466"/>
                  </a:lnTo>
                  <a:lnTo>
                    <a:pt x="646" y="462"/>
                  </a:lnTo>
                  <a:lnTo>
                    <a:pt x="646" y="458"/>
                  </a:lnTo>
                  <a:lnTo>
                    <a:pt x="646" y="456"/>
                  </a:lnTo>
                  <a:lnTo>
                    <a:pt x="646" y="454"/>
                  </a:lnTo>
                  <a:lnTo>
                    <a:pt x="648" y="452"/>
                  </a:lnTo>
                  <a:lnTo>
                    <a:pt x="650" y="448"/>
                  </a:lnTo>
                  <a:lnTo>
                    <a:pt x="652" y="444"/>
                  </a:lnTo>
                  <a:lnTo>
                    <a:pt x="656" y="440"/>
                  </a:lnTo>
                  <a:lnTo>
                    <a:pt x="660" y="434"/>
                  </a:lnTo>
                  <a:lnTo>
                    <a:pt x="662" y="430"/>
                  </a:lnTo>
                  <a:lnTo>
                    <a:pt x="664" y="428"/>
                  </a:lnTo>
                  <a:lnTo>
                    <a:pt x="664" y="426"/>
                  </a:lnTo>
                  <a:lnTo>
                    <a:pt x="668" y="422"/>
                  </a:lnTo>
                  <a:lnTo>
                    <a:pt x="668" y="418"/>
                  </a:lnTo>
                  <a:lnTo>
                    <a:pt x="668" y="416"/>
                  </a:lnTo>
                  <a:lnTo>
                    <a:pt x="666" y="416"/>
                  </a:lnTo>
                  <a:lnTo>
                    <a:pt x="666" y="414"/>
                  </a:lnTo>
                  <a:lnTo>
                    <a:pt x="664" y="414"/>
                  </a:lnTo>
                  <a:lnTo>
                    <a:pt x="662" y="414"/>
                  </a:lnTo>
                  <a:lnTo>
                    <a:pt x="660" y="412"/>
                  </a:lnTo>
                  <a:lnTo>
                    <a:pt x="658" y="412"/>
                  </a:lnTo>
                  <a:lnTo>
                    <a:pt x="656" y="410"/>
                  </a:lnTo>
                  <a:lnTo>
                    <a:pt x="656" y="408"/>
                  </a:lnTo>
                  <a:lnTo>
                    <a:pt x="656" y="400"/>
                  </a:lnTo>
                  <a:lnTo>
                    <a:pt x="656" y="384"/>
                  </a:lnTo>
                  <a:lnTo>
                    <a:pt x="656" y="368"/>
                  </a:lnTo>
                  <a:lnTo>
                    <a:pt x="656" y="354"/>
                  </a:lnTo>
                  <a:lnTo>
                    <a:pt x="656" y="348"/>
                  </a:lnTo>
                  <a:lnTo>
                    <a:pt x="658" y="342"/>
                  </a:lnTo>
                  <a:lnTo>
                    <a:pt x="658" y="336"/>
                  </a:lnTo>
                  <a:lnTo>
                    <a:pt x="656" y="330"/>
                  </a:lnTo>
                  <a:lnTo>
                    <a:pt x="654" y="324"/>
                  </a:lnTo>
                  <a:lnTo>
                    <a:pt x="652" y="320"/>
                  </a:lnTo>
                  <a:lnTo>
                    <a:pt x="650" y="318"/>
                  </a:lnTo>
                  <a:lnTo>
                    <a:pt x="650" y="292"/>
                  </a:lnTo>
                  <a:lnTo>
                    <a:pt x="656" y="286"/>
                  </a:lnTo>
                  <a:lnTo>
                    <a:pt x="658" y="274"/>
                  </a:lnTo>
                  <a:lnTo>
                    <a:pt x="670" y="262"/>
                  </a:lnTo>
                  <a:lnTo>
                    <a:pt x="672" y="258"/>
                  </a:lnTo>
                  <a:lnTo>
                    <a:pt x="670" y="256"/>
                  </a:lnTo>
                  <a:lnTo>
                    <a:pt x="666" y="252"/>
                  </a:lnTo>
                  <a:lnTo>
                    <a:pt x="664" y="250"/>
                  </a:lnTo>
                  <a:lnTo>
                    <a:pt x="660" y="250"/>
                  </a:lnTo>
                  <a:lnTo>
                    <a:pt x="660" y="248"/>
                  </a:lnTo>
                  <a:lnTo>
                    <a:pt x="634" y="252"/>
                  </a:lnTo>
                  <a:lnTo>
                    <a:pt x="630" y="246"/>
                  </a:lnTo>
                  <a:lnTo>
                    <a:pt x="620" y="250"/>
                  </a:lnTo>
                  <a:lnTo>
                    <a:pt x="614" y="258"/>
                  </a:lnTo>
                  <a:lnTo>
                    <a:pt x="610" y="268"/>
                  </a:lnTo>
                  <a:lnTo>
                    <a:pt x="610" y="278"/>
                  </a:lnTo>
                  <a:lnTo>
                    <a:pt x="610" y="280"/>
                  </a:lnTo>
                  <a:lnTo>
                    <a:pt x="608" y="286"/>
                  </a:lnTo>
                  <a:lnTo>
                    <a:pt x="604" y="292"/>
                  </a:lnTo>
                  <a:lnTo>
                    <a:pt x="602" y="296"/>
                  </a:lnTo>
                  <a:lnTo>
                    <a:pt x="598" y="300"/>
                  </a:lnTo>
                  <a:lnTo>
                    <a:pt x="594" y="302"/>
                  </a:lnTo>
                  <a:lnTo>
                    <a:pt x="592" y="304"/>
                  </a:lnTo>
                  <a:lnTo>
                    <a:pt x="584" y="316"/>
                  </a:lnTo>
                  <a:lnTo>
                    <a:pt x="580" y="332"/>
                  </a:lnTo>
                  <a:lnTo>
                    <a:pt x="580" y="350"/>
                  </a:lnTo>
                  <a:lnTo>
                    <a:pt x="582" y="364"/>
                  </a:lnTo>
                  <a:lnTo>
                    <a:pt x="582" y="370"/>
                  </a:lnTo>
                  <a:lnTo>
                    <a:pt x="584" y="374"/>
                  </a:lnTo>
                  <a:lnTo>
                    <a:pt x="586" y="376"/>
                  </a:lnTo>
                  <a:lnTo>
                    <a:pt x="586" y="382"/>
                  </a:lnTo>
                  <a:lnTo>
                    <a:pt x="588" y="386"/>
                  </a:lnTo>
                  <a:lnTo>
                    <a:pt x="590" y="392"/>
                  </a:lnTo>
                  <a:lnTo>
                    <a:pt x="590" y="396"/>
                  </a:lnTo>
                  <a:lnTo>
                    <a:pt x="590" y="400"/>
                  </a:lnTo>
                  <a:lnTo>
                    <a:pt x="588" y="402"/>
                  </a:lnTo>
                  <a:lnTo>
                    <a:pt x="586" y="404"/>
                  </a:lnTo>
                  <a:lnTo>
                    <a:pt x="584" y="404"/>
                  </a:lnTo>
                  <a:lnTo>
                    <a:pt x="552" y="374"/>
                  </a:lnTo>
                  <a:lnTo>
                    <a:pt x="516" y="370"/>
                  </a:lnTo>
                  <a:lnTo>
                    <a:pt x="512" y="380"/>
                  </a:lnTo>
                  <a:lnTo>
                    <a:pt x="516" y="388"/>
                  </a:lnTo>
                  <a:lnTo>
                    <a:pt x="516" y="404"/>
                  </a:lnTo>
                  <a:lnTo>
                    <a:pt x="494" y="420"/>
                  </a:lnTo>
                  <a:lnTo>
                    <a:pt x="496" y="410"/>
                  </a:lnTo>
                  <a:lnTo>
                    <a:pt x="496" y="402"/>
                  </a:lnTo>
                  <a:lnTo>
                    <a:pt x="498" y="398"/>
                  </a:lnTo>
                  <a:lnTo>
                    <a:pt x="498" y="396"/>
                  </a:lnTo>
                  <a:lnTo>
                    <a:pt x="490" y="396"/>
                  </a:lnTo>
                  <a:lnTo>
                    <a:pt x="482" y="404"/>
                  </a:lnTo>
                  <a:lnTo>
                    <a:pt x="478" y="414"/>
                  </a:lnTo>
                  <a:lnTo>
                    <a:pt x="456" y="412"/>
                  </a:lnTo>
                  <a:lnTo>
                    <a:pt x="448" y="412"/>
                  </a:lnTo>
                  <a:lnTo>
                    <a:pt x="442" y="414"/>
                  </a:lnTo>
                  <a:lnTo>
                    <a:pt x="438" y="416"/>
                  </a:lnTo>
                  <a:lnTo>
                    <a:pt x="434" y="418"/>
                  </a:lnTo>
                  <a:lnTo>
                    <a:pt x="432" y="420"/>
                  </a:lnTo>
                  <a:lnTo>
                    <a:pt x="432" y="400"/>
                  </a:lnTo>
                  <a:lnTo>
                    <a:pt x="426" y="400"/>
                  </a:lnTo>
                  <a:lnTo>
                    <a:pt x="420" y="404"/>
                  </a:lnTo>
                  <a:lnTo>
                    <a:pt x="410" y="410"/>
                  </a:lnTo>
                  <a:lnTo>
                    <a:pt x="400" y="416"/>
                  </a:lnTo>
                  <a:lnTo>
                    <a:pt x="392" y="420"/>
                  </a:lnTo>
                  <a:lnTo>
                    <a:pt x="390" y="422"/>
                  </a:lnTo>
                  <a:lnTo>
                    <a:pt x="372" y="428"/>
                  </a:lnTo>
                  <a:lnTo>
                    <a:pt x="360" y="436"/>
                  </a:lnTo>
                  <a:lnTo>
                    <a:pt x="352" y="448"/>
                  </a:lnTo>
                  <a:lnTo>
                    <a:pt x="350" y="456"/>
                  </a:lnTo>
                  <a:lnTo>
                    <a:pt x="350" y="458"/>
                  </a:lnTo>
                  <a:lnTo>
                    <a:pt x="348" y="466"/>
                  </a:lnTo>
                  <a:lnTo>
                    <a:pt x="348" y="470"/>
                  </a:lnTo>
                  <a:lnTo>
                    <a:pt x="346" y="470"/>
                  </a:lnTo>
                  <a:lnTo>
                    <a:pt x="344" y="472"/>
                  </a:lnTo>
                  <a:lnTo>
                    <a:pt x="342" y="470"/>
                  </a:lnTo>
                  <a:lnTo>
                    <a:pt x="340" y="470"/>
                  </a:lnTo>
                  <a:lnTo>
                    <a:pt x="340" y="468"/>
                  </a:lnTo>
                  <a:lnTo>
                    <a:pt x="338" y="466"/>
                  </a:lnTo>
                  <a:lnTo>
                    <a:pt x="324" y="460"/>
                  </a:lnTo>
                  <a:lnTo>
                    <a:pt x="324" y="446"/>
                  </a:lnTo>
                  <a:lnTo>
                    <a:pt x="330" y="440"/>
                  </a:lnTo>
                  <a:lnTo>
                    <a:pt x="334" y="436"/>
                  </a:lnTo>
                  <a:lnTo>
                    <a:pt x="336" y="432"/>
                  </a:lnTo>
                  <a:lnTo>
                    <a:pt x="336" y="428"/>
                  </a:lnTo>
                  <a:lnTo>
                    <a:pt x="336" y="426"/>
                  </a:lnTo>
                  <a:lnTo>
                    <a:pt x="336" y="424"/>
                  </a:lnTo>
                  <a:lnTo>
                    <a:pt x="334" y="424"/>
                  </a:lnTo>
                  <a:lnTo>
                    <a:pt x="334" y="418"/>
                  </a:lnTo>
                  <a:lnTo>
                    <a:pt x="330" y="414"/>
                  </a:lnTo>
                  <a:lnTo>
                    <a:pt x="328" y="410"/>
                  </a:lnTo>
                  <a:lnTo>
                    <a:pt x="322" y="408"/>
                  </a:lnTo>
                  <a:lnTo>
                    <a:pt x="318" y="406"/>
                  </a:lnTo>
                  <a:lnTo>
                    <a:pt x="314" y="404"/>
                  </a:lnTo>
                  <a:lnTo>
                    <a:pt x="310" y="404"/>
                  </a:lnTo>
                  <a:lnTo>
                    <a:pt x="308" y="404"/>
                  </a:lnTo>
                  <a:lnTo>
                    <a:pt x="306" y="404"/>
                  </a:lnTo>
                  <a:lnTo>
                    <a:pt x="304" y="406"/>
                  </a:lnTo>
                  <a:lnTo>
                    <a:pt x="300" y="406"/>
                  </a:lnTo>
                  <a:lnTo>
                    <a:pt x="296" y="408"/>
                  </a:lnTo>
                  <a:lnTo>
                    <a:pt x="292" y="408"/>
                  </a:lnTo>
                  <a:lnTo>
                    <a:pt x="290" y="408"/>
                  </a:lnTo>
                  <a:lnTo>
                    <a:pt x="288" y="408"/>
                  </a:lnTo>
                  <a:lnTo>
                    <a:pt x="300" y="416"/>
                  </a:lnTo>
                  <a:lnTo>
                    <a:pt x="300" y="440"/>
                  </a:lnTo>
                  <a:lnTo>
                    <a:pt x="300" y="454"/>
                  </a:lnTo>
                  <a:lnTo>
                    <a:pt x="302" y="454"/>
                  </a:lnTo>
                  <a:lnTo>
                    <a:pt x="302" y="456"/>
                  </a:lnTo>
                  <a:lnTo>
                    <a:pt x="304" y="460"/>
                  </a:lnTo>
                  <a:lnTo>
                    <a:pt x="306" y="462"/>
                  </a:lnTo>
                  <a:lnTo>
                    <a:pt x="306" y="464"/>
                  </a:lnTo>
                  <a:lnTo>
                    <a:pt x="308" y="466"/>
                  </a:lnTo>
                  <a:lnTo>
                    <a:pt x="306" y="476"/>
                  </a:lnTo>
                  <a:lnTo>
                    <a:pt x="306" y="482"/>
                  </a:lnTo>
                  <a:lnTo>
                    <a:pt x="304" y="486"/>
                  </a:lnTo>
                  <a:lnTo>
                    <a:pt x="302" y="490"/>
                  </a:lnTo>
                  <a:lnTo>
                    <a:pt x="292" y="486"/>
                  </a:lnTo>
                  <a:lnTo>
                    <a:pt x="284" y="480"/>
                  </a:lnTo>
                  <a:lnTo>
                    <a:pt x="278" y="480"/>
                  </a:lnTo>
                  <a:lnTo>
                    <a:pt x="262" y="498"/>
                  </a:lnTo>
                  <a:lnTo>
                    <a:pt x="246" y="510"/>
                  </a:lnTo>
                  <a:lnTo>
                    <a:pt x="244" y="514"/>
                  </a:lnTo>
                  <a:lnTo>
                    <a:pt x="244" y="518"/>
                  </a:lnTo>
                  <a:lnTo>
                    <a:pt x="248" y="522"/>
                  </a:lnTo>
                  <a:lnTo>
                    <a:pt x="250" y="524"/>
                  </a:lnTo>
                  <a:lnTo>
                    <a:pt x="254" y="528"/>
                  </a:lnTo>
                  <a:lnTo>
                    <a:pt x="256" y="530"/>
                  </a:lnTo>
                  <a:lnTo>
                    <a:pt x="258" y="530"/>
                  </a:lnTo>
                  <a:lnTo>
                    <a:pt x="256" y="538"/>
                  </a:lnTo>
                  <a:lnTo>
                    <a:pt x="232" y="540"/>
                  </a:lnTo>
                  <a:lnTo>
                    <a:pt x="220" y="526"/>
                  </a:lnTo>
                  <a:lnTo>
                    <a:pt x="216" y="514"/>
                  </a:lnTo>
                  <a:lnTo>
                    <a:pt x="206" y="508"/>
                  </a:lnTo>
                  <a:lnTo>
                    <a:pt x="202" y="518"/>
                  </a:lnTo>
                  <a:lnTo>
                    <a:pt x="208" y="534"/>
                  </a:lnTo>
                  <a:lnTo>
                    <a:pt x="218" y="554"/>
                  </a:lnTo>
                  <a:lnTo>
                    <a:pt x="218" y="558"/>
                  </a:lnTo>
                  <a:lnTo>
                    <a:pt x="216" y="560"/>
                  </a:lnTo>
                  <a:lnTo>
                    <a:pt x="216" y="562"/>
                  </a:lnTo>
                  <a:lnTo>
                    <a:pt x="212" y="562"/>
                  </a:lnTo>
                  <a:lnTo>
                    <a:pt x="210" y="560"/>
                  </a:lnTo>
                  <a:lnTo>
                    <a:pt x="208" y="560"/>
                  </a:lnTo>
                  <a:lnTo>
                    <a:pt x="198" y="548"/>
                  </a:lnTo>
                  <a:lnTo>
                    <a:pt x="182" y="540"/>
                  </a:lnTo>
                  <a:lnTo>
                    <a:pt x="182" y="536"/>
                  </a:lnTo>
                  <a:lnTo>
                    <a:pt x="182" y="532"/>
                  </a:lnTo>
                  <a:lnTo>
                    <a:pt x="182" y="528"/>
                  </a:lnTo>
                  <a:lnTo>
                    <a:pt x="182" y="524"/>
                  </a:lnTo>
                  <a:lnTo>
                    <a:pt x="184" y="520"/>
                  </a:lnTo>
                  <a:lnTo>
                    <a:pt x="186" y="518"/>
                  </a:lnTo>
                  <a:lnTo>
                    <a:pt x="186" y="514"/>
                  </a:lnTo>
                  <a:lnTo>
                    <a:pt x="186" y="510"/>
                  </a:lnTo>
                  <a:lnTo>
                    <a:pt x="186" y="508"/>
                  </a:lnTo>
                  <a:lnTo>
                    <a:pt x="186" y="504"/>
                  </a:lnTo>
                  <a:lnTo>
                    <a:pt x="162" y="484"/>
                  </a:lnTo>
                  <a:lnTo>
                    <a:pt x="156" y="468"/>
                  </a:lnTo>
                  <a:lnTo>
                    <a:pt x="176" y="476"/>
                  </a:lnTo>
                  <a:lnTo>
                    <a:pt x="182" y="482"/>
                  </a:lnTo>
                  <a:lnTo>
                    <a:pt x="198" y="488"/>
                  </a:lnTo>
                  <a:lnTo>
                    <a:pt x="210" y="498"/>
                  </a:lnTo>
                  <a:lnTo>
                    <a:pt x="220" y="502"/>
                  </a:lnTo>
                  <a:lnTo>
                    <a:pt x="232" y="500"/>
                  </a:lnTo>
                  <a:lnTo>
                    <a:pt x="242" y="496"/>
                  </a:lnTo>
                  <a:lnTo>
                    <a:pt x="246" y="494"/>
                  </a:lnTo>
                  <a:lnTo>
                    <a:pt x="258" y="480"/>
                  </a:lnTo>
                  <a:lnTo>
                    <a:pt x="266" y="466"/>
                  </a:lnTo>
                  <a:lnTo>
                    <a:pt x="268" y="452"/>
                  </a:lnTo>
                  <a:lnTo>
                    <a:pt x="268" y="446"/>
                  </a:lnTo>
                  <a:lnTo>
                    <a:pt x="266" y="442"/>
                  </a:lnTo>
                  <a:lnTo>
                    <a:pt x="262" y="438"/>
                  </a:lnTo>
                  <a:lnTo>
                    <a:pt x="256" y="436"/>
                  </a:lnTo>
                  <a:lnTo>
                    <a:pt x="252" y="432"/>
                  </a:lnTo>
                  <a:lnTo>
                    <a:pt x="246" y="432"/>
                  </a:lnTo>
                  <a:lnTo>
                    <a:pt x="242" y="430"/>
                  </a:lnTo>
                  <a:lnTo>
                    <a:pt x="238" y="430"/>
                  </a:lnTo>
                  <a:lnTo>
                    <a:pt x="236" y="428"/>
                  </a:lnTo>
                  <a:lnTo>
                    <a:pt x="230" y="412"/>
                  </a:lnTo>
                  <a:lnTo>
                    <a:pt x="218" y="396"/>
                  </a:lnTo>
                  <a:lnTo>
                    <a:pt x="204" y="388"/>
                  </a:lnTo>
                  <a:lnTo>
                    <a:pt x="190" y="384"/>
                  </a:lnTo>
                  <a:lnTo>
                    <a:pt x="176" y="382"/>
                  </a:lnTo>
                  <a:lnTo>
                    <a:pt x="168" y="382"/>
                  </a:lnTo>
                  <a:lnTo>
                    <a:pt x="164" y="382"/>
                  </a:lnTo>
                  <a:lnTo>
                    <a:pt x="162" y="380"/>
                  </a:lnTo>
                  <a:lnTo>
                    <a:pt x="160" y="376"/>
                  </a:lnTo>
                  <a:lnTo>
                    <a:pt x="156" y="374"/>
                  </a:lnTo>
                  <a:lnTo>
                    <a:pt x="154" y="372"/>
                  </a:lnTo>
                  <a:lnTo>
                    <a:pt x="150" y="372"/>
                  </a:lnTo>
                  <a:lnTo>
                    <a:pt x="150" y="370"/>
                  </a:lnTo>
                  <a:lnTo>
                    <a:pt x="152" y="364"/>
                  </a:lnTo>
                  <a:lnTo>
                    <a:pt x="162" y="368"/>
                  </a:lnTo>
                  <a:lnTo>
                    <a:pt x="168" y="364"/>
                  </a:lnTo>
                  <a:lnTo>
                    <a:pt x="148" y="354"/>
                  </a:lnTo>
                  <a:lnTo>
                    <a:pt x="140" y="364"/>
                  </a:lnTo>
                  <a:lnTo>
                    <a:pt x="132" y="364"/>
                  </a:lnTo>
                  <a:lnTo>
                    <a:pt x="132" y="370"/>
                  </a:lnTo>
                  <a:lnTo>
                    <a:pt x="130" y="374"/>
                  </a:lnTo>
                  <a:lnTo>
                    <a:pt x="128" y="378"/>
                  </a:lnTo>
                  <a:lnTo>
                    <a:pt x="124" y="380"/>
                  </a:lnTo>
                  <a:lnTo>
                    <a:pt x="122" y="382"/>
                  </a:lnTo>
                  <a:lnTo>
                    <a:pt x="120" y="384"/>
                  </a:lnTo>
                  <a:lnTo>
                    <a:pt x="118" y="384"/>
                  </a:lnTo>
                  <a:lnTo>
                    <a:pt x="110" y="402"/>
                  </a:lnTo>
                  <a:lnTo>
                    <a:pt x="110" y="420"/>
                  </a:lnTo>
                  <a:lnTo>
                    <a:pt x="130" y="440"/>
                  </a:lnTo>
                  <a:lnTo>
                    <a:pt x="130" y="470"/>
                  </a:lnTo>
                  <a:lnTo>
                    <a:pt x="118" y="484"/>
                  </a:lnTo>
                  <a:lnTo>
                    <a:pt x="126" y="502"/>
                  </a:lnTo>
                  <a:lnTo>
                    <a:pt x="122" y="556"/>
                  </a:lnTo>
                  <a:lnTo>
                    <a:pt x="122" y="562"/>
                  </a:lnTo>
                  <a:lnTo>
                    <a:pt x="122" y="568"/>
                  </a:lnTo>
                  <a:lnTo>
                    <a:pt x="124" y="572"/>
                  </a:lnTo>
                  <a:lnTo>
                    <a:pt x="126" y="574"/>
                  </a:lnTo>
                  <a:lnTo>
                    <a:pt x="126" y="576"/>
                  </a:lnTo>
                  <a:lnTo>
                    <a:pt x="132" y="592"/>
                  </a:lnTo>
                  <a:lnTo>
                    <a:pt x="134" y="606"/>
                  </a:lnTo>
                  <a:lnTo>
                    <a:pt x="132" y="614"/>
                  </a:lnTo>
                  <a:lnTo>
                    <a:pt x="130" y="616"/>
                  </a:lnTo>
                  <a:lnTo>
                    <a:pt x="96" y="650"/>
                  </a:lnTo>
                  <a:lnTo>
                    <a:pt x="100" y="654"/>
                  </a:lnTo>
                  <a:lnTo>
                    <a:pt x="106" y="658"/>
                  </a:lnTo>
                  <a:lnTo>
                    <a:pt x="110" y="660"/>
                  </a:lnTo>
                  <a:lnTo>
                    <a:pt x="116" y="662"/>
                  </a:lnTo>
                  <a:lnTo>
                    <a:pt x="122" y="662"/>
                  </a:lnTo>
                  <a:lnTo>
                    <a:pt x="124" y="662"/>
                  </a:lnTo>
                  <a:lnTo>
                    <a:pt x="126" y="662"/>
                  </a:lnTo>
                  <a:lnTo>
                    <a:pt x="122" y="662"/>
                  </a:lnTo>
                  <a:lnTo>
                    <a:pt x="118" y="664"/>
                  </a:lnTo>
                  <a:lnTo>
                    <a:pt x="114" y="666"/>
                  </a:lnTo>
                  <a:lnTo>
                    <a:pt x="112" y="668"/>
                  </a:lnTo>
                  <a:lnTo>
                    <a:pt x="110" y="668"/>
                  </a:lnTo>
                  <a:lnTo>
                    <a:pt x="104" y="668"/>
                  </a:lnTo>
                  <a:lnTo>
                    <a:pt x="98" y="670"/>
                  </a:lnTo>
                  <a:lnTo>
                    <a:pt x="94" y="672"/>
                  </a:lnTo>
                  <a:lnTo>
                    <a:pt x="90" y="674"/>
                  </a:lnTo>
                  <a:lnTo>
                    <a:pt x="86" y="676"/>
                  </a:lnTo>
                  <a:lnTo>
                    <a:pt x="84" y="678"/>
                  </a:lnTo>
                  <a:lnTo>
                    <a:pt x="78" y="674"/>
                  </a:lnTo>
                  <a:lnTo>
                    <a:pt x="68" y="672"/>
                  </a:lnTo>
                  <a:lnTo>
                    <a:pt x="60" y="672"/>
                  </a:lnTo>
                  <a:lnTo>
                    <a:pt x="54" y="674"/>
                  </a:lnTo>
                  <a:lnTo>
                    <a:pt x="50" y="678"/>
                  </a:lnTo>
                  <a:lnTo>
                    <a:pt x="46" y="680"/>
                  </a:lnTo>
                  <a:lnTo>
                    <a:pt x="44" y="682"/>
                  </a:lnTo>
                  <a:lnTo>
                    <a:pt x="44" y="684"/>
                  </a:lnTo>
                  <a:lnTo>
                    <a:pt x="42" y="686"/>
                  </a:lnTo>
                  <a:lnTo>
                    <a:pt x="40" y="690"/>
                  </a:lnTo>
                  <a:lnTo>
                    <a:pt x="40" y="694"/>
                  </a:lnTo>
                  <a:lnTo>
                    <a:pt x="40" y="698"/>
                  </a:lnTo>
                  <a:lnTo>
                    <a:pt x="40" y="702"/>
                  </a:lnTo>
                  <a:lnTo>
                    <a:pt x="40" y="704"/>
                  </a:lnTo>
                  <a:lnTo>
                    <a:pt x="40" y="706"/>
                  </a:lnTo>
                  <a:lnTo>
                    <a:pt x="46" y="710"/>
                  </a:lnTo>
                  <a:lnTo>
                    <a:pt x="48" y="720"/>
                  </a:lnTo>
                  <a:lnTo>
                    <a:pt x="48" y="726"/>
                  </a:lnTo>
                  <a:lnTo>
                    <a:pt x="48" y="730"/>
                  </a:lnTo>
                  <a:lnTo>
                    <a:pt x="46" y="734"/>
                  </a:lnTo>
                  <a:lnTo>
                    <a:pt x="46" y="736"/>
                  </a:lnTo>
                  <a:lnTo>
                    <a:pt x="44" y="738"/>
                  </a:lnTo>
                  <a:lnTo>
                    <a:pt x="42" y="738"/>
                  </a:lnTo>
                  <a:lnTo>
                    <a:pt x="38" y="736"/>
                  </a:lnTo>
                  <a:lnTo>
                    <a:pt x="34" y="734"/>
                  </a:lnTo>
                  <a:lnTo>
                    <a:pt x="30" y="732"/>
                  </a:lnTo>
                  <a:lnTo>
                    <a:pt x="30" y="730"/>
                  </a:lnTo>
                  <a:lnTo>
                    <a:pt x="28" y="730"/>
                  </a:lnTo>
                  <a:lnTo>
                    <a:pt x="20" y="722"/>
                  </a:lnTo>
                  <a:lnTo>
                    <a:pt x="8" y="736"/>
                  </a:lnTo>
                  <a:lnTo>
                    <a:pt x="4" y="738"/>
                  </a:lnTo>
                  <a:lnTo>
                    <a:pt x="4" y="744"/>
                  </a:lnTo>
                  <a:lnTo>
                    <a:pt x="2" y="750"/>
                  </a:lnTo>
                  <a:lnTo>
                    <a:pt x="2" y="756"/>
                  </a:lnTo>
                  <a:lnTo>
                    <a:pt x="0" y="764"/>
                  </a:lnTo>
                  <a:lnTo>
                    <a:pt x="0" y="778"/>
                  </a:lnTo>
                  <a:lnTo>
                    <a:pt x="2" y="780"/>
                  </a:lnTo>
                  <a:lnTo>
                    <a:pt x="4" y="782"/>
                  </a:lnTo>
                  <a:lnTo>
                    <a:pt x="8" y="782"/>
                  </a:lnTo>
                  <a:lnTo>
                    <a:pt x="14" y="782"/>
                  </a:lnTo>
                  <a:lnTo>
                    <a:pt x="18" y="782"/>
                  </a:lnTo>
                  <a:lnTo>
                    <a:pt x="20" y="780"/>
                  </a:lnTo>
                  <a:lnTo>
                    <a:pt x="22" y="780"/>
                  </a:lnTo>
                  <a:lnTo>
                    <a:pt x="22" y="782"/>
                  </a:lnTo>
                  <a:lnTo>
                    <a:pt x="24" y="784"/>
                  </a:lnTo>
                  <a:lnTo>
                    <a:pt x="26" y="786"/>
                  </a:lnTo>
                  <a:lnTo>
                    <a:pt x="30" y="788"/>
                  </a:lnTo>
                  <a:lnTo>
                    <a:pt x="32" y="790"/>
                  </a:lnTo>
                  <a:lnTo>
                    <a:pt x="34" y="792"/>
                  </a:lnTo>
                  <a:lnTo>
                    <a:pt x="36" y="796"/>
                  </a:lnTo>
                  <a:lnTo>
                    <a:pt x="38" y="802"/>
                  </a:lnTo>
                  <a:lnTo>
                    <a:pt x="40" y="806"/>
                  </a:lnTo>
                  <a:lnTo>
                    <a:pt x="42" y="810"/>
                  </a:lnTo>
                  <a:lnTo>
                    <a:pt x="44" y="814"/>
                  </a:lnTo>
                  <a:lnTo>
                    <a:pt x="46" y="820"/>
                  </a:lnTo>
                  <a:lnTo>
                    <a:pt x="44" y="824"/>
                  </a:lnTo>
                  <a:lnTo>
                    <a:pt x="42" y="828"/>
                  </a:lnTo>
                  <a:lnTo>
                    <a:pt x="40" y="830"/>
                  </a:lnTo>
                  <a:lnTo>
                    <a:pt x="38" y="832"/>
                  </a:lnTo>
                  <a:lnTo>
                    <a:pt x="36" y="832"/>
                  </a:lnTo>
                  <a:lnTo>
                    <a:pt x="40" y="834"/>
                  </a:lnTo>
                  <a:lnTo>
                    <a:pt x="42" y="838"/>
                  </a:lnTo>
                  <a:lnTo>
                    <a:pt x="46" y="842"/>
                  </a:lnTo>
                  <a:lnTo>
                    <a:pt x="50" y="846"/>
                  </a:lnTo>
                  <a:lnTo>
                    <a:pt x="52" y="852"/>
                  </a:lnTo>
                  <a:lnTo>
                    <a:pt x="54" y="856"/>
                  </a:lnTo>
                  <a:lnTo>
                    <a:pt x="56" y="858"/>
                  </a:lnTo>
                  <a:lnTo>
                    <a:pt x="56" y="860"/>
                  </a:lnTo>
                  <a:lnTo>
                    <a:pt x="58" y="866"/>
                  </a:lnTo>
                  <a:lnTo>
                    <a:pt x="60" y="872"/>
                  </a:lnTo>
                  <a:lnTo>
                    <a:pt x="62" y="874"/>
                  </a:lnTo>
                  <a:lnTo>
                    <a:pt x="62" y="876"/>
                  </a:lnTo>
                  <a:lnTo>
                    <a:pt x="60" y="878"/>
                  </a:lnTo>
                  <a:lnTo>
                    <a:pt x="38" y="892"/>
                  </a:lnTo>
                  <a:lnTo>
                    <a:pt x="38" y="894"/>
                  </a:lnTo>
                  <a:lnTo>
                    <a:pt x="36" y="894"/>
                  </a:lnTo>
                  <a:lnTo>
                    <a:pt x="34" y="894"/>
                  </a:lnTo>
                  <a:lnTo>
                    <a:pt x="32" y="892"/>
                  </a:lnTo>
                  <a:lnTo>
                    <a:pt x="32" y="894"/>
                  </a:lnTo>
                  <a:lnTo>
                    <a:pt x="30" y="898"/>
                  </a:lnTo>
                  <a:lnTo>
                    <a:pt x="28" y="902"/>
                  </a:lnTo>
                  <a:lnTo>
                    <a:pt x="30" y="906"/>
                  </a:lnTo>
                  <a:lnTo>
                    <a:pt x="30" y="908"/>
                  </a:lnTo>
                  <a:lnTo>
                    <a:pt x="32" y="908"/>
                  </a:lnTo>
                  <a:lnTo>
                    <a:pt x="28" y="908"/>
                  </a:lnTo>
                  <a:lnTo>
                    <a:pt x="26" y="910"/>
                  </a:lnTo>
                  <a:lnTo>
                    <a:pt x="24" y="910"/>
                  </a:lnTo>
                  <a:lnTo>
                    <a:pt x="22" y="912"/>
                  </a:lnTo>
                  <a:lnTo>
                    <a:pt x="28" y="918"/>
                  </a:lnTo>
                  <a:lnTo>
                    <a:pt x="30" y="916"/>
                  </a:lnTo>
                  <a:lnTo>
                    <a:pt x="34" y="914"/>
                  </a:lnTo>
                  <a:lnTo>
                    <a:pt x="40" y="914"/>
                  </a:lnTo>
                  <a:lnTo>
                    <a:pt x="46" y="914"/>
                  </a:lnTo>
                  <a:lnTo>
                    <a:pt x="50" y="914"/>
                  </a:lnTo>
                  <a:lnTo>
                    <a:pt x="56" y="916"/>
                  </a:lnTo>
                  <a:lnTo>
                    <a:pt x="58" y="916"/>
                  </a:lnTo>
                  <a:lnTo>
                    <a:pt x="60" y="918"/>
                  </a:lnTo>
                  <a:lnTo>
                    <a:pt x="64" y="918"/>
                  </a:lnTo>
                  <a:lnTo>
                    <a:pt x="68" y="918"/>
                  </a:lnTo>
                  <a:lnTo>
                    <a:pt x="74" y="918"/>
                  </a:lnTo>
                  <a:lnTo>
                    <a:pt x="76" y="916"/>
                  </a:lnTo>
                  <a:lnTo>
                    <a:pt x="78" y="916"/>
                  </a:lnTo>
                  <a:lnTo>
                    <a:pt x="80" y="912"/>
                  </a:lnTo>
                  <a:lnTo>
                    <a:pt x="84" y="914"/>
                  </a:lnTo>
                  <a:lnTo>
                    <a:pt x="88" y="916"/>
                  </a:lnTo>
                  <a:lnTo>
                    <a:pt x="92" y="918"/>
                  </a:lnTo>
                  <a:lnTo>
                    <a:pt x="96" y="922"/>
                  </a:lnTo>
                  <a:lnTo>
                    <a:pt x="100" y="926"/>
                  </a:lnTo>
                  <a:lnTo>
                    <a:pt x="100" y="928"/>
                  </a:lnTo>
                  <a:lnTo>
                    <a:pt x="102" y="930"/>
                  </a:lnTo>
                  <a:lnTo>
                    <a:pt x="104" y="934"/>
                  </a:lnTo>
                  <a:lnTo>
                    <a:pt x="106" y="940"/>
                  </a:lnTo>
                  <a:lnTo>
                    <a:pt x="106" y="946"/>
                  </a:lnTo>
                  <a:lnTo>
                    <a:pt x="106" y="952"/>
                  </a:lnTo>
                  <a:lnTo>
                    <a:pt x="104" y="960"/>
                  </a:lnTo>
                  <a:lnTo>
                    <a:pt x="104" y="966"/>
                  </a:lnTo>
                  <a:lnTo>
                    <a:pt x="104" y="970"/>
                  </a:lnTo>
                  <a:lnTo>
                    <a:pt x="106" y="972"/>
                  </a:lnTo>
                  <a:lnTo>
                    <a:pt x="108" y="974"/>
                  </a:lnTo>
                  <a:lnTo>
                    <a:pt x="110" y="976"/>
                  </a:lnTo>
                  <a:lnTo>
                    <a:pt x="112" y="972"/>
                  </a:lnTo>
                  <a:lnTo>
                    <a:pt x="114" y="970"/>
                  </a:lnTo>
                  <a:lnTo>
                    <a:pt x="116" y="970"/>
                  </a:lnTo>
                  <a:lnTo>
                    <a:pt x="120" y="968"/>
                  </a:lnTo>
                  <a:lnTo>
                    <a:pt x="124" y="966"/>
                  </a:lnTo>
                  <a:lnTo>
                    <a:pt x="128" y="966"/>
                  </a:lnTo>
                  <a:lnTo>
                    <a:pt x="130" y="966"/>
                  </a:lnTo>
                  <a:lnTo>
                    <a:pt x="140" y="964"/>
                  </a:lnTo>
                  <a:lnTo>
                    <a:pt x="150" y="968"/>
                  </a:lnTo>
                  <a:lnTo>
                    <a:pt x="158" y="972"/>
                  </a:lnTo>
                  <a:lnTo>
                    <a:pt x="162" y="974"/>
                  </a:lnTo>
                  <a:lnTo>
                    <a:pt x="158" y="976"/>
                  </a:lnTo>
                  <a:lnTo>
                    <a:pt x="164" y="976"/>
                  </a:lnTo>
                  <a:lnTo>
                    <a:pt x="170" y="974"/>
                  </a:lnTo>
                  <a:lnTo>
                    <a:pt x="174" y="974"/>
                  </a:lnTo>
                  <a:lnTo>
                    <a:pt x="176" y="976"/>
                  </a:lnTo>
                  <a:lnTo>
                    <a:pt x="180" y="976"/>
                  </a:lnTo>
                  <a:lnTo>
                    <a:pt x="180" y="978"/>
                  </a:lnTo>
                  <a:lnTo>
                    <a:pt x="182" y="978"/>
                  </a:lnTo>
                  <a:lnTo>
                    <a:pt x="180" y="978"/>
                  </a:lnTo>
                  <a:lnTo>
                    <a:pt x="178" y="980"/>
                  </a:lnTo>
                  <a:lnTo>
                    <a:pt x="176" y="984"/>
                  </a:lnTo>
                  <a:lnTo>
                    <a:pt x="174" y="986"/>
                  </a:lnTo>
                  <a:lnTo>
                    <a:pt x="174" y="988"/>
                  </a:lnTo>
                  <a:lnTo>
                    <a:pt x="174" y="990"/>
                  </a:lnTo>
                  <a:lnTo>
                    <a:pt x="174" y="992"/>
                  </a:lnTo>
                  <a:lnTo>
                    <a:pt x="174" y="998"/>
                  </a:lnTo>
                  <a:lnTo>
                    <a:pt x="178" y="1000"/>
                  </a:lnTo>
                  <a:lnTo>
                    <a:pt x="182" y="998"/>
                  </a:lnTo>
                  <a:lnTo>
                    <a:pt x="186" y="996"/>
                  </a:lnTo>
                  <a:lnTo>
                    <a:pt x="190" y="992"/>
                  </a:lnTo>
                  <a:lnTo>
                    <a:pt x="192" y="988"/>
                  </a:lnTo>
                  <a:lnTo>
                    <a:pt x="194" y="986"/>
                  </a:lnTo>
                  <a:lnTo>
                    <a:pt x="194" y="984"/>
                  </a:lnTo>
                  <a:lnTo>
                    <a:pt x="192" y="984"/>
                  </a:lnTo>
                  <a:lnTo>
                    <a:pt x="190" y="982"/>
                  </a:lnTo>
                  <a:lnTo>
                    <a:pt x="188" y="980"/>
                  </a:lnTo>
                  <a:lnTo>
                    <a:pt x="186" y="978"/>
                  </a:lnTo>
                  <a:lnTo>
                    <a:pt x="186" y="974"/>
                  </a:lnTo>
                  <a:lnTo>
                    <a:pt x="186" y="972"/>
                  </a:lnTo>
                  <a:lnTo>
                    <a:pt x="186" y="970"/>
                  </a:lnTo>
                  <a:lnTo>
                    <a:pt x="188" y="966"/>
                  </a:lnTo>
                  <a:lnTo>
                    <a:pt x="192" y="964"/>
                  </a:lnTo>
                  <a:lnTo>
                    <a:pt x="196" y="962"/>
                  </a:lnTo>
                  <a:lnTo>
                    <a:pt x="200" y="960"/>
                  </a:lnTo>
                  <a:lnTo>
                    <a:pt x="202" y="960"/>
                  </a:lnTo>
                  <a:lnTo>
                    <a:pt x="206" y="958"/>
                  </a:lnTo>
                  <a:lnTo>
                    <a:pt x="210" y="960"/>
                  </a:lnTo>
                  <a:lnTo>
                    <a:pt x="214" y="962"/>
                  </a:lnTo>
                  <a:lnTo>
                    <a:pt x="216" y="968"/>
                  </a:lnTo>
                  <a:lnTo>
                    <a:pt x="216" y="972"/>
                  </a:lnTo>
                  <a:lnTo>
                    <a:pt x="214" y="974"/>
                  </a:lnTo>
                  <a:lnTo>
                    <a:pt x="212" y="974"/>
                  </a:lnTo>
                  <a:lnTo>
                    <a:pt x="210" y="976"/>
                  </a:lnTo>
                  <a:lnTo>
                    <a:pt x="206" y="976"/>
                  </a:lnTo>
                  <a:lnTo>
                    <a:pt x="202" y="976"/>
                  </a:lnTo>
                  <a:lnTo>
                    <a:pt x="200" y="978"/>
                  </a:lnTo>
                  <a:lnTo>
                    <a:pt x="200" y="980"/>
                  </a:lnTo>
                  <a:lnTo>
                    <a:pt x="198" y="984"/>
                  </a:lnTo>
                  <a:lnTo>
                    <a:pt x="200" y="988"/>
                  </a:lnTo>
                  <a:lnTo>
                    <a:pt x="200" y="990"/>
                  </a:lnTo>
                  <a:lnTo>
                    <a:pt x="202" y="992"/>
                  </a:lnTo>
                  <a:lnTo>
                    <a:pt x="204" y="994"/>
                  </a:lnTo>
                  <a:lnTo>
                    <a:pt x="208" y="996"/>
                  </a:lnTo>
                  <a:lnTo>
                    <a:pt x="210" y="998"/>
                  </a:lnTo>
                  <a:lnTo>
                    <a:pt x="214" y="1000"/>
                  </a:lnTo>
                  <a:lnTo>
                    <a:pt x="216" y="1002"/>
                  </a:lnTo>
                  <a:lnTo>
                    <a:pt x="218" y="1002"/>
                  </a:lnTo>
                  <a:lnTo>
                    <a:pt x="218" y="1004"/>
                  </a:lnTo>
                  <a:lnTo>
                    <a:pt x="220" y="1008"/>
                  </a:lnTo>
                  <a:lnTo>
                    <a:pt x="222" y="1010"/>
                  </a:lnTo>
                  <a:lnTo>
                    <a:pt x="224" y="1012"/>
                  </a:lnTo>
                  <a:lnTo>
                    <a:pt x="226" y="1014"/>
                  </a:lnTo>
                  <a:lnTo>
                    <a:pt x="228" y="1014"/>
                  </a:lnTo>
                  <a:lnTo>
                    <a:pt x="228" y="1016"/>
                  </a:lnTo>
                  <a:lnTo>
                    <a:pt x="232" y="1018"/>
                  </a:lnTo>
                  <a:lnTo>
                    <a:pt x="236" y="1020"/>
                  </a:lnTo>
                  <a:lnTo>
                    <a:pt x="242" y="1024"/>
                  </a:lnTo>
                  <a:lnTo>
                    <a:pt x="246" y="1028"/>
                  </a:lnTo>
                  <a:lnTo>
                    <a:pt x="250" y="1030"/>
                  </a:lnTo>
                  <a:lnTo>
                    <a:pt x="254" y="1032"/>
                  </a:lnTo>
                  <a:lnTo>
                    <a:pt x="256" y="1040"/>
                  </a:lnTo>
                  <a:lnTo>
                    <a:pt x="256" y="1046"/>
                  </a:lnTo>
                  <a:lnTo>
                    <a:pt x="256" y="1052"/>
                  </a:lnTo>
                  <a:lnTo>
                    <a:pt x="252" y="1058"/>
                  </a:lnTo>
                  <a:lnTo>
                    <a:pt x="250" y="1062"/>
                  </a:lnTo>
                  <a:lnTo>
                    <a:pt x="252" y="1064"/>
                  </a:lnTo>
                  <a:lnTo>
                    <a:pt x="256" y="1066"/>
                  </a:lnTo>
                  <a:lnTo>
                    <a:pt x="260" y="1068"/>
                  </a:lnTo>
                  <a:lnTo>
                    <a:pt x="264" y="1070"/>
                  </a:lnTo>
                  <a:lnTo>
                    <a:pt x="266" y="1072"/>
                  </a:lnTo>
                  <a:lnTo>
                    <a:pt x="268" y="1072"/>
                  </a:lnTo>
                  <a:lnTo>
                    <a:pt x="270" y="1074"/>
                  </a:lnTo>
                  <a:lnTo>
                    <a:pt x="274" y="1076"/>
                  </a:lnTo>
                  <a:lnTo>
                    <a:pt x="278" y="1080"/>
                  </a:lnTo>
                  <a:lnTo>
                    <a:pt x="282" y="1086"/>
                  </a:lnTo>
                  <a:lnTo>
                    <a:pt x="304" y="1090"/>
                  </a:lnTo>
                  <a:lnTo>
                    <a:pt x="306" y="1092"/>
                  </a:lnTo>
                  <a:lnTo>
                    <a:pt x="310" y="1094"/>
                  </a:lnTo>
                  <a:lnTo>
                    <a:pt x="312" y="1094"/>
                  </a:lnTo>
                  <a:lnTo>
                    <a:pt x="316" y="1092"/>
                  </a:lnTo>
                  <a:lnTo>
                    <a:pt x="318" y="1092"/>
                  </a:lnTo>
                  <a:lnTo>
                    <a:pt x="320" y="1092"/>
                  </a:lnTo>
                  <a:lnTo>
                    <a:pt x="334" y="1076"/>
                  </a:lnTo>
                  <a:lnTo>
                    <a:pt x="336" y="1080"/>
                  </a:lnTo>
                  <a:lnTo>
                    <a:pt x="338" y="1082"/>
                  </a:lnTo>
                  <a:lnTo>
                    <a:pt x="340" y="1086"/>
                  </a:lnTo>
                  <a:lnTo>
                    <a:pt x="344" y="1088"/>
                  </a:lnTo>
                  <a:lnTo>
                    <a:pt x="350" y="1098"/>
                  </a:lnTo>
                  <a:lnTo>
                    <a:pt x="350" y="1096"/>
                  </a:lnTo>
                  <a:lnTo>
                    <a:pt x="348" y="1088"/>
                  </a:lnTo>
                  <a:lnTo>
                    <a:pt x="346" y="1078"/>
                  </a:lnTo>
                  <a:lnTo>
                    <a:pt x="346" y="1070"/>
                  </a:lnTo>
                  <a:lnTo>
                    <a:pt x="346" y="1064"/>
                  </a:lnTo>
                  <a:lnTo>
                    <a:pt x="352" y="1062"/>
                  </a:lnTo>
                  <a:lnTo>
                    <a:pt x="350" y="1060"/>
                  </a:lnTo>
                  <a:lnTo>
                    <a:pt x="348" y="1056"/>
                  </a:lnTo>
                  <a:lnTo>
                    <a:pt x="346" y="1052"/>
                  </a:lnTo>
                  <a:lnTo>
                    <a:pt x="346" y="1048"/>
                  </a:lnTo>
                  <a:lnTo>
                    <a:pt x="344" y="1044"/>
                  </a:lnTo>
                  <a:lnTo>
                    <a:pt x="346" y="1040"/>
                  </a:lnTo>
                  <a:lnTo>
                    <a:pt x="348" y="1036"/>
                  </a:lnTo>
                  <a:lnTo>
                    <a:pt x="350" y="1034"/>
                  </a:lnTo>
                  <a:lnTo>
                    <a:pt x="348" y="1034"/>
                  </a:lnTo>
                  <a:lnTo>
                    <a:pt x="346" y="1032"/>
                  </a:lnTo>
                  <a:lnTo>
                    <a:pt x="342" y="1030"/>
                  </a:lnTo>
                  <a:lnTo>
                    <a:pt x="338" y="1028"/>
                  </a:lnTo>
                  <a:lnTo>
                    <a:pt x="334" y="1022"/>
                  </a:lnTo>
                  <a:lnTo>
                    <a:pt x="332" y="1016"/>
                  </a:lnTo>
                  <a:lnTo>
                    <a:pt x="330" y="1008"/>
                  </a:lnTo>
                  <a:lnTo>
                    <a:pt x="326" y="992"/>
                  </a:lnTo>
                  <a:lnTo>
                    <a:pt x="330" y="976"/>
                  </a:lnTo>
                  <a:lnTo>
                    <a:pt x="334" y="972"/>
                  </a:lnTo>
                  <a:lnTo>
                    <a:pt x="344" y="964"/>
                  </a:lnTo>
                  <a:lnTo>
                    <a:pt x="358" y="956"/>
                  </a:lnTo>
                  <a:lnTo>
                    <a:pt x="378" y="952"/>
                  </a:lnTo>
                  <a:lnTo>
                    <a:pt x="382" y="954"/>
                  </a:lnTo>
                  <a:lnTo>
                    <a:pt x="390" y="956"/>
                  </a:lnTo>
                  <a:lnTo>
                    <a:pt x="400" y="960"/>
                  </a:lnTo>
                  <a:lnTo>
                    <a:pt x="408" y="966"/>
                  </a:lnTo>
                  <a:lnTo>
                    <a:pt x="410" y="976"/>
                  </a:lnTo>
                  <a:lnTo>
                    <a:pt x="410" y="978"/>
                  </a:lnTo>
                  <a:lnTo>
                    <a:pt x="408" y="982"/>
                  </a:lnTo>
                  <a:lnTo>
                    <a:pt x="406" y="984"/>
                  </a:lnTo>
                  <a:lnTo>
                    <a:pt x="404" y="988"/>
                  </a:lnTo>
                  <a:lnTo>
                    <a:pt x="400" y="990"/>
                  </a:lnTo>
                  <a:lnTo>
                    <a:pt x="394" y="992"/>
                  </a:lnTo>
                  <a:lnTo>
                    <a:pt x="392" y="992"/>
                  </a:lnTo>
                  <a:lnTo>
                    <a:pt x="390" y="992"/>
                  </a:lnTo>
                  <a:lnTo>
                    <a:pt x="384" y="992"/>
                  </a:lnTo>
                  <a:lnTo>
                    <a:pt x="380" y="992"/>
                  </a:lnTo>
                  <a:lnTo>
                    <a:pt x="374" y="994"/>
                  </a:lnTo>
                  <a:lnTo>
                    <a:pt x="372" y="996"/>
                  </a:lnTo>
                  <a:lnTo>
                    <a:pt x="370" y="998"/>
                  </a:lnTo>
                  <a:lnTo>
                    <a:pt x="370" y="1000"/>
                  </a:lnTo>
                  <a:lnTo>
                    <a:pt x="368" y="1004"/>
                  </a:lnTo>
                  <a:lnTo>
                    <a:pt x="368" y="1008"/>
                  </a:lnTo>
                  <a:lnTo>
                    <a:pt x="378" y="1026"/>
                  </a:lnTo>
                  <a:lnTo>
                    <a:pt x="384" y="1028"/>
                  </a:lnTo>
                  <a:lnTo>
                    <a:pt x="386" y="1028"/>
                  </a:lnTo>
                  <a:lnTo>
                    <a:pt x="388" y="1030"/>
                  </a:lnTo>
                  <a:lnTo>
                    <a:pt x="390" y="1032"/>
                  </a:lnTo>
                  <a:lnTo>
                    <a:pt x="390" y="1036"/>
                  </a:lnTo>
                  <a:lnTo>
                    <a:pt x="390" y="1050"/>
                  </a:lnTo>
                  <a:lnTo>
                    <a:pt x="392" y="1052"/>
                  </a:lnTo>
                  <a:lnTo>
                    <a:pt x="394" y="1054"/>
                  </a:lnTo>
                  <a:lnTo>
                    <a:pt x="396" y="1054"/>
                  </a:lnTo>
                  <a:lnTo>
                    <a:pt x="398" y="1052"/>
                  </a:lnTo>
                  <a:lnTo>
                    <a:pt x="400" y="1050"/>
                  </a:lnTo>
                  <a:lnTo>
                    <a:pt x="402" y="1050"/>
                  </a:lnTo>
                  <a:lnTo>
                    <a:pt x="404" y="1050"/>
                  </a:lnTo>
                  <a:lnTo>
                    <a:pt x="406" y="1052"/>
                  </a:lnTo>
                  <a:lnTo>
                    <a:pt x="408" y="1054"/>
                  </a:lnTo>
                  <a:lnTo>
                    <a:pt x="410" y="1058"/>
                  </a:lnTo>
                  <a:lnTo>
                    <a:pt x="412" y="1060"/>
                  </a:lnTo>
                  <a:lnTo>
                    <a:pt x="412" y="1062"/>
                  </a:lnTo>
                  <a:lnTo>
                    <a:pt x="410" y="1070"/>
                  </a:lnTo>
                  <a:lnTo>
                    <a:pt x="406" y="1070"/>
                  </a:lnTo>
                  <a:lnTo>
                    <a:pt x="402" y="1070"/>
                  </a:lnTo>
                  <a:lnTo>
                    <a:pt x="400" y="1070"/>
                  </a:lnTo>
                  <a:lnTo>
                    <a:pt x="398" y="1072"/>
                  </a:lnTo>
                  <a:lnTo>
                    <a:pt x="396" y="1072"/>
                  </a:lnTo>
                  <a:lnTo>
                    <a:pt x="394" y="1076"/>
                  </a:lnTo>
                  <a:lnTo>
                    <a:pt x="394" y="1078"/>
                  </a:lnTo>
                  <a:lnTo>
                    <a:pt x="396" y="1084"/>
                  </a:lnTo>
                  <a:lnTo>
                    <a:pt x="398" y="1086"/>
                  </a:lnTo>
                  <a:lnTo>
                    <a:pt x="400" y="1088"/>
                  </a:lnTo>
                  <a:lnTo>
                    <a:pt x="402" y="1104"/>
                  </a:lnTo>
                  <a:lnTo>
                    <a:pt x="404" y="1106"/>
                  </a:lnTo>
                  <a:lnTo>
                    <a:pt x="406" y="1108"/>
                  </a:lnTo>
                  <a:lnTo>
                    <a:pt x="408" y="1110"/>
                  </a:lnTo>
                  <a:lnTo>
                    <a:pt x="408" y="1114"/>
                  </a:lnTo>
                  <a:lnTo>
                    <a:pt x="408" y="1130"/>
                  </a:lnTo>
                  <a:lnTo>
                    <a:pt x="426" y="1120"/>
                  </a:lnTo>
                  <a:lnTo>
                    <a:pt x="442" y="1120"/>
                  </a:lnTo>
                  <a:lnTo>
                    <a:pt x="452" y="1122"/>
                  </a:lnTo>
                  <a:lnTo>
                    <a:pt x="454" y="1124"/>
                  </a:lnTo>
                  <a:lnTo>
                    <a:pt x="458" y="1124"/>
                  </a:lnTo>
                  <a:lnTo>
                    <a:pt x="462" y="1126"/>
                  </a:lnTo>
                  <a:lnTo>
                    <a:pt x="464" y="1126"/>
                  </a:lnTo>
                  <a:lnTo>
                    <a:pt x="466" y="1128"/>
                  </a:lnTo>
                  <a:lnTo>
                    <a:pt x="478" y="1130"/>
                  </a:lnTo>
                  <a:lnTo>
                    <a:pt x="488" y="1138"/>
                  </a:lnTo>
                  <a:lnTo>
                    <a:pt x="494" y="1146"/>
                  </a:lnTo>
                  <a:lnTo>
                    <a:pt x="496" y="1152"/>
                  </a:lnTo>
                  <a:lnTo>
                    <a:pt x="498" y="1156"/>
                  </a:lnTo>
                  <a:lnTo>
                    <a:pt x="498" y="1160"/>
                  </a:lnTo>
                  <a:lnTo>
                    <a:pt x="508" y="1160"/>
                  </a:lnTo>
                  <a:lnTo>
                    <a:pt x="516" y="1158"/>
                  </a:lnTo>
                  <a:lnTo>
                    <a:pt x="520" y="1150"/>
                  </a:lnTo>
                  <a:lnTo>
                    <a:pt x="522" y="1148"/>
                  </a:lnTo>
                  <a:lnTo>
                    <a:pt x="524" y="1148"/>
                  </a:lnTo>
                  <a:lnTo>
                    <a:pt x="530" y="1144"/>
                  </a:lnTo>
                  <a:lnTo>
                    <a:pt x="534" y="1142"/>
                  </a:lnTo>
                  <a:lnTo>
                    <a:pt x="540" y="1138"/>
                  </a:lnTo>
                  <a:lnTo>
                    <a:pt x="542" y="1132"/>
                  </a:lnTo>
                  <a:lnTo>
                    <a:pt x="546" y="1126"/>
                  </a:lnTo>
                  <a:lnTo>
                    <a:pt x="550" y="1126"/>
                  </a:lnTo>
                  <a:lnTo>
                    <a:pt x="554" y="1128"/>
                  </a:lnTo>
                  <a:lnTo>
                    <a:pt x="556" y="1128"/>
                  </a:lnTo>
                  <a:lnTo>
                    <a:pt x="560" y="1128"/>
                  </a:lnTo>
                  <a:lnTo>
                    <a:pt x="566" y="1128"/>
                  </a:lnTo>
                  <a:lnTo>
                    <a:pt x="580" y="1130"/>
                  </a:lnTo>
                  <a:lnTo>
                    <a:pt x="594" y="1128"/>
                  </a:lnTo>
                  <a:lnTo>
                    <a:pt x="610" y="1118"/>
                  </a:lnTo>
                  <a:lnTo>
                    <a:pt x="618" y="1118"/>
                  </a:lnTo>
                  <a:lnTo>
                    <a:pt x="626" y="1126"/>
                  </a:lnTo>
                  <a:lnTo>
                    <a:pt x="628" y="1126"/>
                  </a:lnTo>
                  <a:lnTo>
                    <a:pt x="630" y="1128"/>
                  </a:lnTo>
                  <a:lnTo>
                    <a:pt x="632" y="1130"/>
                  </a:lnTo>
                  <a:lnTo>
                    <a:pt x="636" y="1134"/>
                  </a:lnTo>
                  <a:lnTo>
                    <a:pt x="640" y="1136"/>
                  </a:lnTo>
                  <a:lnTo>
                    <a:pt x="644" y="1138"/>
                  </a:lnTo>
                  <a:lnTo>
                    <a:pt x="650" y="1138"/>
                  </a:lnTo>
                  <a:lnTo>
                    <a:pt x="682" y="1138"/>
                  </a:lnTo>
                  <a:lnTo>
                    <a:pt x="680" y="1138"/>
                  </a:lnTo>
                  <a:lnTo>
                    <a:pt x="678" y="1136"/>
                  </a:lnTo>
                  <a:lnTo>
                    <a:pt x="676" y="1132"/>
                  </a:lnTo>
                  <a:lnTo>
                    <a:pt x="674" y="1128"/>
                  </a:lnTo>
                  <a:lnTo>
                    <a:pt x="672" y="1124"/>
                  </a:lnTo>
                  <a:lnTo>
                    <a:pt x="670" y="1118"/>
                  </a:lnTo>
                  <a:lnTo>
                    <a:pt x="672" y="1114"/>
                  </a:lnTo>
                  <a:lnTo>
                    <a:pt x="670" y="1114"/>
                  </a:lnTo>
                  <a:lnTo>
                    <a:pt x="670" y="1110"/>
                  </a:lnTo>
                  <a:lnTo>
                    <a:pt x="666" y="1108"/>
                  </a:lnTo>
                  <a:lnTo>
                    <a:pt x="664" y="1106"/>
                  </a:lnTo>
                  <a:lnTo>
                    <a:pt x="660" y="1104"/>
                  </a:lnTo>
                  <a:lnTo>
                    <a:pt x="658" y="1104"/>
                  </a:lnTo>
                  <a:lnTo>
                    <a:pt x="656" y="1102"/>
                  </a:lnTo>
                  <a:lnTo>
                    <a:pt x="654" y="1096"/>
                  </a:lnTo>
                  <a:lnTo>
                    <a:pt x="654" y="1094"/>
                  </a:lnTo>
                  <a:lnTo>
                    <a:pt x="654" y="1090"/>
                  </a:lnTo>
                  <a:lnTo>
                    <a:pt x="654" y="1088"/>
                  </a:lnTo>
                  <a:lnTo>
                    <a:pt x="656" y="1084"/>
                  </a:lnTo>
                  <a:lnTo>
                    <a:pt x="658" y="1080"/>
                  </a:lnTo>
                  <a:lnTo>
                    <a:pt x="662" y="1078"/>
                  </a:lnTo>
                  <a:lnTo>
                    <a:pt x="666" y="1076"/>
                  </a:lnTo>
                  <a:lnTo>
                    <a:pt x="672" y="1076"/>
                  </a:lnTo>
                  <a:lnTo>
                    <a:pt x="682" y="1078"/>
                  </a:lnTo>
                  <a:lnTo>
                    <a:pt x="694" y="1070"/>
                  </a:lnTo>
                  <a:lnTo>
                    <a:pt x="696" y="1068"/>
                  </a:lnTo>
                  <a:lnTo>
                    <a:pt x="700" y="1066"/>
                  </a:lnTo>
                  <a:lnTo>
                    <a:pt x="704" y="1064"/>
                  </a:lnTo>
                  <a:lnTo>
                    <a:pt x="708" y="1064"/>
                  </a:lnTo>
                  <a:lnTo>
                    <a:pt x="712" y="1064"/>
                  </a:lnTo>
                  <a:lnTo>
                    <a:pt x="714" y="1064"/>
                  </a:lnTo>
                  <a:lnTo>
                    <a:pt x="720" y="1062"/>
                  </a:lnTo>
                  <a:lnTo>
                    <a:pt x="724" y="1060"/>
                  </a:lnTo>
                  <a:lnTo>
                    <a:pt x="728" y="1056"/>
                  </a:lnTo>
                  <a:lnTo>
                    <a:pt x="732" y="1050"/>
                  </a:lnTo>
                  <a:lnTo>
                    <a:pt x="736" y="1044"/>
                  </a:lnTo>
                  <a:lnTo>
                    <a:pt x="736" y="1042"/>
                  </a:lnTo>
                  <a:lnTo>
                    <a:pt x="736" y="1040"/>
                  </a:lnTo>
                  <a:lnTo>
                    <a:pt x="738" y="1038"/>
                  </a:lnTo>
                  <a:lnTo>
                    <a:pt x="738" y="1034"/>
                  </a:lnTo>
                  <a:lnTo>
                    <a:pt x="740" y="1032"/>
                  </a:lnTo>
                  <a:lnTo>
                    <a:pt x="738" y="1028"/>
                  </a:lnTo>
                  <a:lnTo>
                    <a:pt x="738" y="1026"/>
                  </a:lnTo>
                  <a:lnTo>
                    <a:pt x="734" y="1026"/>
                  </a:lnTo>
                  <a:lnTo>
                    <a:pt x="732" y="1022"/>
                  </a:lnTo>
                  <a:lnTo>
                    <a:pt x="730" y="1020"/>
                  </a:lnTo>
                  <a:lnTo>
                    <a:pt x="728" y="1016"/>
                  </a:lnTo>
                  <a:lnTo>
                    <a:pt x="728" y="1012"/>
                  </a:lnTo>
                  <a:lnTo>
                    <a:pt x="728" y="1010"/>
                  </a:lnTo>
                  <a:lnTo>
                    <a:pt x="734" y="1006"/>
                  </a:lnTo>
                  <a:lnTo>
                    <a:pt x="738" y="1006"/>
                  </a:lnTo>
                  <a:lnTo>
                    <a:pt x="740" y="1006"/>
                  </a:lnTo>
                  <a:lnTo>
                    <a:pt x="742" y="1004"/>
                  </a:lnTo>
                  <a:lnTo>
                    <a:pt x="744" y="1002"/>
                  </a:lnTo>
                  <a:lnTo>
                    <a:pt x="744" y="1000"/>
                  </a:lnTo>
                  <a:lnTo>
                    <a:pt x="744" y="998"/>
                  </a:lnTo>
                  <a:lnTo>
                    <a:pt x="744" y="996"/>
                  </a:lnTo>
                  <a:lnTo>
                    <a:pt x="746" y="996"/>
                  </a:lnTo>
                  <a:lnTo>
                    <a:pt x="748" y="994"/>
                  </a:lnTo>
                  <a:lnTo>
                    <a:pt x="752" y="994"/>
                  </a:lnTo>
                  <a:lnTo>
                    <a:pt x="756" y="994"/>
                  </a:lnTo>
                  <a:lnTo>
                    <a:pt x="760" y="992"/>
                  </a:lnTo>
                  <a:lnTo>
                    <a:pt x="764" y="988"/>
                  </a:lnTo>
                  <a:lnTo>
                    <a:pt x="768" y="982"/>
                  </a:lnTo>
                  <a:lnTo>
                    <a:pt x="770" y="976"/>
                  </a:lnTo>
                  <a:lnTo>
                    <a:pt x="770" y="970"/>
                  </a:lnTo>
                  <a:lnTo>
                    <a:pt x="772" y="964"/>
                  </a:lnTo>
                  <a:lnTo>
                    <a:pt x="774" y="960"/>
                  </a:lnTo>
                  <a:lnTo>
                    <a:pt x="778" y="956"/>
                  </a:lnTo>
                  <a:lnTo>
                    <a:pt x="784" y="954"/>
                  </a:lnTo>
                  <a:lnTo>
                    <a:pt x="788" y="954"/>
                  </a:lnTo>
                  <a:lnTo>
                    <a:pt x="794" y="954"/>
                  </a:lnTo>
                  <a:lnTo>
                    <a:pt x="798" y="952"/>
                  </a:lnTo>
                  <a:lnTo>
                    <a:pt x="800" y="948"/>
                  </a:lnTo>
                  <a:lnTo>
                    <a:pt x="802" y="942"/>
                  </a:lnTo>
                  <a:lnTo>
                    <a:pt x="804" y="938"/>
                  </a:lnTo>
                  <a:lnTo>
                    <a:pt x="808" y="934"/>
                  </a:lnTo>
                  <a:lnTo>
                    <a:pt x="814" y="928"/>
                  </a:lnTo>
                  <a:lnTo>
                    <a:pt x="818" y="926"/>
                  </a:lnTo>
                  <a:lnTo>
                    <a:pt x="826" y="924"/>
                  </a:lnTo>
                  <a:lnTo>
                    <a:pt x="830" y="924"/>
                  </a:lnTo>
                  <a:lnTo>
                    <a:pt x="832" y="922"/>
                  </a:lnTo>
                  <a:lnTo>
                    <a:pt x="834" y="920"/>
                  </a:lnTo>
                  <a:lnTo>
                    <a:pt x="834" y="918"/>
                  </a:lnTo>
                  <a:lnTo>
                    <a:pt x="834" y="914"/>
                  </a:lnTo>
                  <a:lnTo>
                    <a:pt x="834" y="912"/>
                  </a:lnTo>
                  <a:lnTo>
                    <a:pt x="836" y="910"/>
                  </a:lnTo>
                  <a:lnTo>
                    <a:pt x="836" y="908"/>
                  </a:lnTo>
                  <a:lnTo>
                    <a:pt x="838" y="904"/>
                  </a:lnTo>
                  <a:lnTo>
                    <a:pt x="840" y="902"/>
                  </a:lnTo>
                  <a:lnTo>
                    <a:pt x="844" y="900"/>
                  </a:lnTo>
                  <a:lnTo>
                    <a:pt x="850" y="898"/>
                  </a:lnTo>
                  <a:lnTo>
                    <a:pt x="872" y="898"/>
                  </a:lnTo>
                  <a:lnTo>
                    <a:pt x="872" y="896"/>
                  </a:lnTo>
                  <a:lnTo>
                    <a:pt x="874" y="894"/>
                  </a:lnTo>
                  <a:lnTo>
                    <a:pt x="876" y="892"/>
                  </a:lnTo>
                  <a:lnTo>
                    <a:pt x="878" y="890"/>
                  </a:lnTo>
                  <a:lnTo>
                    <a:pt x="882" y="888"/>
                  </a:lnTo>
                  <a:lnTo>
                    <a:pt x="886" y="888"/>
                  </a:lnTo>
                  <a:lnTo>
                    <a:pt x="894" y="890"/>
                  </a:lnTo>
                  <a:lnTo>
                    <a:pt x="902" y="892"/>
                  </a:lnTo>
                  <a:lnTo>
                    <a:pt x="904" y="892"/>
                  </a:lnTo>
                  <a:lnTo>
                    <a:pt x="914" y="892"/>
                  </a:lnTo>
                  <a:lnTo>
                    <a:pt x="924" y="896"/>
                  </a:lnTo>
                  <a:lnTo>
                    <a:pt x="934" y="902"/>
                  </a:lnTo>
                  <a:lnTo>
                    <a:pt x="952" y="920"/>
                  </a:lnTo>
                  <a:lnTo>
                    <a:pt x="954" y="918"/>
                  </a:lnTo>
                  <a:lnTo>
                    <a:pt x="958" y="918"/>
                  </a:lnTo>
                  <a:lnTo>
                    <a:pt x="960" y="914"/>
                  </a:lnTo>
                  <a:lnTo>
                    <a:pt x="964" y="912"/>
                  </a:lnTo>
                  <a:lnTo>
                    <a:pt x="966" y="906"/>
                  </a:lnTo>
                  <a:lnTo>
                    <a:pt x="966" y="900"/>
                  </a:lnTo>
                  <a:lnTo>
                    <a:pt x="968" y="898"/>
                  </a:lnTo>
                  <a:lnTo>
                    <a:pt x="972" y="896"/>
                  </a:lnTo>
                  <a:lnTo>
                    <a:pt x="974" y="896"/>
                  </a:lnTo>
                  <a:lnTo>
                    <a:pt x="978" y="896"/>
                  </a:lnTo>
                  <a:lnTo>
                    <a:pt x="982" y="892"/>
                  </a:lnTo>
                  <a:lnTo>
                    <a:pt x="990" y="884"/>
                  </a:lnTo>
                  <a:lnTo>
                    <a:pt x="1000" y="878"/>
                  </a:lnTo>
                  <a:lnTo>
                    <a:pt x="1012" y="878"/>
                  </a:lnTo>
                  <a:lnTo>
                    <a:pt x="1024" y="882"/>
                  </a:lnTo>
                  <a:lnTo>
                    <a:pt x="1036" y="882"/>
                  </a:lnTo>
                  <a:lnTo>
                    <a:pt x="1046" y="880"/>
                  </a:lnTo>
                  <a:lnTo>
                    <a:pt x="1062" y="882"/>
                  </a:lnTo>
                  <a:lnTo>
                    <a:pt x="1080" y="890"/>
                  </a:lnTo>
                  <a:lnTo>
                    <a:pt x="1100" y="902"/>
                  </a:lnTo>
                  <a:lnTo>
                    <a:pt x="1102" y="902"/>
                  </a:lnTo>
                  <a:lnTo>
                    <a:pt x="1108" y="904"/>
                  </a:lnTo>
                  <a:lnTo>
                    <a:pt x="1120" y="904"/>
                  </a:lnTo>
                  <a:lnTo>
                    <a:pt x="1138" y="900"/>
                  </a:lnTo>
                  <a:lnTo>
                    <a:pt x="1150" y="896"/>
                  </a:lnTo>
                  <a:lnTo>
                    <a:pt x="1158" y="892"/>
                  </a:lnTo>
                  <a:lnTo>
                    <a:pt x="1164" y="888"/>
                  </a:lnTo>
                  <a:lnTo>
                    <a:pt x="1166" y="884"/>
                  </a:lnTo>
                  <a:lnTo>
                    <a:pt x="1168" y="882"/>
                  </a:lnTo>
                  <a:lnTo>
                    <a:pt x="1168" y="880"/>
                  </a:lnTo>
                  <a:lnTo>
                    <a:pt x="1176" y="880"/>
                  </a:lnTo>
                  <a:lnTo>
                    <a:pt x="1188" y="884"/>
                  </a:lnTo>
                  <a:lnTo>
                    <a:pt x="1202" y="892"/>
                  </a:lnTo>
                  <a:lnTo>
                    <a:pt x="1224" y="900"/>
                  </a:lnTo>
                  <a:lnTo>
                    <a:pt x="1244" y="884"/>
                  </a:lnTo>
                  <a:lnTo>
                    <a:pt x="1244" y="880"/>
                  </a:lnTo>
                  <a:lnTo>
                    <a:pt x="1244" y="870"/>
                  </a:lnTo>
                  <a:lnTo>
                    <a:pt x="1244" y="858"/>
                  </a:lnTo>
                  <a:lnTo>
                    <a:pt x="1250" y="844"/>
                  </a:lnTo>
                  <a:lnTo>
                    <a:pt x="1256" y="832"/>
                  </a:lnTo>
                  <a:lnTo>
                    <a:pt x="1270" y="826"/>
                  </a:lnTo>
                  <a:lnTo>
                    <a:pt x="1288" y="824"/>
                  </a:lnTo>
                  <a:lnTo>
                    <a:pt x="1304" y="826"/>
                  </a:lnTo>
                  <a:lnTo>
                    <a:pt x="1312" y="832"/>
                  </a:lnTo>
                  <a:lnTo>
                    <a:pt x="1320" y="844"/>
                  </a:lnTo>
                  <a:lnTo>
                    <a:pt x="1322" y="848"/>
                  </a:lnTo>
                  <a:lnTo>
                    <a:pt x="1324" y="852"/>
                  </a:lnTo>
                  <a:lnTo>
                    <a:pt x="1326" y="858"/>
                  </a:lnTo>
                  <a:lnTo>
                    <a:pt x="1328" y="866"/>
                  </a:lnTo>
                  <a:lnTo>
                    <a:pt x="1330" y="874"/>
                  </a:lnTo>
                  <a:lnTo>
                    <a:pt x="1332" y="876"/>
                  </a:lnTo>
                  <a:lnTo>
                    <a:pt x="1340" y="884"/>
                  </a:lnTo>
                  <a:lnTo>
                    <a:pt x="1348" y="894"/>
                  </a:lnTo>
                  <a:lnTo>
                    <a:pt x="1354" y="904"/>
                  </a:lnTo>
                  <a:lnTo>
                    <a:pt x="1358" y="916"/>
                  </a:lnTo>
                  <a:lnTo>
                    <a:pt x="1360" y="914"/>
                  </a:lnTo>
                  <a:lnTo>
                    <a:pt x="1364" y="914"/>
                  </a:lnTo>
                  <a:lnTo>
                    <a:pt x="1368" y="914"/>
                  </a:lnTo>
                  <a:lnTo>
                    <a:pt x="1372" y="914"/>
                  </a:lnTo>
                  <a:lnTo>
                    <a:pt x="1376" y="914"/>
                  </a:lnTo>
                  <a:lnTo>
                    <a:pt x="1380" y="918"/>
                  </a:lnTo>
                  <a:lnTo>
                    <a:pt x="1384" y="922"/>
                  </a:lnTo>
                  <a:lnTo>
                    <a:pt x="1388" y="928"/>
                  </a:lnTo>
                  <a:lnTo>
                    <a:pt x="1388" y="930"/>
                  </a:lnTo>
                  <a:lnTo>
                    <a:pt x="1388" y="932"/>
                  </a:lnTo>
                  <a:lnTo>
                    <a:pt x="1390" y="934"/>
                  </a:lnTo>
                  <a:lnTo>
                    <a:pt x="1392" y="936"/>
                  </a:lnTo>
                  <a:lnTo>
                    <a:pt x="1394" y="938"/>
                  </a:lnTo>
                  <a:lnTo>
                    <a:pt x="1398" y="938"/>
                  </a:lnTo>
                  <a:lnTo>
                    <a:pt x="1402" y="938"/>
                  </a:lnTo>
                  <a:lnTo>
                    <a:pt x="1408" y="936"/>
                  </a:lnTo>
                  <a:lnTo>
                    <a:pt x="1414" y="932"/>
                  </a:lnTo>
                  <a:lnTo>
                    <a:pt x="1414" y="930"/>
                  </a:lnTo>
                  <a:lnTo>
                    <a:pt x="1416" y="928"/>
                  </a:lnTo>
                  <a:lnTo>
                    <a:pt x="1418" y="924"/>
                  </a:lnTo>
                  <a:lnTo>
                    <a:pt x="1422" y="918"/>
                  </a:lnTo>
                  <a:lnTo>
                    <a:pt x="1428" y="914"/>
                  </a:lnTo>
                  <a:lnTo>
                    <a:pt x="1432" y="908"/>
                  </a:lnTo>
                  <a:lnTo>
                    <a:pt x="1438" y="904"/>
                  </a:lnTo>
                  <a:lnTo>
                    <a:pt x="1444" y="902"/>
                  </a:lnTo>
                  <a:lnTo>
                    <a:pt x="1444" y="904"/>
                  </a:lnTo>
                  <a:lnTo>
                    <a:pt x="1444" y="906"/>
                  </a:lnTo>
                  <a:lnTo>
                    <a:pt x="1444" y="908"/>
                  </a:lnTo>
                  <a:lnTo>
                    <a:pt x="1444" y="914"/>
                  </a:lnTo>
                  <a:lnTo>
                    <a:pt x="1442" y="920"/>
                  </a:lnTo>
                  <a:lnTo>
                    <a:pt x="1440" y="928"/>
                  </a:lnTo>
                  <a:lnTo>
                    <a:pt x="1438" y="932"/>
                  </a:lnTo>
                  <a:lnTo>
                    <a:pt x="1432" y="944"/>
                  </a:lnTo>
                  <a:lnTo>
                    <a:pt x="1426" y="956"/>
                  </a:lnTo>
                  <a:lnTo>
                    <a:pt x="1418" y="968"/>
                  </a:lnTo>
                  <a:lnTo>
                    <a:pt x="1400" y="988"/>
                  </a:lnTo>
                  <a:lnTo>
                    <a:pt x="1396" y="99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49" name="Freeform 197"/>
            <p:cNvSpPr>
              <a:spLocks/>
            </p:cNvSpPr>
            <p:nvPr/>
          </p:nvSpPr>
          <p:spPr bwMode="gray">
            <a:xfrm>
              <a:off x="2107" y="2818"/>
              <a:ext cx="86" cy="116"/>
            </a:xfrm>
            <a:custGeom>
              <a:avLst/>
              <a:gdLst>
                <a:gd name="T0" fmla="*/ 2 w 86"/>
                <a:gd name="T1" fmla="*/ 26 h 116"/>
                <a:gd name="T2" fmla="*/ 8 w 86"/>
                <a:gd name="T3" fmla="*/ 28 h 116"/>
                <a:gd name="T4" fmla="*/ 10 w 86"/>
                <a:gd name="T5" fmla="*/ 32 h 116"/>
                <a:gd name="T6" fmla="*/ 10 w 86"/>
                <a:gd name="T7" fmla="*/ 36 h 116"/>
                <a:gd name="T8" fmla="*/ 22 w 86"/>
                <a:gd name="T9" fmla="*/ 40 h 116"/>
                <a:gd name="T10" fmla="*/ 22 w 86"/>
                <a:gd name="T11" fmla="*/ 48 h 116"/>
                <a:gd name="T12" fmla="*/ 20 w 86"/>
                <a:gd name="T13" fmla="*/ 58 h 116"/>
                <a:gd name="T14" fmla="*/ 18 w 86"/>
                <a:gd name="T15" fmla="*/ 60 h 116"/>
                <a:gd name="T16" fmla="*/ 20 w 86"/>
                <a:gd name="T17" fmla="*/ 62 h 116"/>
                <a:gd name="T18" fmla="*/ 26 w 86"/>
                <a:gd name="T19" fmla="*/ 60 h 116"/>
                <a:gd name="T20" fmla="*/ 32 w 86"/>
                <a:gd name="T21" fmla="*/ 56 h 116"/>
                <a:gd name="T22" fmla="*/ 38 w 86"/>
                <a:gd name="T23" fmla="*/ 56 h 116"/>
                <a:gd name="T24" fmla="*/ 42 w 86"/>
                <a:gd name="T25" fmla="*/ 58 h 116"/>
                <a:gd name="T26" fmla="*/ 50 w 86"/>
                <a:gd name="T27" fmla="*/ 66 h 116"/>
                <a:gd name="T28" fmla="*/ 58 w 86"/>
                <a:gd name="T29" fmla="*/ 78 h 116"/>
                <a:gd name="T30" fmla="*/ 60 w 86"/>
                <a:gd name="T31" fmla="*/ 86 h 116"/>
                <a:gd name="T32" fmla="*/ 62 w 86"/>
                <a:gd name="T33" fmla="*/ 94 h 116"/>
                <a:gd name="T34" fmla="*/ 62 w 86"/>
                <a:gd name="T35" fmla="*/ 104 h 116"/>
                <a:gd name="T36" fmla="*/ 60 w 86"/>
                <a:gd name="T37" fmla="*/ 110 h 116"/>
                <a:gd name="T38" fmla="*/ 70 w 86"/>
                <a:gd name="T39" fmla="*/ 114 h 116"/>
                <a:gd name="T40" fmla="*/ 78 w 86"/>
                <a:gd name="T41" fmla="*/ 114 h 116"/>
                <a:gd name="T42" fmla="*/ 86 w 86"/>
                <a:gd name="T43" fmla="*/ 114 h 116"/>
                <a:gd name="T44" fmla="*/ 86 w 86"/>
                <a:gd name="T45" fmla="*/ 100 h 116"/>
                <a:gd name="T46" fmla="*/ 80 w 86"/>
                <a:gd name="T47" fmla="*/ 78 h 116"/>
                <a:gd name="T48" fmla="*/ 72 w 86"/>
                <a:gd name="T49" fmla="*/ 70 h 116"/>
                <a:gd name="T50" fmla="*/ 64 w 86"/>
                <a:gd name="T51" fmla="*/ 62 h 116"/>
                <a:gd name="T52" fmla="*/ 60 w 86"/>
                <a:gd name="T53" fmla="*/ 58 h 116"/>
                <a:gd name="T54" fmla="*/ 58 w 86"/>
                <a:gd name="T55" fmla="*/ 56 h 116"/>
                <a:gd name="T56" fmla="*/ 52 w 86"/>
                <a:gd name="T57" fmla="*/ 50 h 116"/>
                <a:gd name="T58" fmla="*/ 46 w 86"/>
                <a:gd name="T59" fmla="*/ 44 h 116"/>
                <a:gd name="T60" fmla="*/ 50 w 86"/>
                <a:gd name="T61" fmla="*/ 38 h 116"/>
                <a:gd name="T62" fmla="*/ 52 w 86"/>
                <a:gd name="T63" fmla="*/ 36 h 116"/>
                <a:gd name="T64" fmla="*/ 54 w 86"/>
                <a:gd name="T65" fmla="*/ 30 h 116"/>
                <a:gd name="T66" fmla="*/ 52 w 86"/>
                <a:gd name="T67" fmla="*/ 24 h 116"/>
                <a:gd name="T68" fmla="*/ 40 w 86"/>
                <a:gd name="T69" fmla="*/ 16 h 116"/>
                <a:gd name="T70" fmla="*/ 36 w 86"/>
                <a:gd name="T71" fmla="*/ 4 h 116"/>
                <a:gd name="T72" fmla="*/ 34 w 86"/>
                <a:gd name="T73" fmla="*/ 0 h 116"/>
                <a:gd name="T74" fmla="*/ 28 w 86"/>
                <a:gd name="T75" fmla="*/ 0 h 116"/>
                <a:gd name="T76" fmla="*/ 24 w 86"/>
                <a:gd name="T77" fmla="*/ 4 h 116"/>
                <a:gd name="T78" fmla="*/ 24 w 86"/>
                <a:gd name="T79" fmla="*/ 10 h 116"/>
                <a:gd name="T80" fmla="*/ 24 w 86"/>
                <a:gd name="T81" fmla="*/ 18 h 116"/>
                <a:gd name="T82" fmla="*/ 22 w 86"/>
                <a:gd name="T83" fmla="*/ 20 h 116"/>
                <a:gd name="T84" fmla="*/ 18 w 86"/>
                <a:gd name="T85" fmla="*/ 20 h 116"/>
                <a:gd name="T86" fmla="*/ 12 w 86"/>
                <a:gd name="T87" fmla="*/ 22 h 116"/>
                <a:gd name="T88" fmla="*/ 0 w 86"/>
                <a:gd name="T89" fmla="*/ 26 h 11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86"/>
                <a:gd name="T136" fmla="*/ 0 h 116"/>
                <a:gd name="T137" fmla="*/ 86 w 86"/>
                <a:gd name="T138" fmla="*/ 116 h 11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86" h="116">
                  <a:moveTo>
                    <a:pt x="0" y="26"/>
                  </a:moveTo>
                  <a:lnTo>
                    <a:pt x="2" y="26"/>
                  </a:lnTo>
                  <a:lnTo>
                    <a:pt x="4" y="26"/>
                  </a:lnTo>
                  <a:lnTo>
                    <a:pt x="8" y="28"/>
                  </a:lnTo>
                  <a:lnTo>
                    <a:pt x="8" y="30"/>
                  </a:lnTo>
                  <a:lnTo>
                    <a:pt x="10" y="32"/>
                  </a:lnTo>
                  <a:lnTo>
                    <a:pt x="10" y="36"/>
                  </a:lnTo>
                  <a:lnTo>
                    <a:pt x="20" y="36"/>
                  </a:lnTo>
                  <a:lnTo>
                    <a:pt x="22" y="40"/>
                  </a:lnTo>
                  <a:lnTo>
                    <a:pt x="22" y="44"/>
                  </a:lnTo>
                  <a:lnTo>
                    <a:pt x="22" y="48"/>
                  </a:lnTo>
                  <a:lnTo>
                    <a:pt x="20" y="54"/>
                  </a:lnTo>
                  <a:lnTo>
                    <a:pt x="20" y="58"/>
                  </a:lnTo>
                  <a:lnTo>
                    <a:pt x="18" y="60"/>
                  </a:lnTo>
                  <a:lnTo>
                    <a:pt x="18" y="62"/>
                  </a:lnTo>
                  <a:lnTo>
                    <a:pt x="20" y="62"/>
                  </a:lnTo>
                  <a:lnTo>
                    <a:pt x="24" y="62"/>
                  </a:lnTo>
                  <a:lnTo>
                    <a:pt x="26" y="60"/>
                  </a:lnTo>
                  <a:lnTo>
                    <a:pt x="30" y="58"/>
                  </a:lnTo>
                  <a:lnTo>
                    <a:pt x="32" y="56"/>
                  </a:lnTo>
                  <a:lnTo>
                    <a:pt x="34" y="56"/>
                  </a:lnTo>
                  <a:lnTo>
                    <a:pt x="38" y="56"/>
                  </a:lnTo>
                  <a:lnTo>
                    <a:pt x="40" y="58"/>
                  </a:lnTo>
                  <a:lnTo>
                    <a:pt x="42" y="58"/>
                  </a:lnTo>
                  <a:lnTo>
                    <a:pt x="44" y="60"/>
                  </a:lnTo>
                  <a:lnTo>
                    <a:pt x="50" y="66"/>
                  </a:lnTo>
                  <a:lnTo>
                    <a:pt x="54" y="72"/>
                  </a:lnTo>
                  <a:lnTo>
                    <a:pt x="58" y="78"/>
                  </a:lnTo>
                  <a:lnTo>
                    <a:pt x="60" y="84"/>
                  </a:lnTo>
                  <a:lnTo>
                    <a:pt x="60" y="86"/>
                  </a:lnTo>
                  <a:lnTo>
                    <a:pt x="60" y="88"/>
                  </a:lnTo>
                  <a:lnTo>
                    <a:pt x="62" y="94"/>
                  </a:lnTo>
                  <a:lnTo>
                    <a:pt x="62" y="100"/>
                  </a:lnTo>
                  <a:lnTo>
                    <a:pt x="62" y="104"/>
                  </a:lnTo>
                  <a:lnTo>
                    <a:pt x="62" y="108"/>
                  </a:lnTo>
                  <a:lnTo>
                    <a:pt x="60" y="110"/>
                  </a:lnTo>
                  <a:lnTo>
                    <a:pt x="68" y="116"/>
                  </a:lnTo>
                  <a:lnTo>
                    <a:pt x="70" y="114"/>
                  </a:lnTo>
                  <a:lnTo>
                    <a:pt x="72" y="114"/>
                  </a:lnTo>
                  <a:lnTo>
                    <a:pt x="78" y="114"/>
                  </a:lnTo>
                  <a:lnTo>
                    <a:pt x="82" y="114"/>
                  </a:lnTo>
                  <a:lnTo>
                    <a:pt x="86" y="114"/>
                  </a:lnTo>
                  <a:lnTo>
                    <a:pt x="86" y="110"/>
                  </a:lnTo>
                  <a:lnTo>
                    <a:pt x="86" y="100"/>
                  </a:lnTo>
                  <a:lnTo>
                    <a:pt x="84" y="88"/>
                  </a:lnTo>
                  <a:lnTo>
                    <a:pt x="80" y="78"/>
                  </a:lnTo>
                  <a:lnTo>
                    <a:pt x="76" y="74"/>
                  </a:lnTo>
                  <a:lnTo>
                    <a:pt x="72" y="70"/>
                  </a:lnTo>
                  <a:lnTo>
                    <a:pt x="68" y="66"/>
                  </a:lnTo>
                  <a:lnTo>
                    <a:pt x="64" y="62"/>
                  </a:lnTo>
                  <a:lnTo>
                    <a:pt x="62" y="60"/>
                  </a:lnTo>
                  <a:lnTo>
                    <a:pt x="60" y="58"/>
                  </a:lnTo>
                  <a:lnTo>
                    <a:pt x="58" y="56"/>
                  </a:lnTo>
                  <a:lnTo>
                    <a:pt x="54" y="54"/>
                  </a:lnTo>
                  <a:lnTo>
                    <a:pt x="52" y="50"/>
                  </a:lnTo>
                  <a:lnTo>
                    <a:pt x="48" y="48"/>
                  </a:lnTo>
                  <a:lnTo>
                    <a:pt x="46" y="44"/>
                  </a:lnTo>
                  <a:lnTo>
                    <a:pt x="48" y="40"/>
                  </a:lnTo>
                  <a:lnTo>
                    <a:pt x="50" y="38"/>
                  </a:lnTo>
                  <a:lnTo>
                    <a:pt x="52" y="36"/>
                  </a:lnTo>
                  <a:lnTo>
                    <a:pt x="52" y="34"/>
                  </a:lnTo>
                  <a:lnTo>
                    <a:pt x="54" y="30"/>
                  </a:lnTo>
                  <a:lnTo>
                    <a:pt x="54" y="26"/>
                  </a:lnTo>
                  <a:lnTo>
                    <a:pt x="52" y="24"/>
                  </a:lnTo>
                  <a:lnTo>
                    <a:pt x="50" y="20"/>
                  </a:lnTo>
                  <a:lnTo>
                    <a:pt x="40" y="16"/>
                  </a:lnTo>
                  <a:lnTo>
                    <a:pt x="38" y="4"/>
                  </a:lnTo>
                  <a:lnTo>
                    <a:pt x="36" y="4"/>
                  </a:lnTo>
                  <a:lnTo>
                    <a:pt x="36" y="2"/>
                  </a:lnTo>
                  <a:lnTo>
                    <a:pt x="34" y="0"/>
                  </a:lnTo>
                  <a:lnTo>
                    <a:pt x="30" y="0"/>
                  </a:lnTo>
                  <a:lnTo>
                    <a:pt x="28" y="0"/>
                  </a:lnTo>
                  <a:lnTo>
                    <a:pt x="24" y="2"/>
                  </a:lnTo>
                  <a:lnTo>
                    <a:pt x="24" y="4"/>
                  </a:lnTo>
                  <a:lnTo>
                    <a:pt x="24" y="6"/>
                  </a:lnTo>
                  <a:lnTo>
                    <a:pt x="24" y="10"/>
                  </a:lnTo>
                  <a:lnTo>
                    <a:pt x="24" y="14"/>
                  </a:lnTo>
                  <a:lnTo>
                    <a:pt x="24" y="18"/>
                  </a:lnTo>
                  <a:lnTo>
                    <a:pt x="24" y="20"/>
                  </a:lnTo>
                  <a:lnTo>
                    <a:pt x="22" y="20"/>
                  </a:lnTo>
                  <a:lnTo>
                    <a:pt x="20" y="20"/>
                  </a:lnTo>
                  <a:lnTo>
                    <a:pt x="18" y="20"/>
                  </a:lnTo>
                  <a:lnTo>
                    <a:pt x="14" y="22"/>
                  </a:lnTo>
                  <a:lnTo>
                    <a:pt x="12" y="22"/>
                  </a:lnTo>
                  <a:lnTo>
                    <a:pt x="0" y="2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50" name="Freeform 198"/>
            <p:cNvSpPr>
              <a:spLocks/>
            </p:cNvSpPr>
            <p:nvPr/>
          </p:nvSpPr>
          <p:spPr bwMode="gray">
            <a:xfrm>
              <a:off x="1621" y="2626"/>
              <a:ext cx="200" cy="174"/>
            </a:xfrm>
            <a:custGeom>
              <a:avLst/>
              <a:gdLst>
                <a:gd name="T0" fmla="*/ 150 w 200"/>
                <a:gd name="T1" fmla="*/ 2 h 174"/>
                <a:gd name="T2" fmla="*/ 142 w 200"/>
                <a:gd name="T3" fmla="*/ 10 h 174"/>
                <a:gd name="T4" fmla="*/ 122 w 200"/>
                <a:gd name="T5" fmla="*/ 28 h 174"/>
                <a:gd name="T6" fmla="*/ 118 w 200"/>
                <a:gd name="T7" fmla="*/ 30 h 174"/>
                <a:gd name="T8" fmla="*/ 110 w 200"/>
                <a:gd name="T9" fmla="*/ 36 h 174"/>
                <a:gd name="T10" fmla="*/ 92 w 200"/>
                <a:gd name="T11" fmla="*/ 66 h 174"/>
                <a:gd name="T12" fmla="*/ 82 w 200"/>
                <a:gd name="T13" fmla="*/ 66 h 174"/>
                <a:gd name="T14" fmla="*/ 66 w 200"/>
                <a:gd name="T15" fmla="*/ 70 h 174"/>
                <a:gd name="T16" fmla="*/ 56 w 200"/>
                <a:gd name="T17" fmla="*/ 82 h 174"/>
                <a:gd name="T18" fmla="*/ 46 w 200"/>
                <a:gd name="T19" fmla="*/ 90 h 174"/>
                <a:gd name="T20" fmla="*/ 40 w 200"/>
                <a:gd name="T21" fmla="*/ 94 h 174"/>
                <a:gd name="T22" fmla="*/ 8 w 200"/>
                <a:gd name="T23" fmla="*/ 98 h 174"/>
                <a:gd name="T24" fmla="*/ 14 w 200"/>
                <a:gd name="T25" fmla="*/ 120 h 174"/>
                <a:gd name="T26" fmla="*/ 12 w 200"/>
                <a:gd name="T27" fmla="*/ 132 h 174"/>
                <a:gd name="T28" fmla="*/ 4 w 200"/>
                <a:gd name="T29" fmla="*/ 144 h 174"/>
                <a:gd name="T30" fmla="*/ 4 w 200"/>
                <a:gd name="T31" fmla="*/ 154 h 174"/>
                <a:gd name="T32" fmla="*/ 8 w 200"/>
                <a:gd name="T33" fmla="*/ 162 h 174"/>
                <a:gd name="T34" fmla="*/ 18 w 200"/>
                <a:gd name="T35" fmla="*/ 158 h 174"/>
                <a:gd name="T36" fmla="*/ 30 w 200"/>
                <a:gd name="T37" fmla="*/ 156 h 174"/>
                <a:gd name="T38" fmla="*/ 44 w 200"/>
                <a:gd name="T39" fmla="*/ 158 h 174"/>
                <a:gd name="T40" fmla="*/ 48 w 200"/>
                <a:gd name="T41" fmla="*/ 158 h 174"/>
                <a:gd name="T42" fmla="*/ 60 w 200"/>
                <a:gd name="T43" fmla="*/ 160 h 174"/>
                <a:gd name="T44" fmla="*/ 76 w 200"/>
                <a:gd name="T45" fmla="*/ 174 h 174"/>
                <a:gd name="T46" fmla="*/ 94 w 200"/>
                <a:gd name="T47" fmla="*/ 156 h 174"/>
                <a:gd name="T48" fmla="*/ 114 w 200"/>
                <a:gd name="T49" fmla="*/ 154 h 174"/>
                <a:gd name="T50" fmla="*/ 114 w 200"/>
                <a:gd name="T51" fmla="*/ 130 h 174"/>
                <a:gd name="T52" fmla="*/ 116 w 200"/>
                <a:gd name="T53" fmla="*/ 112 h 174"/>
                <a:gd name="T54" fmla="*/ 152 w 200"/>
                <a:gd name="T55" fmla="*/ 82 h 174"/>
                <a:gd name="T56" fmla="*/ 156 w 200"/>
                <a:gd name="T57" fmla="*/ 76 h 174"/>
                <a:gd name="T58" fmla="*/ 164 w 200"/>
                <a:gd name="T59" fmla="*/ 66 h 174"/>
                <a:gd name="T60" fmla="*/ 172 w 200"/>
                <a:gd name="T61" fmla="*/ 60 h 174"/>
                <a:gd name="T62" fmla="*/ 172 w 200"/>
                <a:gd name="T63" fmla="*/ 52 h 174"/>
                <a:gd name="T64" fmla="*/ 178 w 200"/>
                <a:gd name="T65" fmla="*/ 46 h 174"/>
                <a:gd name="T66" fmla="*/ 188 w 200"/>
                <a:gd name="T67" fmla="*/ 44 h 174"/>
                <a:gd name="T68" fmla="*/ 200 w 200"/>
                <a:gd name="T69" fmla="*/ 46 h 174"/>
                <a:gd name="T70" fmla="*/ 198 w 200"/>
                <a:gd name="T71" fmla="*/ 42 h 174"/>
                <a:gd name="T72" fmla="*/ 192 w 200"/>
                <a:gd name="T73" fmla="*/ 38 h 174"/>
                <a:gd name="T74" fmla="*/ 184 w 200"/>
                <a:gd name="T75" fmla="*/ 36 h 174"/>
                <a:gd name="T76" fmla="*/ 180 w 200"/>
                <a:gd name="T77" fmla="*/ 32 h 174"/>
                <a:gd name="T78" fmla="*/ 172 w 200"/>
                <a:gd name="T79" fmla="*/ 26 h 174"/>
                <a:gd name="T80" fmla="*/ 160 w 200"/>
                <a:gd name="T81" fmla="*/ 28 h 174"/>
                <a:gd name="T82" fmla="*/ 156 w 200"/>
                <a:gd name="T83" fmla="*/ 18 h 174"/>
                <a:gd name="T84" fmla="*/ 154 w 200"/>
                <a:gd name="T85" fmla="*/ 0 h 174"/>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200"/>
                <a:gd name="T130" fmla="*/ 0 h 174"/>
                <a:gd name="T131" fmla="*/ 200 w 200"/>
                <a:gd name="T132" fmla="*/ 174 h 174"/>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200" h="174">
                  <a:moveTo>
                    <a:pt x="154" y="0"/>
                  </a:moveTo>
                  <a:lnTo>
                    <a:pt x="154" y="2"/>
                  </a:lnTo>
                  <a:lnTo>
                    <a:pt x="150" y="2"/>
                  </a:lnTo>
                  <a:lnTo>
                    <a:pt x="148" y="4"/>
                  </a:lnTo>
                  <a:lnTo>
                    <a:pt x="144" y="8"/>
                  </a:lnTo>
                  <a:lnTo>
                    <a:pt x="142" y="10"/>
                  </a:lnTo>
                  <a:lnTo>
                    <a:pt x="142" y="14"/>
                  </a:lnTo>
                  <a:lnTo>
                    <a:pt x="126" y="18"/>
                  </a:lnTo>
                  <a:lnTo>
                    <a:pt x="122" y="28"/>
                  </a:lnTo>
                  <a:lnTo>
                    <a:pt x="120" y="28"/>
                  </a:lnTo>
                  <a:lnTo>
                    <a:pt x="118" y="30"/>
                  </a:lnTo>
                  <a:lnTo>
                    <a:pt x="116" y="30"/>
                  </a:lnTo>
                  <a:lnTo>
                    <a:pt x="112" y="32"/>
                  </a:lnTo>
                  <a:lnTo>
                    <a:pt x="110" y="36"/>
                  </a:lnTo>
                  <a:lnTo>
                    <a:pt x="110" y="40"/>
                  </a:lnTo>
                  <a:lnTo>
                    <a:pt x="110" y="46"/>
                  </a:lnTo>
                  <a:lnTo>
                    <a:pt x="92" y="66"/>
                  </a:lnTo>
                  <a:lnTo>
                    <a:pt x="90" y="66"/>
                  </a:lnTo>
                  <a:lnTo>
                    <a:pt x="86" y="66"/>
                  </a:lnTo>
                  <a:lnTo>
                    <a:pt x="82" y="66"/>
                  </a:lnTo>
                  <a:lnTo>
                    <a:pt x="76" y="66"/>
                  </a:lnTo>
                  <a:lnTo>
                    <a:pt x="72" y="68"/>
                  </a:lnTo>
                  <a:lnTo>
                    <a:pt x="66" y="70"/>
                  </a:lnTo>
                  <a:lnTo>
                    <a:pt x="62" y="74"/>
                  </a:lnTo>
                  <a:lnTo>
                    <a:pt x="60" y="78"/>
                  </a:lnTo>
                  <a:lnTo>
                    <a:pt x="56" y="82"/>
                  </a:lnTo>
                  <a:lnTo>
                    <a:pt x="52" y="86"/>
                  </a:lnTo>
                  <a:lnTo>
                    <a:pt x="48" y="88"/>
                  </a:lnTo>
                  <a:lnTo>
                    <a:pt x="46" y="90"/>
                  </a:lnTo>
                  <a:lnTo>
                    <a:pt x="44" y="92"/>
                  </a:lnTo>
                  <a:lnTo>
                    <a:pt x="42" y="92"/>
                  </a:lnTo>
                  <a:lnTo>
                    <a:pt x="40" y="94"/>
                  </a:lnTo>
                  <a:lnTo>
                    <a:pt x="32" y="96"/>
                  </a:lnTo>
                  <a:lnTo>
                    <a:pt x="20" y="98"/>
                  </a:lnTo>
                  <a:lnTo>
                    <a:pt x="8" y="98"/>
                  </a:lnTo>
                  <a:lnTo>
                    <a:pt x="0" y="96"/>
                  </a:lnTo>
                  <a:lnTo>
                    <a:pt x="12" y="116"/>
                  </a:lnTo>
                  <a:lnTo>
                    <a:pt x="14" y="120"/>
                  </a:lnTo>
                  <a:lnTo>
                    <a:pt x="14" y="130"/>
                  </a:lnTo>
                  <a:lnTo>
                    <a:pt x="12" y="132"/>
                  </a:lnTo>
                  <a:lnTo>
                    <a:pt x="8" y="134"/>
                  </a:lnTo>
                  <a:lnTo>
                    <a:pt x="6" y="138"/>
                  </a:lnTo>
                  <a:lnTo>
                    <a:pt x="4" y="144"/>
                  </a:lnTo>
                  <a:lnTo>
                    <a:pt x="4" y="146"/>
                  </a:lnTo>
                  <a:lnTo>
                    <a:pt x="4" y="150"/>
                  </a:lnTo>
                  <a:lnTo>
                    <a:pt x="4" y="154"/>
                  </a:lnTo>
                  <a:lnTo>
                    <a:pt x="6" y="158"/>
                  </a:lnTo>
                  <a:lnTo>
                    <a:pt x="8" y="162"/>
                  </a:lnTo>
                  <a:lnTo>
                    <a:pt x="10" y="160"/>
                  </a:lnTo>
                  <a:lnTo>
                    <a:pt x="14" y="160"/>
                  </a:lnTo>
                  <a:lnTo>
                    <a:pt x="18" y="158"/>
                  </a:lnTo>
                  <a:lnTo>
                    <a:pt x="22" y="158"/>
                  </a:lnTo>
                  <a:lnTo>
                    <a:pt x="24" y="156"/>
                  </a:lnTo>
                  <a:lnTo>
                    <a:pt x="30" y="156"/>
                  </a:lnTo>
                  <a:lnTo>
                    <a:pt x="34" y="158"/>
                  </a:lnTo>
                  <a:lnTo>
                    <a:pt x="40" y="158"/>
                  </a:lnTo>
                  <a:lnTo>
                    <a:pt x="44" y="158"/>
                  </a:lnTo>
                  <a:lnTo>
                    <a:pt x="46" y="158"/>
                  </a:lnTo>
                  <a:lnTo>
                    <a:pt x="48" y="158"/>
                  </a:lnTo>
                  <a:lnTo>
                    <a:pt x="52" y="158"/>
                  </a:lnTo>
                  <a:lnTo>
                    <a:pt x="56" y="160"/>
                  </a:lnTo>
                  <a:lnTo>
                    <a:pt x="60" y="160"/>
                  </a:lnTo>
                  <a:lnTo>
                    <a:pt x="64" y="162"/>
                  </a:lnTo>
                  <a:lnTo>
                    <a:pt x="66" y="166"/>
                  </a:lnTo>
                  <a:lnTo>
                    <a:pt x="76" y="174"/>
                  </a:lnTo>
                  <a:lnTo>
                    <a:pt x="92" y="156"/>
                  </a:lnTo>
                  <a:lnTo>
                    <a:pt x="94" y="156"/>
                  </a:lnTo>
                  <a:lnTo>
                    <a:pt x="96" y="154"/>
                  </a:lnTo>
                  <a:lnTo>
                    <a:pt x="100" y="154"/>
                  </a:lnTo>
                  <a:lnTo>
                    <a:pt x="114" y="154"/>
                  </a:lnTo>
                  <a:lnTo>
                    <a:pt x="120" y="154"/>
                  </a:lnTo>
                  <a:lnTo>
                    <a:pt x="122" y="134"/>
                  </a:lnTo>
                  <a:lnTo>
                    <a:pt x="114" y="130"/>
                  </a:lnTo>
                  <a:lnTo>
                    <a:pt x="114" y="128"/>
                  </a:lnTo>
                  <a:lnTo>
                    <a:pt x="114" y="122"/>
                  </a:lnTo>
                  <a:lnTo>
                    <a:pt x="116" y="112"/>
                  </a:lnTo>
                  <a:lnTo>
                    <a:pt x="120" y="102"/>
                  </a:lnTo>
                  <a:lnTo>
                    <a:pt x="132" y="92"/>
                  </a:lnTo>
                  <a:lnTo>
                    <a:pt x="152" y="82"/>
                  </a:lnTo>
                  <a:lnTo>
                    <a:pt x="154" y="80"/>
                  </a:lnTo>
                  <a:lnTo>
                    <a:pt x="156" y="76"/>
                  </a:lnTo>
                  <a:lnTo>
                    <a:pt x="160" y="72"/>
                  </a:lnTo>
                  <a:lnTo>
                    <a:pt x="162" y="70"/>
                  </a:lnTo>
                  <a:lnTo>
                    <a:pt x="164" y="66"/>
                  </a:lnTo>
                  <a:lnTo>
                    <a:pt x="164" y="62"/>
                  </a:lnTo>
                  <a:lnTo>
                    <a:pt x="172" y="62"/>
                  </a:lnTo>
                  <a:lnTo>
                    <a:pt x="172" y="60"/>
                  </a:lnTo>
                  <a:lnTo>
                    <a:pt x="170" y="58"/>
                  </a:lnTo>
                  <a:lnTo>
                    <a:pt x="170" y="56"/>
                  </a:lnTo>
                  <a:lnTo>
                    <a:pt x="172" y="52"/>
                  </a:lnTo>
                  <a:lnTo>
                    <a:pt x="174" y="50"/>
                  </a:lnTo>
                  <a:lnTo>
                    <a:pt x="176" y="46"/>
                  </a:lnTo>
                  <a:lnTo>
                    <a:pt x="178" y="46"/>
                  </a:lnTo>
                  <a:lnTo>
                    <a:pt x="180" y="46"/>
                  </a:lnTo>
                  <a:lnTo>
                    <a:pt x="184" y="44"/>
                  </a:lnTo>
                  <a:lnTo>
                    <a:pt x="188" y="44"/>
                  </a:lnTo>
                  <a:lnTo>
                    <a:pt x="192" y="44"/>
                  </a:lnTo>
                  <a:lnTo>
                    <a:pt x="196" y="46"/>
                  </a:lnTo>
                  <a:lnTo>
                    <a:pt x="200" y="46"/>
                  </a:lnTo>
                  <a:lnTo>
                    <a:pt x="200" y="44"/>
                  </a:lnTo>
                  <a:lnTo>
                    <a:pt x="198" y="42"/>
                  </a:lnTo>
                  <a:lnTo>
                    <a:pt x="196" y="40"/>
                  </a:lnTo>
                  <a:lnTo>
                    <a:pt x="192" y="38"/>
                  </a:lnTo>
                  <a:lnTo>
                    <a:pt x="190" y="38"/>
                  </a:lnTo>
                  <a:lnTo>
                    <a:pt x="186" y="36"/>
                  </a:lnTo>
                  <a:lnTo>
                    <a:pt x="184" y="36"/>
                  </a:lnTo>
                  <a:lnTo>
                    <a:pt x="182" y="34"/>
                  </a:lnTo>
                  <a:lnTo>
                    <a:pt x="182" y="32"/>
                  </a:lnTo>
                  <a:lnTo>
                    <a:pt x="180" y="32"/>
                  </a:lnTo>
                  <a:lnTo>
                    <a:pt x="178" y="30"/>
                  </a:lnTo>
                  <a:lnTo>
                    <a:pt x="176" y="28"/>
                  </a:lnTo>
                  <a:lnTo>
                    <a:pt x="172" y="26"/>
                  </a:lnTo>
                  <a:lnTo>
                    <a:pt x="166" y="26"/>
                  </a:lnTo>
                  <a:lnTo>
                    <a:pt x="160" y="28"/>
                  </a:lnTo>
                  <a:lnTo>
                    <a:pt x="158" y="26"/>
                  </a:lnTo>
                  <a:lnTo>
                    <a:pt x="156" y="22"/>
                  </a:lnTo>
                  <a:lnTo>
                    <a:pt x="156" y="18"/>
                  </a:lnTo>
                  <a:lnTo>
                    <a:pt x="156" y="14"/>
                  </a:lnTo>
                  <a:lnTo>
                    <a:pt x="172" y="0"/>
                  </a:lnTo>
                  <a:lnTo>
                    <a:pt x="154"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51" name="Freeform 199"/>
            <p:cNvSpPr>
              <a:spLocks/>
            </p:cNvSpPr>
            <p:nvPr/>
          </p:nvSpPr>
          <p:spPr bwMode="gray">
            <a:xfrm>
              <a:off x="2099" y="3038"/>
              <a:ext cx="68" cy="66"/>
            </a:xfrm>
            <a:custGeom>
              <a:avLst/>
              <a:gdLst>
                <a:gd name="T0" fmla="*/ 0 w 68"/>
                <a:gd name="T1" fmla="*/ 0 h 66"/>
                <a:gd name="T2" fmla="*/ 16 w 68"/>
                <a:gd name="T3" fmla="*/ 26 h 66"/>
                <a:gd name="T4" fmla="*/ 18 w 68"/>
                <a:gd name="T5" fmla="*/ 28 h 66"/>
                <a:gd name="T6" fmla="*/ 28 w 68"/>
                <a:gd name="T7" fmla="*/ 36 h 66"/>
                <a:gd name="T8" fmla="*/ 38 w 68"/>
                <a:gd name="T9" fmla="*/ 44 h 66"/>
                <a:gd name="T10" fmla="*/ 50 w 68"/>
                <a:gd name="T11" fmla="*/ 54 h 66"/>
                <a:gd name="T12" fmla="*/ 60 w 68"/>
                <a:gd name="T13" fmla="*/ 62 h 66"/>
                <a:gd name="T14" fmla="*/ 66 w 68"/>
                <a:gd name="T15" fmla="*/ 66 h 66"/>
                <a:gd name="T16" fmla="*/ 68 w 68"/>
                <a:gd name="T17" fmla="*/ 66 h 66"/>
                <a:gd name="T18" fmla="*/ 68 w 68"/>
                <a:gd name="T19" fmla="*/ 62 h 66"/>
                <a:gd name="T20" fmla="*/ 68 w 68"/>
                <a:gd name="T21" fmla="*/ 60 h 66"/>
                <a:gd name="T22" fmla="*/ 68 w 68"/>
                <a:gd name="T23" fmla="*/ 58 h 66"/>
                <a:gd name="T24" fmla="*/ 66 w 68"/>
                <a:gd name="T25" fmla="*/ 56 h 66"/>
                <a:gd name="T26" fmla="*/ 66 w 68"/>
                <a:gd name="T27" fmla="*/ 54 h 66"/>
                <a:gd name="T28" fmla="*/ 58 w 68"/>
                <a:gd name="T29" fmla="*/ 42 h 66"/>
                <a:gd name="T30" fmla="*/ 58 w 68"/>
                <a:gd name="T31" fmla="*/ 40 h 66"/>
                <a:gd name="T32" fmla="*/ 58 w 68"/>
                <a:gd name="T33" fmla="*/ 36 h 66"/>
                <a:gd name="T34" fmla="*/ 56 w 68"/>
                <a:gd name="T35" fmla="*/ 32 h 66"/>
                <a:gd name="T36" fmla="*/ 56 w 68"/>
                <a:gd name="T37" fmla="*/ 26 h 66"/>
                <a:gd name="T38" fmla="*/ 54 w 68"/>
                <a:gd name="T39" fmla="*/ 24 h 66"/>
                <a:gd name="T40" fmla="*/ 46 w 68"/>
                <a:gd name="T41" fmla="*/ 12 h 66"/>
                <a:gd name="T42" fmla="*/ 38 w 68"/>
                <a:gd name="T43" fmla="*/ 14 h 66"/>
                <a:gd name="T44" fmla="*/ 30 w 68"/>
                <a:gd name="T45" fmla="*/ 4 h 66"/>
                <a:gd name="T46" fmla="*/ 12 w 68"/>
                <a:gd name="T47" fmla="*/ 6 h 66"/>
                <a:gd name="T48" fmla="*/ 0 w 68"/>
                <a:gd name="T49" fmla="*/ 0 h 6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68"/>
                <a:gd name="T76" fmla="*/ 0 h 66"/>
                <a:gd name="T77" fmla="*/ 68 w 68"/>
                <a:gd name="T78" fmla="*/ 66 h 6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68" h="66">
                  <a:moveTo>
                    <a:pt x="0" y="0"/>
                  </a:moveTo>
                  <a:lnTo>
                    <a:pt x="16" y="26"/>
                  </a:lnTo>
                  <a:lnTo>
                    <a:pt x="18" y="28"/>
                  </a:lnTo>
                  <a:lnTo>
                    <a:pt x="28" y="36"/>
                  </a:lnTo>
                  <a:lnTo>
                    <a:pt x="38" y="44"/>
                  </a:lnTo>
                  <a:lnTo>
                    <a:pt x="50" y="54"/>
                  </a:lnTo>
                  <a:lnTo>
                    <a:pt x="60" y="62"/>
                  </a:lnTo>
                  <a:lnTo>
                    <a:pt x="66" y="66"/>
                  </a:lnTo>
                  <a:lnTo>
                    <a:pt x="68" y="66"/>
                  </a:lnTo>
                  <a:lnTo>
                    <a:pt x="68" y="62"/>
                  </a:lnTo>
                  <a:lnTo>
                    <a:pt x="68" y="60"/>
                  </a:lnTo>
                  <a:lnTo>
                    <a:pt x="68" y="58"/>
                  </a:lnTo>
                  <a:lnTo>
                    <a:pt x="66" y="56"/>
                  </a:lnTo>
                  <a:lnTo>
                    <a:pt x="66" y="54"/>
                  </a:lnTo>
                  <a:lnTo>
                    <a:pt x="58" y="42"/>
                  </a:lnTo>
                  <a:lnTo>
                    <a:pt x="58" y="40"/>
                  </a:lnTo>
                  <a:lnTo>
                    <a:pt x="58" y="36"/>
                  </a:lnTo>
                  <a:lnTo>
                    <a:pt x="56" y="32"/>
                  </a:lnTo>
                  <a:lnTo>
                    <a:pt x="56" y="26"/>
                  </a:lnTo>
                  <a:lnTo>
                    <a:pt x="54" y="24"/>
                  </a:lnTo>
                  <a:lnTo>
                    <a:pt x="46" y="12"/>
                  </a:lnTo>
                  <a:lnTo>
                    <a:pt x="38" y="14"/>
                  </a:lnTo>
                  <a:lnTo>
                    <a:pt x="30" y="4"/>
                  </a:lnTo>
                  <a:lnTo>
                    <a:pt x="12" y="6"/>
                  </a:lnTo>
                  <a:lnTo>
                    <a:pt x="0"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52" name="Freeform 200"/>
            <p:cNvSpPr>
              <a:spLocks/>
            </p:cNvSpPr>
            <p:nvPr/>
          </p:nvSpPr>
          <p:spPr bwMode="gray">
            <a:xfrm>
              <a:off x="1961" y="2784"/>
              <a:ext cx="54" cy="56"/>
            </a:xfrm>
            <a:custGeom>
              <a:avLst/>
              <a:gdLst>
                <a:gd name="T0" fmla="*/ 54 w 54"/>
                <a:gd name="T1" fmla="*/ 56 h 56"/>
                <a:gd name="T2" fmla="*/ 48 w 54"/>
                <a:gd name="T3" fmla="*/ 44 h 56"/>
                <a:gd name="T4" fmla="*/ 48 w 54"/>
                <a:gd name="T5" fmla="*/ 44 h 56"/>
                <a:gd name="T6" fmla="*/ 48 w 54"/>
                <a:gd name="T7" fmla="*/ 42 h 56"/>
                <a:gd name="T8" fmla="*/ 44 w 54"/>
                <a:gd name="T9" fmla="*/ 40 h 56"/>
                <a:gd name="T10" fmla="*/ 40 w 54"/>
                <a:gd name="T11" fmla="*/ 38 h 56"/>
                <a:gd name="T12" fmla="*/ 40 w 54"/>
                <a:gd name="T13" fmla="*/ 38 h 56"/>
                <a:gd name="T14" fmla="*/ 38 w 54"/>
                <a:gd name="T15" fmla="*/ 36 h 56"/>
                <a:gd name="T16" fmla="*/ 34 w 54"/>
                <a:gd name="T17" fmla="*/ 36 h 56"/>
                <a:gd name="T18" fmla="*/ 28 w 54"/>
                <a:gd name="T19" fmla="*/ 36 h 56"/>
                <a:gd name="T20" fmla="*/ 24 w 54"/>
                <a:gd name="T21" fmla="*/ 38 h 56"/>
                <a:gd name="T22" fmla="*/ 20 w 54"/>
                <a:gd name="T23" fmla="*/ 40 h 56"/>
                <a:gd name="T24" fmla="*/ 20 w 54"/>
                <a:gd name="T25" fmla="*/ 42 h 56"/>
                <a:gd name="T26" fmla="*/ 18 w 54"/>
                <a:gd name="T27" fmla="*/ 42 h 56"/>
                <a:gd name="T28" fmla="*/ 18 w 54"/>
                <a:gd name="T29" fmla="*/ 44 h 56"/>
                <a:gd name="T30" fmla="*/ 16 w 54"/>
                <a:gd name="T31" fmla="*/ 44 h 56"/>
                <a:gd name="T32" fmla="*/ 12 w 54"/>
                <a:gd name="T33" fmla="*/ 46 h 56"/>
                <a:gd name="T34" fmla="*/ 6 w 54"/>
                <a:gd name="T35" fmla="*/ 46 h 56"/>
                <a:gd name="T36" fmla="*/ 6 w 54"/>
                <a:gd name="T37" fmla="*/ 32 h 56"/>
                <a:gd name="T38" fmla="*/ 6 w 54"/>
                <a:gd name="T39" fmla="*/ 32 h 56"/>
                <a:gd name="T40" fmla="*/ 6 w 54"/>
                <a:gd name="T41" fmla="*/ 30 h 56"/>
                <a:gd name="T42" fmla="*/ 4 w 54"/>
                <a:gd name="T43" fmla="*/ 26 h 56"/>
                <a:gd name="T44" fmla="*/ 2 w 54"/>
                <a:gd name="T45" fmla="*/ 26 h 56"/>
                <a:gd name="T46" fmla="*/ 2 w 54"/>
                <a:gd name="T47" fmla="*/ 24 h 56"/>
                <a:gd name="T48" fmla="*/ 0 w 54"/>
                <a:gd name="T49" fmla="*/ 22 h 56"/>
                <a:gd name="T50" fmla="*/ 0 w 54"/>
                <a:gd name="T51" fmla="*/ 18 h 56"/>
                <a:gd name="T52" fmla="*/ 0 w 54"/>
                <a:gd name="T53" fmla="*/ 14 h 56"/>
                <a:gd name="T54" fmla="*/ 2 w 54"/>
                <a:gd name="T55" fmla="*/ 12 h 56"/>
                <a:gd name="T56" fmla="*/ 2 w 54"/>
                <a:gd name="T57" fmla="*/ 10 h 56"/>
                <a:gd name="T58" fmla="*/ 2 w 54"/>
                <a:gd name="T59" fmla="*/ 8 h 56"/>
                <a:gd name="T60" fmla="*/ 4 w 54"/>
                <a:gd name="T61" fmla="*/ 4 h 56"/>
                <a:gd name="T62" fmla="*/ 4 w 54"/>
                <a:gd name="T63" fmla="*/ 2 h 56"/>
                <a:gd name="T64" fmla="*/ 6 w 54"/>
                <a:gd name="T65" fmla="*/ 0 h 56"/>
                <a:gd name="T66" fmla="*/ 10 w 54"/>
                <a:gd name="T67" fmla="*/ 0 h 56"/>
                <a:gd name="T68" fmla="*/ 18 w 54"/>
                <a:gd name="T69" fmla="*/ 0 h 56"/>
                <a:gd name="T70" fmla="*/ 24 w 54"/>
                <a:gd name="T71" fmla="*/ 0 h 56"/>
                <a:gd name="T72" fmla="*/ 24 w 54"/>
                <a:gd name="T73" fmla="*/ 0 h 56"/>
                <a:gd name="T74" fmla="*/ 26 w 54"/>
                <a:gd name="T75" fmla="*/ 0 h 56"/>
                <a:gd name="T76" fmla="*/ 26 w 54"/>
                <a:gd name="T77" fmla="*/ 0 h 56"/>
                <a:gd name="T78" fmla="*/ 28 w 54"/>
                <a:gd name="T79" fmla="*/ 2 h 56"/>
                <a:gd name="T80" fmla="*/ 30 w 54"/>
                <a:gd name="T81" fmla="*/ 6 h 56"/>
                <a:gd name="T82" fmla="*/ 30 w 54"/>
                <a:gd name="T83" fmla="*/ 14 h 56"/>
                <a:gd name="T84" fmla="*/ 34 w 54"/>
                <a:gd name="T85" fmla="*/ 28 h 56"/>
                <a:gd name="T86" fmla="*/ 36 w 54"/>
                <a:gd name="T87" fmla="*/ 26 h 56"/>
                <a:gd name="T88" fmla="*/ 36 w 54"/>
                <a:gd name="T89" fmla="*/ 26 h 56"/>
                <a:gd name="T90" fmla="*/ 38 w 54"/>
                <a:gd name="T91" fmla="*/ 24 h 56"/>
                <a:gd name="T92" fmla="*/ 40 w 54"/>
                <a:gd name="T93" fmla="*/ 20 h 56"/>
                <a:gd name="T94" fmla="*/ 40 w 54"/>
                <a:gd name="T95" fmla="*/ 18 h 56"/>
                <a:gd name="T96" fmla="*/ 42 w 54"/>
                <a:gd name="T97" fmla="*/ 14 h 56"/>
                <a:gd name="T98" fmla="*/ 44 w 54"/>
                <a:gd name="T99" fmla="*/ 12 h 56"/>
                <a:gd name="T100" fmla="*/ 44 w 54"/>
                <a:gd name="T101" fmla="*/ 12 h 56"/>
                <a:gd name="T102" fmla="*/ 46 w 54"/>
                <a:gd name="T103" fmla="*/ 12 h 56"/>
                <a:gd name="T104" fmla="*/ 48 w 54"/>
                <a:gd name="T105" fmla="*/ 14 h 56"/>
                <a:gd name="T106" fmla="*/ 48 w 54"/>
                <a:gd name="T107" fmla="*/ 18 h 56"/>
                <a:gd name="T108" fmla="*/ 52 w 54"/>
                <a:gd name="T109" fmla="*/ 34 h 56"/>
                <a:gd name="T110" fmla="*/ 54 w 54"/>
                <a:gd name="T111" fmla="*/ 46 h 56"/>
                <a:gd name="T112" fmla="*/ 54 w 54"/>
                <a:gd name="T113" fmla="*/ 56 h 5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54"/>
                <a:gd name="T172" fmla="*/ 0 h 56"/>
                <a:gd name="T173" fmla="*/ 54 w 54"/>
                <a:gd name="T174" fmla="*/ 56 h 5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54" h="56">
                  <a:moveTo>
                    <a:pt x="54" y="56"/>
                  </a:moveTo>
                  <a:lnTo>
                    <a:pt x="48" y="44"/>
                  </a:lnTo>
                  <a:lnTo>
                    <a:pt x="48" y="42"/>
                  </a:lnTo>
                  <a:lnTo>
                    <a:pt x="44" y="40"/>
                  </a:lnTo>
                  <a:lnTo>
                    <a:pt x="40" y="38"/>
                  </a:lnTo>
                  <a:lnTo>
                    <a:pt x="38" y="36"/>
                  </a:lnTo>
                  <a:lnTo>
                    <a:pt x="34" y="36"/>
                  </a:lnTo>
                  <a:lnTo>
                    <a:pt x="28" y="36"/>
                  </a:lnTo>
                  <a:lnTo>
                    <a:pt x="24" y="38"/>
                  </a:lnTo>
                  <a:lnTo>
                    <a:pt x="20" y="40"/>
                  </a:lnTo>
                  <a:lnTo>
                    <a:pt x="20" y="42"/>
                  </a:lnTo>
                  <a:lnTo>
                    <a:pt x="18" y="42"/>
                  </a:lnTo>
                  <a:lnTo>
                    <a:pt x="18" y="44"/>
                  </a:lnTo>
                  <a:lnTo>
                    <a:pt x="16" y="44"/>
                  </a:lnTo>
                  <a:lnTo>
                    <a:pt x="12" y="46"/>
                  </a:lnTo>
                  <a:lnTo>
                    <a:pt x="6" y="46"/>
                  </a:lnTo>
                  <a:lnTo>
                    <a:pt x="6" y="32"/>
                  </a:lnTo>
                  <a:lnTo>
                    <a:pt x="6" y="30"/>
                  </a:lnTo>
                  <a:lnTo>
                    <a:pt x="4" y="26"/>
                  </a:lnTo>
                  <a:lnTo>
                    <a:pt x="2" y="26"/>
                  </a:lnTo>
                  <a:lnTo>
                    <a:pt x="2" y="24"/>
                  </a:lnTo>
                  <a:lnTo>
                    <a:pt x="0" y="22"/>
                  </a:lnTo>
                  <a:lnTo>
                    <a:pt x="0" y="18"/>
                  </a:lnTo>
                  <a:lnTo>
                    <a:pt x="0" y="14"/>
                  </a:lnTo>
                  <a:lnTo>
                    <a:pt x="2" y="12"/>
                  </a:lnTo>
                  <a:lnTo>
                    <a:pt x="2" y="10"/>
                  </a:lnTo>
                  <a:lnTo>
                    <a:pt x="2" y="8"/>
                  </a:lnTo>
                  <a:lnTo>
                    <a:pt x="4" y="4"/>
                  </a:lnTo>
                  <a:lnTo>
                    <a:pt x="4" y="2"/>
                  </a:lnTo>
                  <a:lnTo>
                    <a:pt x="6" y="0"/>
                  </a:lnTo>
                  <a:lnTo>
                    <a:pt x="10" y="0"/>
                  </a:lnTo>
                  <a:lnTo>
                    <a:pt x="18" y="0"/>
                  </a:lnTo>
                  <a:lnTo>
                    <a:pt x="24" y="0"/>
                  </a:lnTo>
                  <a:lnTo>
                    <a:pt x="26" y="0"/>
                  </a:lnTo>
                  <a:lnTo>
                    <a:pt x="28" y="2"/>
                  </a:lnTo>
                  <a:lnTo>
                    <a:pt x="30" y="6"/>
                  </a:lnTo>
                  <a:lnTo>
                    <a:pt x="30" y="14"/>
                  </a:lnTo>
                  <a:lnTo>
                    <a:pt x="34" y="28"/>
                  </a:lnTo>
                  <a:lnTo>
                    <a:pt x="36" y="26"/>
                  </a:lnTo>
                  <a:lnTo>
                    <a:pt x="38" y="24"/>
                  </a:lnTo>
                  <a:lnTo>
                    <a:pt x="40" y="20"/>
                  </a:lnTo>
                  <a:lnTo>
                    <a:pt x="40" y="18"/>
                  </a:lnTo>
                  <a:lnTo>
                    <a:pt x="42" y="14"/>
                  </a:lnTo>
                  <a:lnTo>
                    <a:pt x="44" y="12"/>
                  </a:lnTo>
                  <a:lnTo>
                    <a:pt x="46" y="12"/>
                  </a:lnTo>
                  <a:lnTo>
                    <a:pt x="48" y="14"/>
                  </a:lnTo>
                  <a:lnTo>
                    <a:pt x="48" y="18"/>
                  </a:lnTo>
                  <a:lnTo>
                    <a:pt x="52" y="34"/>
                  </a:lnTo>
                  <a:lnTo>
                    <a:pt x="54" y="46"/>
                  </a:lnTo>
                  <a:lnTo>
                    <a:pt x="54" y="5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53" name="Freeform 201"/>
            <p:cNvSpPr>
              <a:spLocks/>
            </p:cNvSpPr>
            <p:nvPr/>
          </p:nvSpPr>
          <p:spPr bwMode="gray">
            <a:xfrm>
              <a:off x="2011" y="2746"/>
              <a:ext cx="100" cy="272"/>
            </a:xfrm>
            <a:custGeom>
              <a:avLst/>
              <a:gdLst>
                <a:gd name="T0" fmla="*/ 40 w 100"/>
                <a:gd name="T1" fmla="*/ 170 h 272"/>
                <a:gd name="T2" fmla="*/ 26 w 100"/>
                <a:gd name="T3" fmla="*/ 166 h 272"/>
                <a:gd name="T4" fmla="*/ 26 w 100"/>
                <a:gd name="T5" fmla="*/ 156 h 272"/>
                <a:gd name="T6" fmla="*/ 26 w 100"/>
                <a:gd name="T7" fmla="*/ 142 h 272"/>
                <a:gd name="T8" fmla="*/ 24 w 100"/>
                <a:gd name="T9" fmla="*/ 136 h 272"/>
                <a:gd name="T10" fmla="*/ 20 w 100"/>
                <a:gd name="T11" fmla="*/ 130 h 272"/>
                <a:gd name="T12" fmla="*/ 16 w 100"/>
                <a:gd name="T13" fmla="*/ 120 h 272"/>
                <a:gd name="T14" fmla="*/ 10 w 100"/>
                <a:gd name="T15" fmla="*/ 112 h 272"/>
                <a:gd name="T16" fmla="*/ 8 w 100"/>
                <a:gd name="T17" fmla="*/ 108 h 272"/>
                <a:gd name="T18" fmla="*/ 4 w 100"/>
                <a:gd name="T19" fmla="*/ 102 h 272"/>
                <a:gd name="T20" fmla="*/ 2 w 100"/>
                <a:gd name="T21" fmla="*/ 94 h 272"/>
                <a:gd name="T22" fmla="*/ 2 w 100"/>
                <a:gd name="T23" fmla="*/ 90 h 272"/>
                <a:gd name="T24" fmla="*/ 4 w 100"/>
                <a:gd name="T25" fmla="*/ 82 h 272"/>
                <a:gd name="T26" fmla="*/ 2 w 100"/>
                <a:gd name="T27" fmla="*/ 78 h 272"/>
                <a:gd name="T28" fmla="*/ 0 w 100"/>
                <a:gd name="T29" fmla="*/ 74 h 272"/>
                <a:gd name="T30" fmla="*/ 2 w 100"/>
                <a:gd name="T31" fmla="*/ 70 h 272"/>
                <a:gd name="T32" fmla="*/ 4 w 100"/>
                <a:gd name="T33" fmla="*/ 72 h 272"/>
                <a:gd name="T34" fmla="*/ 6 w 100"/>
                <a:gd name="T35" fmla="*/ 72 h 272"/>
                <a:gd name="T36" fmla="*/ 8 w 100"/>
                <a:gd name="T37" fmla="*/ 74 h 272"/>
                <a:gd name="T38" fmla="*/ 10 w 100"/>
                <a:gd name="T39" fmla="*/ 70 h 272"/>
                <a:gd name="T40" fmla="*/ 6 w 100"/>
                <a:gd name="T41" fmla="*/ 56 h 272"/>
                <a:gd name="T42" fmla="*/ 8 w 100"/>
                <a:gd name="T43" fmla="*/ 56 h 272"/>
                <a:gd name="T44" fmla="*/ 10 w 100"/>
                <a:gd name="T45" fmla="*/ 58 h 272"/>
                <a:gd name="T46" fmla="*/ 16 w 100"/>
                <a:gd name="T47" fmla="*/ 60 h 272"/>
                <a:gd name="T48" fmla="*/ 22 w 100"/>
                <a:gd name="T49" fmla="*/ 58 h 272"/>
                <a:gd name="T50" fmla="*/ 22 w 100"/>
                <a:gd name="T51" fmla="*/ 56 h 272"/>
                <a:gd name="T52" fmla="*/ 26 w 100"/>
                <a:gd name="T53" fmla="*/ 54 h 272"/>
                <a:gd name="T54" fmla="*/ 28 w 100"/>
                <a:gd name="T55" fmla="*/ 48 h 272"/>
                <a:gd name="T56" fmla="*/ 32 w 100"/>
                <a:gd name="T57" fmla="*/ 40 h 272"/>
                <a:gd name="T58" fmla="*/ 36 w 100"/>
                <a:gd name="T59" fmla="*/ 34 h 272"/>
                <a:gd name="T60" fmla="*/ 36 w 100"/>
                <a:gd name="T61" fmla="*/ 30 h 272"/>
                <a:gd name="T62" fmla="*/ 40 w 100"/>
                <a:gd name="T63" fmla="*/ 26 h 272"/>
                <a:gd name="T64" fmla="*/ 66 w 100"/>
                <a:gd name="T65" fmla="*/ 0 h 272"/>
                <a:gd name="T66" fmla="*/ 74 w 100"/>
                <a:gd name="T67" fmla="*/ 8 h 272"/>
                <a:gd name="T68" fmla="*/ 84 w 100"/>
                <a:gd name="T69" fmla="*/ 34 h 272"/>
                <a:gd name="T70" fmla="*/ 82 w 100"/>
                <a:gd name="T71" fmla="*/ 36 h 272"/>
                <a:gd name="T72" fmla="*/ 76 w 100"/>
                <a:gd name="T73" fmla="*/ 52 h 272"/>
                <a:gd name="T74" fmla="*/ 72 w 100"/>
                <a:gd name="T75" fmla="*/ 72 h 272"/>
                <a:gd name="T76" fmla="*/ 76 w 100"/>
                <a:gd name="T77" fmla="*/ 76 h 272"/>
                <a:gd name="T78" fmla="*/ 80 w 100"/>
                <a:gd name="T79" fmla="*/ 80 h 272"/>
                <a:gd name="T80" fmla="*/ 90 w 100"/>
                <a:gd name="T81" fmla="*/ 78 h 272"/>
                <a:gd name="T82" fmla="*/ 96 w 100"/>
                <a:gd name="T83" fmla="*/ 98 h 272"/>
                <a:gd name="T84" fmla="*/ 90 w 100"/>
                <a:gd name="T85" fmla="*/ 102 h 272"/>
                <a:gd name="T86" fmla="*/ 82 w 100"/>
                <a:gd name="T87" fmla="*/ 112 h 272"/>
                <a:gd name="T88" fmla="*/ 84 w 100"/>
                <a:gd name="T89" fmla="*/ 138 h 272"/>
                <a:gd name="T90" fmla="*/ 82 w 100"/>
                <a:gd name="T91" fmla="*/ 138 h 272"/>
                <a:gd name="T92" fmla="*/ 80 w 100"/>
                <a:gd name="T93" fmla="*/ 142 h 272"/>
                <a:gd name="T94" fmla="*/ 80 w 100"/>
                <a:gd name="T95" fmla="*/ 150 h 272"/>
                <a:gd name="T96" fmla="*/ 80 w 100"/>
                <a:gd name="T97" fmla="*/ 158 h 272"/>
                <a:gd name="T98" fmla="*/ 80 w 100"/>
                <a:gd name="T99" fmla="*/ 168 h 272"/>
                <a:gd name="T100" fmla="*/ 84 w 100"/>
                <a:gd name="T101" fmla="*/ 182 h 272"/>
                <a:gd name="T102" fmla="*/ 84 w 100"/>
                <a:gd name="T103" fmla="*/ 210 h 272"/>
                <a:gd name="T104" fmla="*/ 84 w 100"/>
                <a:gd name="T105" fmla="*/ 224 h 272"/>
                <a:gd name="T106" fmla="*/ 82 w 100"/>
                <a:gd name="T107" fmla="*/ 244 h 272"/>
                <a:gd name="T108" fmla="*/ 76 w 100"/>
                <a:gd name="T109" fmla="*/ 272 h 272"/>
                <a:gd name="T110" fmla="*/ 72 w 100"/>
                <a:gd name="T111" fmla="*/ 262 h 272"/>
                <a:gd name="T112" fmla="*/ 74 w 100"/>
                <a:gd name="T113" fmla="*/ 226 h 272"/>
                <a:gd name="T114" fmla="*/ 74 w 100"/>
                <a:gd name="T115" fmla="*/ 206 h 272"/>
                <a:gd name="T116" fmla="*/ 70 w 100"/>
                <a:gd name="T117" fmla="*/ 168 h 27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00"/>
                <a:gd name="T178" fmla="*/ 0 h 272"/>
                <a:gd name="T179" fmla="*/ 100 w 100"/>
                <a:gd name="T180" fmla="*/ 272 h 272"/>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00" h="272">
                  <a:moveTo>
                    <a:pt x="62" y="154"/>
                  </a:moveTo>
                  <a:lnTo>
                    <a:pt x="40" y="170"/>
                  </a:lnTo>
                  <a:lnTo>
                    <a:pt x="26" y="168"/>
                  </a:lnTo>
                  <a:lnTo>
                    <a:pt x="26" y="166"/>
                  </a:lnTo>
                  <a:lnTo>
                    <a:pt x="26" y="162"/>
                  </a:lnTo>
                  <a:lnTo>
                    <a:pt x="26" y="156"/>
                  </a:lnTo>
                  <a:lnTo>
                    <a:pt x="26" y="148"/>
                  </a:lnTo>
                  <a:lnTo>
                    <a:pt x="26" y="142"/>
                  </a:lnTo>
                  <a:lnTo>
                    <a:pt x="24" y="138"/>
                  </a:lnTo>
                  <a:lnTo>
                    <a:pt x="24" y="136"/>
                  </a:lnTo>
                  <a:lnTo>
                    <a:pt x="22" y="134"/>
                  </a:lnTo>
                  <a:lnTo>
                    <a:pt x="20" y="130"/>
                  </a:lnTo>
                  <a:lnTo>
                    <a:pt x="18" y="126"/>
                  </a:lnTo>
                  <a:lnTo>
                    <a:pt x="16" y="120"/>
                  </a:lnTo>
                  <a:lnTo>
                    <a:pt x="12" y="116"/>
                  </a:lnTo>
                  <a:lnTo>
                    <a:pt x="10" y="112"/>
                  </a:lnTo>
                  <a:lnTo>
                    <a:pt x="10" y="108"/>
                  </a:lnTo>
                  <a:lnTo>
                    <a:pt x="8" y="108"/>
                  </a:lnTo>
                  <a:lnTo>
                    <a:pt x="6" y="106"/>
                  </a:lnTo>
                  <a:lnTo>
                    <a:pt x="4" y="102"/>
                  </a:lnTo>
                  <a:lnTo>
                    <a:pt x="4" y="98"/>
                  </a:lnTo>
                  <a:lnTo>
                    <a:pt x="2" y="94"/>
                  </a:lnTo>
                  <a:lnTo>
                    <a:pt x="2" y="92"/>
                  </a:lnTo>
                  <a:lnTo>
                    <a:pt x="2" y="90"/>
                  </a:lnTo>
                  <a:lnTo>
                    <a:pt x="4" y="86"/>
                  </a:lnTo>
                  <a:lnTo>
                    <a:pt x="4" y="82"/>
                  </a:lnTo>
                  <a:lnTo>
                    <a:pt x="2" y="78"/>
                  </a:lnTo>
                  <a:lnTo>
                    <a:pt x="2" y="76"/>
                  </a:lnTo>
                  <a:lnTo>
                    <a:pt x="0" y="74"/>
                  </a:lnTo>
                  <a:lnTo>
                    <a:pt x="0" y="72"/>
                  </a:lnTo>
                  <a:lnTo>
                    <a:pt x="2" y="70"/>
                  </a:lnTo>
                  <a:lnTo>
                    <a:pt x="4" y="72"/>
                  </a:lnTo>
                  <a:lnTo>
                    <a:pt x="6" y="72"/>
                  </a:lnTo>
                  <a:lnTo>
                    <a:pt x="8" y="74"/>
                  </a:lnTo>
                  <a:lnTo>
                    <a:pt x="10" y="72"/>
                  </a:lnTo>
                  <a:lnTo>
                    <a:pt x="10" y="70"/>
                  </a:lnTo>
                  <a:lnTo>
                    <a:pt x="8" y="56"/>
                  </a:lnTo>
                  <a:lnTo>
                    <a:pt x="6" y="56"/>
                  </a:lnTo>
                  <a:lnTo>
                    <a:pt x="8" y="56"/>
                  </a:lnTo>
                  <a:lnTo>
                    <a:pt x="10" y="58"/>
                  </a:lnTo>
                  <a:lnTo>
                    <a:pt x="14" y="60"/>
                  </a:lnTo>
                  <a:lnTo>
                    <a:pt x="16" y="60"/>
                  </a:lnTo>
                  <a:lnTo>
                    <a:pt x="22" y="58"/>
                  </a:lnTo>
                  <a:lnTo>
                    <a:pt x="22" y="56"/>
                  </a:lnTo>
                  <a:lnTo>
                    <a:pt x="24" y="54"/>
                  </a:lnTo>
                  <a:lnTo>
                    <a:pt x="26" y="54"/>
                  </a:lnTo>
                  <a:lnTo>
                    <a:pt x="28" y="50"/>
                  </a:lnTo>
                  <a:lnTo>
                    <a:pt x="28" y="48"/>
                  </a:lnTo>
                  <a:lnTo>
                    <a:pt x="30" y="46"/>
                  </a:lnTo>
                  <a:lnTo>
                    <a:pt x="32" y="40"/>
                  </a:lnTo>
                  <a:lnTo>
                    <a:pt x="34" y="36"/>
                  </a:lnTo>
                  <a:lnTo>
                    <a:pt x="36" y="34"/>
                  </a:lnTo>
                  <a:lnTo>
                    <a:pt x="36" y="32"/>
                  </a:lnTo>
                  <a:lnTo>
                    <a:pt x="36" y="30"/>
                  </a:lnTo>
                  <a:lnTo>
                    <a:pt x="38" y="28"/>
                  </a:lnTo>
                  <a:lnTo>
                    <a:pt x="40" y="26"/>
                  </a:lnTo>
                  <a:lnTo>
                    <a:pt x="54" y="24"/>
                  </a:lnTo>
                  <a:lnTo>
                    <a:pt x="66" y="0"/>
                  </a:lnTo>
                  <a:lnTo>
                    <a:pt x="68" y="2"/>
                  </a:lnTo>
                  <a:lnTo>
                    <a:pt x="74" y="8"/>
                  </a:lnTo>
                  <a:lnTo>
                    <a:pt x="80" y="20"/>
                  </a:lnTo>
                  <a:lnTo>
                    <a:pt x="84" y="34"/>
                  </a:lnTo>
                  <a:lnTo>
                    <a:pt x="82" y="36"/>
                  </a:lnTo>
                  <a:lnTo>
                    <a:pt x="78" y="40"/>
                  </a:lnTo>
                  <a:lnTo>
                    <a:pt x="76" y="52"/>
                  </a:lnTo>
                  <a:lnTo>
                    <a:pt x="72" y="70"/>
                  </a:lnTo>
                  <a:lnTo>
                    <a:pt x="72" y="72"/>
                  </a:lnTo>
                  <a:lnTo>
                    <a:pt x="74" y="74"/>
                  </a:lnTo>
                  <a:lnTo>
                    <a:pt x="76" y="76"/>
                  </a:lnTo>
                  <a:lnTo>
                    <a:pt x="78" y="78"/>
                  </a:lnTo>
                  <a:lnTo>
                    <a:pt x="80" y="80"/>
                  </a:lnTo>
                  <a:lnTo>
                    <a:pt x="84" y="80"/>
                  </a:lnTo>
                  <a:lnTo>
                    <a:pt x="90" y="78"/>
                  </a:lnTo>
                  <a:lnTo>
                    <a:pt x="100" y="84"/>
                  </a:lnTo>
                  <a:lnTo>
                    <a:pt x="96" y="98"/>
                  </a:lnTo>
                  <a:lnTo>
                    <a:pt x="94" y="100"/>
                  </a:lnTo>
                  <a:lnTo>
                    <a:pt x="90" y="102"/>
                  </a:lnTo>
                  <a:lnTo>
                    <a:pt x="86" y="104"/>
                  </a:lnTo>
                  <a:lnTo>
                    <a:pt x="82" y="112"/>
                  </a:lnTo>
                  <a:lnTo>
                    <a:pt x="80" y="122"/>
                  </a:lnTo>
                  <a:lnTo>
                    <a:pt x="84" y="138"/>
                  </a:lnTo>
                  <a:lnTo>
                    <a:pt x="82" y="138"/>
                  </a:lnTo>
                  <a:lnTo>
                    <a:pt x="80" y="140"/>
                  </a:lnTo>
                  <a:lnTo>
                    <a:pt x="80" y="142"/>
                  </a:lnTo>
                  <a:lnTo>
                    <a:pt x="78" y="146"/>
                  </a:lnTo>
                  <a:lnTo>
                    <a:pt x="80" y="150"/>
                  </a:lnTo>
                  <a:lnTo>
                    <a:pt x="80" y="156"/>
                  </a:lnTo>
                  <a:lnTo>
                    <a:pt x="80" y="158"/>
                  </a:lnTo>
                  <a:lnTo>
                    <a:pt x="80" y="162"/>
                  </a:lnTo>
                  <a:lnTo>
                    <a:pt x="80" y="168"/>
                  </a:lnTo>
                  <a:lnTo>
                    <a:pt x="82" y="174"/>
                  </a:lnTo>
                  <a:lnTo>
                    <a:pt x="84" y="182"/>
                  </a:lnTo>
                  <a:lnTo>
                    <a:pt x="88" y="188"/>
                  </a:lnTo>
                  <a:lnTo>
                    <a:pt x="84" y="210"/>
                  </a:lnTo>
                  <a:lnTo>
                    <a:pt x="84" y="218"/>
                  </a:lnTo>
                  <a:lnTo>
                    <a:pt x="84" y="224"/>
                  </a:lnTo>
                  <a:lnTo>
                    <a:pt x="84" y="230"/>
                  </a:lnTo>
                  <a:lnTo>
                    <a:pt x="82" y="244"/>
                  </a:lnTo>
                  <a:lnTo>
                    <a:pt x="80" y="260"/>
                  </a:lnTo>
                  <a:lnTo>
                    <a:pt x="76" y="272"/>
                  </a:lnTo>
                  <a:lnTo>
                    <a:pt x="74" y="270"/>
                  </a:lnTo>
                  <a:lnTo>
                    <a:pt x="72" y="262"/>
                  </a:lnTo>
                  <a:lnTo>
                    <a:pt x="72" y="248"/>
                  </a:lnTo>
                  <a:lnTo>
                    <a:pt x="74" y="226"/>
                  </a:lnTo>
                  <a:lnTo>
                    <a:pt x="74" y="220"/>
                  </a:lnTo>
                  <a:lnTo>
                    <a:pt x="74" y="206"/>
                  </a:lnTo>
                  <a:lnTo>
                    <a:pt x="74" y="188"/>
                  </a:lnTo>
                  <a:lnTo>
                    <a:pt x="70" y="168"/>
                  </a:lnTo>
                  <a:lnTo>
                    <a:pt x="62" y="15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54" name="Freeform 202"/>
            <p:cNvSpPr>
              <a:spLocks/>
            </p:cNvSpPr>
            <p:nvPr/>
          </p:nvSpPr>
          <p:spPr bwMode="gray">
            <a:xfrm>
              <a:off x="2137" y="2808"/>
              <a:ext cx="90" cy="168"/>
            </a:xfrm>
            <a:custGeom>
              <a:avLst/>
              <a:gdLst>
                <a:gd name="T0" fmla="*/ 58 w 90"/>
                <a:gd name="T1" fmla="*/ 124 h 168"/>
                <a:gd name="T2" fmla="*/ 62 w 90"/>
                <a:gd name="T3" fmla="*/ 128 h 168"/>
                <a:gd name="T4" fmla="*/ 64 w 90"/>
                <a:gd name="T5" fmla="*/ 132 h 168"/>
                <a:gd name="T6" fmla="*/ 50 w 90"/>
                <a:gd name="T7" fmla="*/ 154 h 168"/>
                <a:gd name="T8" fmla="*/ 42 w 90"/>
                <a:gd name="T9" fmla="*/ 158 h 168"/>
                <a:gd name="T10" fmla="*/ 46 w 90"/>
                <a:gd name="T11" fmla="*/ 166 h 168"/>
                <a:gd name="T12" fmla="*/ 64 w 90"/>
                <a:gd name="T13" fmla="*/ 164 h 168"/>
                <a:gd name="T14" fmla="*/ 78 w 90"/>
                <a:gd name="T15" fmla="*/ 150 h 168"/>
                <a:gd name="T16" fmla="*/ 88 w 90"/>
                <a:gd name="T17" fmla="*/ 134 h 168"/>
                <a:gd name="T18" fmla="*/ 90 w 90"/>
                <a:gd name="T19" fmla="*/ 126 h 168"/>
                <a:gd name="T20" fmla="*/ 84 w 90"/>
                <a:gd name="T21" fmla="*/ 102 h 168"/>
                <a:gd name="T22" fmla="*/ 84 w 90"/>
                <a:gd name="T23" fmla="*/ 98 h 168"/>
                <a:gd name="T24" fmla="*/ 82 w 90"/>
                <a:gd name="T25" fmla="*/ 90 h 168"/>
                <a:gd name="T26" fmla="*/ 76 w 90"/>
                <a:gd name="T27" fmla="*/ 82 h 168"/>
                <a:gd name="T28" fmla="*/ 60 w 90"/>
                <a:gd name="T29" fmla="*/ 74 h 168"/>
                <a:gd name="T30" fmla="*/ 46 w 90"/>
                <a:gd name="T31" fmla="*/ 46 h 168"/>
                <a:gd name="T32" fmla="*/ 48 w 90"/>
                <a:gd name="T33" fmla="*/ 42 h 168"/>
                <a:gd name="T34" fmla="*/ 52 w 90"/>
                <a:gd name="T35" fmla="*/ 36 h 168"/>
                <a:gd name="T36" fmla="*/ 60 w 90"/>
                <a:gd name="T37" fmla="*/ 32 h 168"/>
                <a:gd name="T38" fmla="*/ 64 w 90"/>
                <a:gd name="T39" fmla="*/ 30 h 168"/>
                <a:gd name="T40" fmla="*/ 72 w 90"/>
                <a:gd name="T41" fmla="*/ 26 h 168"/>
                <a:gd name="T42" fmla="*/ 70 w 90"/>
                <a:gd name="T43" fmla="*/ 22 h 168"/>
                <a:gd name="T44" fmla="*/ 68 w 90"/>
                <a:gd name="T45" fmla="*/ 16 h 168"/>
                <a:gd name="T46" fmla="*/ 64 w 90"/>
                <a:gd name="T47" fmla="*/ 12 h 168"/>
                <a:gd name="T48" fmla="*/ 60 w 90"/>
                <a:gd name="T49" fmla="*/ 6 h 168"/>
                <a:gd name="T50" fmla="*/ 50 w 90"/>
                <a:gd name="T51" fmla="*/ 2 h 168"/>
                <a:gd name="T52" fmla="*/ 48 w 90"/>
                <a:gd name="T53" fmla="*/ 4 h 168"/>
                <a:gd name="T54" fmla="*/ 40 w 90"/>
                <a:gd name="T55" fmla="*/ 4 h 168"/>
                <a:gd name="T56" fmla="*/ 28 w 90"/>
                <a:gd name="T57" fmla="*/ 2 h 168"/>
                <a:gd name="T58" fmla="*/ 20 w 90"/>
                <a:gd name="T59" fmla="*/ 0 h 168"/>
                <a:gd name="T60" fmla="*/ 14 w 90"/>
                <a:gd name="T61" fmla="*/ 2 h 168"/>
                <a:gd name="T62" fmla="*/ 8 w 90"/>
                <a:gd name="T63" fmla="*/ 2 h 168"/>
                <a:gd name="T64" fmla="*/ 2 w 90"/>
                <a:gd name="T65" fmla="*/ 4 h 168"/>
                <a:gd name="T66" fmla="*/ 0 w 90"/>
                <a:gd name="T67" fmla="*/ 10 h 168"/>
                <a:gd name="T68" fmla="*/ 4 w 90"/>
                <a:gd name="T69" fmla="*/ 10 h 168"/>
                <a:gd name="T70" fmla="*/ 8 w 90"/>
                <a:gd name="T71" fmla="*/ 14 h 168"/>
                <a:gd name="T72" fmla="*/ 20 w 90"/>
                <a:gd name="T73" fmla="*/ 30 h 168"/>
                <a:gd name="T74" fmla="*/ 24 w 90"/>
                <a:gd name="T75" fmla="*/ 36 h 168"/>
                <a:gd name="T76" fmla="*/ 22 w 90"/>
                <a:gd name="T77" fmla="*/ 44 h 168"/>
                <a:gd name="T78" fmla="*/ 20 w 90"/>
                <a:gd name="T79" fmla="*/ 48 h 168"/>
                <a:gd name="T80" fmla="*/ 18 w 90"/>
                <a:gd name="T81" fmla="*/ 50 h 168"/>
                <a:gd name="T82" fmla="*/ 18 w 90"/>
                <a:gd name="T83" fmla="*/ 58 h 168"/>
                <a:gd name="T84" fmla="*/ 24 w 90"/>
                <a:gd name="T85" fmla="*/ 64 h 168"/>
                <a:gd name="T86" fmla="*/ 30 w 90"/>
                <a:gd name="T87" fmla="*/ 68 h 168"/>
                <a:gd name="T88" fmla="*/ 32 w 90"/>
                <a:gd name="T89" fmla="*/ 70 h 168"/>
                <a:gd name="T90" fmla="*/ 38 w 90"/>
                <a:gd name="T91" fmla="*/ 76 h 168"/>
                <a:gd name="T92" fmla="*/ 46 w 90"/>
                <a:gd name="T93" fmla="*/ 84 h 168"/>
                <a:gd name="T94" fmla="*/ 52 w 90"/>
                <a:gd name="T95" fmla="*/ 94 h 168"/>
                <a:gd name="T96" fmla="*/ 56 w 90"/>
                <a:gd name="T97" fmla="*/ 106 h 168"/>
                <a:gd name="T98" fmla="*/ 56 w 90"/>
                <a:gd name="T99" fmla="*/ 116 h 168"/>
                <a:gd name="T100" fmla="*/ 56 w 90"/>
                <a:gd name="T101" fmla="*/ 124 h 16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90"/>
                <a:gd name="T154" fmla="*/ 0 h 168"/>
                <a:gd name="T155" fmla="*/ 90 w 90"/>
                <a:gd name="T156" fmla="*/ 168 h 168"/>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90" h="168">
                  <a:moveTo>
                    <a:pt x="56" y="124"/>
                  </a:moveTo>
                  <a:lnTo>
                    <a:pt x="58" y="124"/>
                  </a:lnTo>
                  <a:lnTo>
                    <a:pt x="60" y="126"/>
                  </a:lnTo>
                  <a:lnTo>
                    <a:pt x="62" y="128"/>
                  </a:lnTo>
                  <a:lnTo>
                    <a:pt x="64" y="132"/>
                  </a:lnTo>
                  <a:lnTo>
                    <a:pt x="60" y="150"/>
                  </a:lnTo>
                  <a:lnTo>
                    <a:pt x="50" y="154"/>
                  </a:lnTo>
                  <a:lnTo>
                    <a:pt x="46" y="158"/>
                  </a:lnTo>
                  <a:lnTo>
                    <a:pt x="42" y="158"/>
                  </a:lnTo>
                  <a:lnTo>
                    <a:pt x="38" y="168"/>
                  </a:lnTo>
                  <a:lnTo>
                    <a:pt x="46" y="166"/>
                  </a:lnTo>
                  <a:lnTo>
                    <a:pt x="62" y="168"/>
                  </a:lnTo>
                  <a:lnTo>
                    <a:pt x="64" y="164"/>
                  </a:lnTo>
                  <a:lnTo>
                    <a:pt x="70" y="158"/>
                  </a:lnTo>
                  <a:lnTo>
                    <a:pt x="78" y="150"/>
                  </a:lnTo>
                  <a:lnTo>
                    <a:pt x="86" y="140"/>
                  </a:lnTo>
                  <a:lnTo>
                    <a:pt x="88" y="134"/>
                  </a:lnTo>
                  <a:lnTo>
                    <a:pt x="90" y="130"/>
                  </a:lnTo>
                  <a:lnTo>
                    <a:pt x="90" y="126"/>
                  </a:lnTo>
                  <a:lnTo>
                    <a:pt x="88" y="124"/>
                  </a:lnTo>
                  <a:lnTo>
                    <a:pt x="84" y="102"/>
                  </a:lnTo>
                  <a:lnTo>
                    <a:pt x="84" y="100"/>
                  </a:lnTo>
                  <a:lnTo>
                    <a:pt x="84" y="98"/>
                  </a:lnTo>
                  <a:lnTo>
                    <a:pt x="84" y="94"/>
                  </a:lnTo>
                  <a:lnTo>
                    <a:pt x="82" y="90"/>
                  </a:lnTo>
                  <a:lnTo>
                    <a:pt x="80" y="86"/>
                  </a:lnTo>
                  <a:lnTo>
                    <a:pt x="76" y="82"/>
                  </a:lnTo>
                  <a:lnTo>
                    <a:pt x="70" y="78"/>
                  </a:lnTo>
                  <a:lnTo>
                    <a:pt x="60" y="74"/>
                  </a:lnTo>
                  <a:lnTo>
                    <a:pt x="46" y="54"/>
                  </a:lnTo>
                  <a:lnTo>
                    <a:pt x="46" y="46"/>
                  </a:lnTo>
                  <a:lnTo>
                    <a:pt x="48" y="44"/>
                  </a:lnTo>
                  <a:lnTo>
                    <a:pt x="48" y="42"/>
                  </a:lnTo>
                  <a:lnTo>
                    <a:pt x="50" y="40"/>
                  </a:lnTo>
                  <a:lnTo>
                    <a:pt x="52" y="36"/>
                  </a:lnTo>
                  <a:lnTo>
                    <a:pt x="56" y="34"/>
                  </a:lnTo>
                  <a:lnTo>
                    <a:pt x="60" y="32"/>
                  </a:lnTo>
                  <a:lnTo>
                    <a:pt x="64" y="30"/>
                  </a:lnTo>
                  <a:lnTo>
                    <a:pt x="68" y="28"/>
                  </a:lnTo>
                  <a:lnTo>
                    <a:pt x="72" y="26"/>
                  </a:lnTo>
                  <a:lnTo>
                    <a:pt x="70" y="24"/>
                  </a:lnTo>
                  <a:lnTo>
                    <a:pt x="70" y="22"/>
                  </a:lnTo>
                  <a:lnTo>
                    <a:pt x="68" y="18"/>
                  </a:lnTo>
                  <a:lnTo>
                    <a:pt x="68" y="16"/>
                  </a:lnTo>
                  <a:lnTo>
                    <a:pt x="64" y="12"/>
                  </a:lnTo>
                  <a:lnTo>
                    <a:pt x="62" y="10"/>
                  </a:lnTo>
                  <a:lnTo>
                    <a:pt x="60" y="6"/>
                  </a:lnTo>
                  <a:lnTo>
                    <a:pt x="56" y="4"/>
                  </a:lnTo>
                  <a:lnTo>
                    <a:pt x="50" y="2"/>
                  </a:lnTo>
                  <a:lnTo>
                    <a:pt x="48" y="4"/>
                  </a:lnTo>
                  <a:lnTo>
                    <a:pt x="46" y="4"/>
                  </a:lnTo>
                  <a:lnTo>
                    <a:pt x="40" y="4"/>
                  </a:lnTo>
                  <a:lnTo>
                    <a:pt x="34" y="4"/>
                  </a:lnTo>
                  <a:lnTo>
                    <a:pt x="28" y="2"/>
                  </a:lnTo>
                  <a:lnTo>
                    <a:pt x="22" y="2"/>
                  </a:lnTo>
                  <a:lnTo>
                    <a:pt x="20" y="0"/>
                  </a:lnTo>
                  <a:lnTo>
                    <a:pt x="16" y="2"/>
                  </a:lnTo>
                  <a:lnTo>
                    <a:pt x="14" y="2"/>
                  </a:lnTo>
                  <a:lnTo>
                    <a:pt x="10" y="2"/>
                  </a:lnTo>
                  <a:lnTo>
                    <a:pt x="8" y="2"/>
                  </a:lnTo>
                  <a:lnTo>
                    <a:pt x="4" y="4"/>
                  </a:lnTo>
                  <a:lnTo>
                    <a:pt x="2" y="4"/>
                  </a:lnTo>
                  <a:lnTo>
                    <a:pt x="0" y="6"/>
                  </a:lnTo>
                  <a:lnTo>
                    <a:pt x="0" y="10"/>
                  </a:lnTo>
                  <a:lnTo>
                    <a:pt x="2" y="10"/>
                  </a:lnTo>
                  <a:lnTo>
                    <a:pt x="4" y="10"/>
                  </a:lnTo>
                  <a:lnTo>
                    <a:pt x="6" y="12"/>
                  </a:lnTo>
                  <a:lnTo>
                    <a:pt x="8" y="14"/>
                  </a:lnTo>
                  <a:lnTo>
                    <a:pt x="10" y="26"/>
                  </a:lnTo>
                  <a:lnTo>
                    <a:pt x="20" y="30"/>
                  </a:lnTo>
                  <a:lnTo>
                    <a:pt x="22" y="34"/>
                  </a:lnTo>
                  <a:lnTo>
                    <a:pt x="24" y="36"/>
                  </a:lnTo>
                  <a:lnTo>
                    <a:pt x="24" y="40"/>
                  </a:lnTo>
                  <a:lnTo>
                    <a:pt x="22" y="44"/>
                  </a:lnTo>
                  <a:lnTo>
                    <a:pt x="22" y="46"/>
                  </a:lnTo>
                  <a:lnTo>
                    <a:pt x="20" y="48"/>
                  </a:lnTo>
                  <a:lnTo>
                    <a:pt x="18" y="50"/>
                  </a:lnTo>
                  <a:lnTo>
                    <a:pt x="16" y="54"/>
                  </a:lnTo>
                  <a:lnTo>
                    <a:pt x="18" y="58"/>
                  </a:lnTo>
                  <a:lnTo>
                    <a:pt x="22" y="60"/>
                  </a:lnTo>
                  <a:lnTo>
                    <a:pt x="24" y="64"/>
                  </a:lnTo>
                  <a:lnTo>
                    <a:pt x="28" y="66"/>
                  </a:lnTo>
                  <a:lnTo>
                    <a:pt x="30" y="68"/>
                  </a:lnTo>
                  <a:lnTo>
                    <a:pt x="32" y="70"/>
                  </a:lnTo>
                  <a:lnTo>
                    <a:pt x="34" y="72"/>
                  </a:lnTo>
                  <a:lnTo>
                    <a:pt x="38" y="76"/>
                  </a:lnTo>
                  <a:lnTo>
                    <a:pt x="42" y="80"/>
                  </a:lnTo>
                  <a:lnTo>
                    <a:pt x="46" y="84"/>
                  </a:lnTo>
                  <a:lnTo>
                    <a:pt x="50" y="88"/>
                  </a:lnTo>
                  <a:lnTo>
                    <a:pt x="52" y="94"/>
                  </a:lnTo>
                  <a:lnTo>
                    <a:pt x="54" y="100"/>
                  </a:lnTo>
                  <a:lnTo>
                    <a:pt x="56" y="106"/>
                  </a:lnTo>
                  <a:lnTo>
                    <a:pt x="56" y="112"/>
                  </a:lnTo>
                  <a:lnTo>
                    <a:pt x="56" y="116"/>
                  </a:lnTo>
                  <a:lnTo>
                    <a:pt x="56" y="118"/>
                  </a:lnTo>
                  <a:lnTo>
                    <a:pt x="56" y="12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55" name="Freeform 203"/>
            <p:cNvSpPr>
              <a:spLocks/>
            </p:cNvSpPr>
            <p:nvPr/>
          </p:nvSpPr>
          <p:spPr bwMode="gray">
            <a:xfrm>
              <a:off x="2087" y="2844"/>
              <a:ext cx="82" cy="208"/>
            </a:xfrm>
            <a:custGeom>
              <a:avLst/>
              <a:gdLst>
                <a:gd name="T0" fmla="*/ 18 w 82"/>
                <a:gd name="T1" fmla="*/ 2 h 208"/>
                <a:gd name="T2" fmla="*/ 10 w 82"/>
                <a:gd name="T3" fmla="*/ 6 h 208"/>
                <a:gd name="T4" fmla="*/ 4 w 82"/>
                <a:gd name="T5" fmla="*/ 24 h 208"/>
                <a:gd name="T6" fmla="*/ 6 w 82"/>
                <a:gd name="T7" fmla="*/ 40 h 208"/>
                <a:gd name="T8" fmla="*/ 4 w 82"/>
                <a:gd name="T9" fmla="*/ 42 h 208"/>
                <a:gd name="T10" fmla="*/ 2 w 82"/>
                <a:gd name="T11" fmla="*/ 48 h 208"/>
                <a:gd name="T12" fmla="*/ 4 w 82"/>
                <a:gd name="T13" fmla="*/ 58 h 208"/>
                <a:gd name="T14" fmla="*/ 4 w 82"/>
                <a:gd name="T15" fmla="*/ 64 h 208"/>
                <a:gd name="T16" fmla="*/ 6 w 82"/>
                <a:gd name="T17" fmla="*/ 76 h 208"/>
                <a:gd name="T18" fmla="*/ 12 w 82"/>
                <a:gd name="T19" fmla="*/ 90 h 208"/>
                <a:gd name="T20" fmla="*/ 8 w 82"/>
                <a:gd name="T21" fmla="*/ 120 h 208"/>
                <a:gd name="T22" fmla="*/ 8 w 82"/>
                <a:gd name="T23" fmla="*/ 132 h 208"/>
                <a:gd name="T24" fmla="*/ 4 w 82"/>
                <a:gd name="T25" fmla="*/ 162 h 208"/>
                <a:gd name="T26" fmla="*/ 0 w 82"/>
                <a:gd name="T27" fmla="*/ 174 h 208"/>
                <a:gd name="T28" fmla="*/ 0 w 82"/>
                <a:gd name="T29" fmla="*/ 176 h 208"/>
                <a:gd name="T30" fmla="*/ 2 w 82"/>
                <a:gd name="T31" fmla="*/ 178 h 208"/>
                <a:gd name="T32" fmla="*/ 8 w 82"/>
                <a:gd name="T33" fmla="*/ 186 h 208"/>
                <a:gd name="T34" fmla="*/ 24 w 82"/>
                <a:gd name="T35" fmla="*/ 200 h 208"/>
                <a:gd name="T36" fmla="*/ 50 w 82"/>
                <a:gd name="T37" fmla="*/ 208 h 208"/>
                <a:gd name="T38" fmla="*/ 46 w 82"/>
                <a:gd name="T39" fmla="*/ 192 h 208"/>
                <a:gd name="T40" fmla="*/ 20 w 82"/>
                <a:gd name="T41" fmla="*/ 166 h 208"/>
                <a:gd name="T42" fmla="*/ 14 w 82"/>
                <a:gd name="T43" fmla="*/ 148 h 208"/>
                <a:gd name="T44" fmla="*/ 18 w 82"/>
                <a:gd name="T45" fmla="*/ 128 h 208"/>
                <a:gd name="T46" fmla="*/ 22 w 82"/>
                <a:gd name="T47" fmla="*/ 108 h 208"/>
                <a:gd name="T48" fmla="*/ 24 w 82"/>
                <a:gd name="T49" fmla="*/ 90 h 208"/>
                <a:gd name="T50" fmla="*/ 26 w 82"/>
                <a:gd name="T51" fmla="*/ 86 h 208"/>
                <a:gd name="T52" fmla="*/ 28 w 82"/>
                <a:gd name="T53" fmla="*/ 82 h 208"/>
                <a:gd name="T54" fmla="*/ 32 w 82"/>
                <a:gd name="T55" fmla="*/ 84 h 208"/>
                <a:gd name="T56" fmla="*/ 34 w 82"/>
                <a:gd name="T57" fmla="*/ 90 h 208"/>
                <a:gd name="T58" fmla="*/ 42 w 82"/>
                <a:gd name="T59" fmla="*/ 110 h 208"/>
                <a:gd name="T60" fmla="*/ 48 w 82"/>
                <a:gd name="T61" fmla="*/ 112 h 208"/>
                <a:gd name="T62" fmla="*/ 48 w 82"/>
                <a:gd name="T63" fmla="*/ 92 h 208"/>
                <a:gd name="T64" fmla="*/ 56 w 82"/>
                <a:gd name="T65" fmla="*/ 82 h 208"/>
                <a:gd name="T66" fmla="*/ 64 w 82"/>
                <a:gd name="T67" fmla="*/ 80 h 208"/>
                <a:gd name="T68" fmla="*/ 74 w 82"/>
                <a:gd name="T69" fmla="*/ 82 h 208"/>
                <a:gd name="T70" fmla="*/ 82 w 82"/>
                <a:gd name="T71" fmla="*/ 82 h 208"/>
                <a:gd name="T72" fmla="*/ 82 w 82"/>
                <a:gd name="T73" fmla="*/ 74 h 208"/>
                <a:gd name="T74" fmla="*/ 80 w 82"/>
                <a:gd name="T75" fmla="*/ 62 h 208"/>
                <a:gd name="T76" fmla="*/ 80 w 82"/>
                <a:gd name="T77" fmla="*/ 58 h 208"/>
                <a:gd name="T78" fmla="*/ 74 w 82"/>
                <a:gd name="T79" fmla="*/ 46 h 208"/>
                <a:gd name="T80" fmla="*/ 64 w 82"/>
                <a:gd name="T81" fmla="*/ 34 h 208"/>
                <a:gd name="T82" fmla="*/ 60 w 82"/>
                <a:gd name="T83" fmla="*/ 32 h 208"/>
                <a:gd name="T84" fmla="*/ 54 w 82"/>
                <a:gd name="T85" fmla="*/ 30 h 208"/>
                <a:gd name="T86" fmla="*/ 50 w 82"/>
                <a:gd name="T87" fmla="*/ 32 h 208"/>
                <a:gd name="T88" fmla="*/ 44 w 82"/>
                <a:gd name="T89" fmla="*/ 36 h 208"/>
                <a:gd name="T90" fmla="*/ 38 w 82"/>
                <a:gd name="T91" fmla="*/ 36 h 208"/>
                <a:gd name="T92" fmla="*/ 38 w 82"/>
                <a:gd name="T93" fmla="*/ 34 h 208"/>
                <a:gd name="T94" fmla="*/ 40 w 82"/>
                <a:gd name="T95" fmla="*/ 28 h 208"/>
                <a:gd name="T96" fmla="*/ 42 w 82"/>
                <a:gd name="T97" fmla="*/ 18 h 208"/>
                <a:gd name="T98" fmla="*/ 40 w 82"/>
                <a:gd name="T99" fmla="*/ 10 h 208"/>
                <a:gd name="T100" fmla="*/ 30 w 82"/>
                <a:gd name="T101" fmla="*/ 10 h 208"/>
                <a:gd name="T102" fmla="*/ 28 w 82"/>
                <a:gd name="T103" fmla="*/ 4 h 208"/>
                <a:gd name="T104" fmla="*/ 24 w 82"/>
                <a:gd name="T105" fmla="*/ 0 h 208"/>
                <a:gd name="T106" fmla="*/ 20 w 82"/>
                <a:gd name="T107" fmla="*/ 0 h 20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82"/>
                <a:gd name="T163" fmla="*/ 0 h 208"/>
                <a:gd name="T164" fmla="*/ 82 w 82"/>
                <a:gd name="T165" fmla="*/ 208 h 208"/>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82" h="208">
                  <a:moveTo>
                    <a:pt x="20" y="0"/>
                  </a:moveTo>
                  <a:lnTo>
                    <a:pt x="18" y="2"/>
                  </a:lnTo>
                  <a:lnTo>
                    <a:pt x="14" y="4"/>
                  </a:lnTo>
                  <a:lnTo>
                    <a:pt x="10" y="6"/>
                  </a:lnTo>
                  <a:lnTo>
                    <a:pt x="6" y="14"/>
                  </a:lnTo>
                  <a:lnTo>
                    <a:pt x="4" y="24"/>
                  </a:lnTo>
                  <a:lnTo>
                    <a:pt x="8" y="40"/>
                  </a:lnTo>
                  <a:lnTo>
                    <a:pt x="6" y="40"/>
                  </a:lnTo>
                  <a:lnTo>
                    <a:pt x="4" y="42"/>
                  </a:lnTo>
                  <a:lnTo>
                    <a:pt x="4" y="44"/>
                  </a:lnTo>
                  <a:lnTo>
                    <a:pt x="2" y="48"/>
                  </a:lnTo>
                  <a:lnTo>
                    <a:pt x="4" y="52"/>
                  </a:lnTo>
                  <a:lnTo>
                    <a:pt x="4" y="58"/>
                  </a:lnTo>
                  <a:lnTo>
                    <a:pt x="4" y="60"/>
                  </a:lnTo>
                  <a:lnTo>
                    <a:pt x="4" y="64"/>
                  </a:lnTo>
                  <a:lnTo>
                    <a:pt x="4" y="70"/>
                  </a:lnTo>
                  <a:lnTo>
                    <a:pt x="6" y="76"/>
                  </a:lnTo>
                  <a:lnTo>
                    <a:pt x="8" y="84"/>
                  </a:lnTo>
                  <a:lnTo>
                    <a:pt x="12" y="90"/>
                  </a:lnTo>
                  <a:lnTo>
                    <a:pt x="8" y="112"/>
                  </a:lnTo>
                  <a:lnTo>
                    <a:pt x="8" y="120"/>
                  </a:lnTo>
                  <a:lnTo>
                    <a:pt x="8" y="126"/>
                  </a:lnTo>
                  <a:lnTo>
                    <a:pt x="8" y="132"/>
                  </a:lnTo>
                  <a:lnTo>
                    <a:pt x="6" y="146"/>
                  </a:lnTo>
                  <a:lnTo>
                    <a:pt x="4" y="162"/>
                  </a:lnTo>
                  <a:lnTo>
                    <a:pt x="0" y="174"/>
                  </a:lnTo>
                  <a:lnTo>
                    <a:pt x="0" y="176"/>
                  </a:lnTo>
                  <a:lnTo>
                    <a:pt x="2" y="178"/>
                  </a:lnTo>
                  <a:lnTo>
                    <a:pt x="4" y="182"/>
                  </a:lnTo>
                  <a:lnTo>
                    <a:pt x="8" y="186"/>
                  </a:lnTo>
                  <a:lnTo>
                    <a:pt x="12" y="192"/>
                  </a:lnTo>
                  <a:lnTo>
                    <a:pt x="24" y="200"/>
                  </a:lnTo>
                  <a:lnTo>
                    <a:pt x="42" y="198"/>
                  </a:lnTo>
                  <a:lnTo>
                    <a:pt x="50" y="208"/>
                  </a:lnTo>
                  <a:lnTo>
                    <a:pt x="58" y="206"/>
                  </a:lnTo>
                  <a:lnTo>
                    <a:pt x="46" y="192"/>
                  </a:lnTo>
                  <a:lnTo>
                    <a:pt x="22" y="168"/>
                  </a:lnTo>
                  <a:lnTo>
                    <a:pt x="20" y="166"/>
                  </a:lnTo>
                  <a:lnTo>
                    <a:pt x="16" y="158"/>
                  </a:lnTo>
                  <a:lnTo>
                    <a:pt x="14" y="148"/>
                  </a:lnTo>
                  <a:lnTo>
                    <a:pt x="16" y="132"/>
                  </a:lnTo>
                  <a:lnTo>
                    <a:pt x="18" y="128"/>
                  </a:lnTo>
                  <a:lnTo>
                    <a:pt x="20" y="120"/>
                  </a:lnTo>
                  <a:lnTo>
                    <a:pt x="22" y="108"/>
                  </a:lnTo>
                  <a:lnTo>
                    <a:pt x="24" y="98"/>
                  </a:lnTo>
                  <a:lnTo>
                    <a:pt x="24" y="90"/>
                  </a:lnTo>
                  <a:lnTo>
                    <a:pt x="26" y="88"/>
                  </a:lnTo>
                  <a:lnTo>
                    <a:pt x="26" y="86"/>
                  </a:lnTo>
                  <a:lnTo>
                    <a:pt x="26" y="84"/>
                  </a:lnTo>
                  <a:lnTo>
                    <a:pt x="28" y="82"/>
                  </a:lnTo>
                  <a:lnTo>
                    <a:pt x="32" y="82"/>
                  </a:lnTo>
                  <a:lnTo>
                    <a:pt x="32" y="84"/>
                  </a:lnTo>
                  <a:lnTo>
                    <a:pt x="32" y="86"/>
                  </a:lnTo>
                  <a:lnTo>
                    <a:pt x="34" y="90"/>
                  </a:lnTo>
                  <a:lnTo>
                    <a:pt x="34" y="94"/>
                  </a:lnTo>
                  <a:lnTo>
                    <a:pt x="42" y="110"/>
                  </a:lnTo>
                  <a:lnTo>
                    <a:pt x="48" y="116"/>
                  </a:lnTo>
                  <a:lnTo>
                    <a:pt x="48" y="112"/>
                  </a:lnTo>
                  <a:lnTo>
                    <a:pt x="46" y="102"/>
                  </a:lnTo>
                  <a:lnTo>
                    <a:pt x="48" y="92"/>
                  </a:lnTo>
                  <a:lnTo>
                    <a:pt x="56" y="84"/>
                  </a:lnTo>
                  <a:lnTo>
                    <a:pt x="56" y="82"/>
                  </a:lnTo>
                  <a:lnTo>
                    <a:pt x="60" y="82"/>
                  </a:lnTo>
                  <a:lnTo>
                    <a:pt x="64" y="80"/>
                  </a:lnTo>
                  <a:lnTo>
                    <a:pt x="68" y="80"/>
                  </a:lnTo>
                  <a:lnTo>
                    <a:pt x="74" y="82"/>
                  </a:lnTo>
                  <a:lnTo>
                    <a:pt x="80" y="84"/>
                  </a:lnTo>
                  <a:lnTo>
                    <a:pt x="82" y="82"/>
                  </a:lnTo>
                  <a:lnTo>
                    <a:pt x="82" y="78"/>
                  </a:lnTo>
                  <a:lnTo>
                    <a:pt x="82" y="74"/>
                  </a:lnTo>
                  <a:lnTo>
                    <a:pt x="82" y="68"/>
                  </a:lnTo>
                  <a:lnTo>
                    <a:pt x="80" y="62"/>
                  </a:lnTo>
                  <a:lnTo>
                    <a:pt x="80" y="60"/>
                  </a:lnTo>
                  <a:lnTo>
                    <a:pt x="80" y="58"/>
                  </a:lnTo>
                  <a:lnTo>
                    <a:pt x="78" y="52"/>
                  </a:lnTo>
                  <a:lnTo>
                    <a:pt x="74" y="46"/>
                  </a:lnTo>
                  <a:lnTo>
                    <a:pt x="70" y="40"/>
                  </a:lnTo>
                  <a:lnTo>
                    <a:pt x="64" y="34"/>
                  </a:lnTo>
                  <a:lnTo>
                    <a:pt x="62" y="32"/>
                  </a:lnTo>
                  <a:lnTo>
                    <a:pt x="60" y="32"/>
                  </a:lnTo>
                  <a:lnTo>
                    <a:pt x="58" y="30"/>
                  </a:lnTo>
                  <a:lnTo>
                    <a:pt x="54" y="30"/>
                  </a:lnTo>
                  <a:lnTo>
                    <a:pt x="52" y="30"/>
                  </a:lnTo>
                  <a:lnTo>
                    <a:pt x="50" y="32"/>
                  </a:lnTo>
                  <a:lnTo>
                    <a:pt x="46" y="34"/>
                  </a:lnTo>
                  <a:lnTo>
                    <a:pt x="44" y="36"/>
                  </a:lnTo>
                  <a:lnTo>
                    <a:pt x="40" y="36"/>
                  </a:lnTo>
                  <a:lnTo>
                    <a:pt x="38" y="36"/>
                  </a:lnTo>
                  <a:lnTo>
                    <a:pt x="38" y="34"/>
                  </a:lnTo>
                  <a:lnTo>
                    <a:pt x="40" y="32"/>
                  </a:lnTo>
                  <a:lnTo>
                    <a:pt x="40" y="28"/>
                  </a:lnTo>
                  <a:lnTo>
                    <a:pt x="42" y="22"/>
                  </a:lnTo>
                  <a:lnTo>
                    <a:pt x="42" y="18"/>
                  </a:lnTo>
                  <a:lnTo>
                    <a:pt x="42" y="14"/>
                  </a:lnTo>
                  <a:lnTo>
                    <a:pt x="40" y="10"/>
                  </a:lnTo>
                  <a:lnTo>
                    <a:pt x="30" y="10"/>
                  </a:lnTo>
                  <a:lnTo>
                    <a:pt x="30" y="6"/>
                  </a:lnTo>
                  <a:lnTo>
                    <a:pt x="28" y="4"/>
                  </a:lnTo>
                  <a:lnTo>
                    <a:pt x="28" y="2"/>
                  </a:lnTo>
                  <a:lnTo>
                    <a:pt x="24" y="0"/>
                  </a:lnTo>
                  <a:lnTo>
                    <a:pt x="22" y="0"/>
                  </a:lnTo>
                  <a:lnTo>
                    <a:pt x="20"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56" name="Freeform 204"/>
            <p:cNvSpPr>
              <a:spLocks/>
            </p:cNvSpPr>
            <p:nvPr/>
          </p:nvSpPr>
          <p:spPr bwMode="gray">
            <a:xfrm>
              <a:off x="1957" y="2734"/>
              <a:ext cx="70" cy="38"/>
            </a:xfrm>
            <a:custGeom>
              <a:avLst/>
              <a:gdLst>
                <a:gd name="T0" fmla="*/ 58 w 70"/>
                <a:gd name="T1" fmla="*/ 38 h 38"/>
                <a:gd name="T2" fmla="*/ 34 w 70"/>
                <a:gd name="T3" fmla="*/ 36 h 38"/>
                <a:gd name="T4" fmla="*/ 34 w 70"/>
                <a:gd name="T5" fmla="*/ 36 h 38"/>
                <a:gd name="T6" fmla="*/ 30 w 70"/>
                <a:gd name="T7" fmla="*/ 36 h 38"/>
                <a:gd name="T8" fmla="*/ 26 w 70"/>
                <a:gd name="T9" fmla="*/ 36 h 38"/>
                <a:gd name="T10" fmla="*/ 18 w 70"/>
                <a:gd name="T11" fmla="*/ 36 h 38"/>
                <a:gd name="T12" fmla="*/ 10 w 70"/>
                <a:gd name="T13" fmla="*/ 38 h 38"/>
                <a:gd name="T14" fmla="*/ 8 w 70"/>
                <a:gd name="T15" fmla="*/ 38 h 38"/>
                <a:gd name="T16" fmla="*/ 8 w 70"/>
                <a:gd name="T17" fmla="*/ 38 h 38"/>
                <a:gd name="T18" fmla="*/ 4 w 70"/>
                <a:gd name="T19" fmla="*/ 38 h 38"/>
                <a:gd name="T20" fmla="*/ 2 w 70"/>
                <a:gd name="T21" fmla="*/ 38 h 38"/>
                <a:gd name="T22" fmla="*/ 0 w 70"/>
                <a:gd name="T23" fmla="*/ 36 h 38"/>
                <a:gd name="T24" fmla="*/ 0 w 70"/>
                <a:gd name="T25" fmla="*/ 34 h 38"/>
                <a:gd name="T26" fmla="*/ 0 w 70"/>
                <a:gd name="T27" fmla="*/ 32 h 38"/>
                <a:gd name="T28" fmla="*/ 4 w 70"/>
                <a:gd name="T29" fmla="*/ 16 h 38"/>
                <a:gd name="T30" fmla="*/ 4 w 70"/>
                <a:gd name="T31" fmla="*/ 16 h 38"/>
                <a:gd name="T32" fmla="*/ 8 w 70"/>
                <a:gd name="T33" fmla="*/ 14 h 38"/>
                <a:gd name="T34" fmla="*/ 10 w 70"/>
                <a:gd name="T35" fmla="*/ 10 h 38"/>
                <a:gd name="T36" fmla="*/ 16 w 70"/>
                <a:gd name="T37" fmla="*/ 6 h 38"/>
                <a:gd name="T38" fmla="*/ 20 w 70"/>
                <a:gd name="T39" fmla="*/ 4 h 38"/>
                <a:gd name="T40" fmla="*/ 26 w 70"/>
                <a:gd name="T41" fmla="*/ 2 h 38"/>
                <a:gd name="T42" fmla="*/ 32 w 70"/>
                <a:gd name="T43" fmla="*/ 0 h 38"/>
                <a:gd name="T44" fmla="*/ 50 w 70"/>
                <a:gd name="T45" fmla="*/ 2 h 38"/>
                <a:gd name="T46" fmla="*/ 64 w 70"/>
                <a:gd name="T47" fmla="*/ 4 h 38"/>
                <a:gd name="T48" fmla="*/ 70 w 70"/>
                <a:gd name="T49" fmla="*/ 12 h 38"/>
                <a:gd name="T50" fmla="*/ 58 w 70"/>
                <a:gd name="T51" fmla="*/ 38 h 38"/>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70"/>
                <a:gd name="T79" fmla="*/ 0 h 38"/>
                <a:gd name="T80" fmla="*/ 70 w 70"/>
                <a:gd name="T81" fmla="*/ 38 h 38"/>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70" h="38">
                  <a:moveTo>
                    <a:pt x="58" y="38"/>
                  </a:moveTo>
                  <a:lnTo>
                    <a:pt x="34" y="36"/>
                  </a:lnTo>
                  <a:lnTo>
                    <a:pt x="30" y="36"/>
                  </a:lnTo>
                  <a:lnTo>
                    <a:pt x="26" y="36"/>
                  </a:lnTo>
                  <a:lnTo>
                    <a:pt x="18" y="36"/>
                  </a:lnTo>
                  <a:lnTo>
                    <a:pt x="10" y="38"/>
                  </a:lnTo>
                  <a:lnTo>
                    <a:pt x="8" y="38"/>
                  </a:lnTo>
                  <a:lnTo>
                    <a:pt x="4" y="38"/>
                  </a:lnTo>
                  <a:lnTo>
                    <a:pt x="2" y="38"/>
                  </a:lnTo>
                  <a:lnTo>
                    <a:pt x="0" y="36"/>
                  </a:lnTo>
                  <a:lnTo>
                    <a:pt x="0" y="34"/>
                  </a:lnTo>
                  <a:lnTo>
                    <a:pt x="0" y="32"/>
                  </a:lnTo>
                  <a:lnTo>
                    <a:pt x="4" y="16"/>
                  </a:lnTo>
                  <a:lnTo>
                    <a:pt x="8" y="14"/>
                  </a:lnTo>
                  <a:lnTo>
                    <a:pt x="10" y="10"/>
                  </a:lnTo>
                  <a:lnTo>
                    <a:pt x="16" y="6"/>
                  </a:lnTo>
                  <a:lnTo>
                    <a:pt x="20" y="4"/>
                  </a:lnTo>
                  <a:lnTo>
                    <a:pt x="26" y="2"/>
                  </a:lnTo>
                  <a:lnTo>
                    <a:pt x="32" y="0"/>
                  </a:lnTo>
                  <a:lnTo>
                    <a:pt x="50" y="2"/>
                  </a:lnTo>
                  <a:lnTo>
                    <a:pt x="64" y="4"/>
                  </a:lnTo>
                  <a:lnTo>
                    <a:pt x="70" y="12"/>
                  </a:lnTo>
                  <a:lnTo>
                    <a:pt x="58" y="3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57" name="Freeform 205"/>
            <p:cNvSpPr>
              <a:spLocks/>
            </p:cNvSpPr>
            <p:nvPr/>
          </p:nvSpPr>
          <p:spPr bwMode="gray">
            <a:xfrm>
              <a:off x="1855" y="2712"/>
              <a:ext cx="98" cy="52"/>
            </a:xfrm>
            <a:custGeom>
              <a:avLst/>
              <a:gdLst>
                <a:gd name="T0" fmla="*/ 8 w 98"/>
                <a:gd name="T1" fmla="*/ 0 h 52"/>
                <a:gd name="T2" fmla="*/ 8 w 98"/>
                <a:gd name="T3" fmla="*/ 0 h 52"/>
                <a:gd name="T4" fmla="*/ 6 w 98"/>
                <a:gd name="T5" fmla="*/ 2 h 52"/>
                <a:gd name="T6" fmla="*/ 4 w 98"/>
                <a:gd name="T7" fmla="*/ 4 h 52"/>
                <a:gd name="T8" fmla="*/ 2 w 98"/>
                <a:gd name="T9" fmla="*/ 6 h 52"/>
                <a:gd name="T10" fmla="*/ 0 w 98"/>
                <a:gd name="T11" fmla="*/ 10 h 52"/>
                <a:gd name="T12" fmla="*/ 0 w 98"/>
                <a:gd name="T13" fmla="*/ 12 h 52"/>
                <a:gd name="T14" fmla="*/ 2 w 98"/>
                <a:gd name="T15" fmla="*/ 16 h 52"/>
                <a:gd name="T16" fmla="*/ 8 w 98"/>
                <a:gd name="T17" fmla="*/ 20 h 52"/>
                <a:gd name="T18" fmla="*/ 8 w 98"/>
                <a:gd name="T19" fmla="*/ 20 h 52"/>
                <a:gd name="T20" fmla="*/ 8 w 98"/>
                <a:gd name="T21" fmla="*/ 22 h 52"/>
                <a:gd name="T22" fmla="*/ 10 w 98"/>
                <a:gd name="T23" fmla="*/ 22 h 52"/>
                <a:gd name="T24" fmla="*/ 10 w 98"/>
                <a:gd name="T25" fmla="*/ 24 h 52"/>
                <a:gd name="T26" fmla="*/ 14 w 98"/>
                <a:gd name="T27" fmla="*/ 28 h 52"/>
                <a:gd name="T28" fmla="*/ 18 w 98"/>
                <a:gd name="T29" fmla="*/ 32 h 52"/>
                <a:gd name="T30" fmla="*/ 26 w 98"/>
                <a:gd name="T31" fmla="*/ 36 h 52"/>
                <a:gd name="T32" fmla="*/ 42 w 98"/>
                <a:gd name="T33" fmla="*/ 42 h 52"/>
                <a:gd name="T34" fmla="*/ 64 w 98"/>
                <a:gd name="T35" fmla="*/ 48 h 52"/>
                <a:gd name="T36" fmla="*/ 96 w 98"/>
                <a:gd name="T37" fmla="*/ 52 h 52"/>
                <a:gd name="T38" fmla="*/ 98 w 98"/>
                <a:gd name="T39" fmla="*/ 34 h 52"/>
                <a:gd name="T40" fmla="*/ 82 w 98"/>
                <a:gd name="T41" fmla="*/ 32 h 52"/>
                <a:gd name="T42" fmla="*/ 36 w 98"/>
                <a:gd name="T43" fmla="*/ 22 h 52"/>
                <a:gd name="T44" fmla="*/ 24 w 98"/>
                <a:gd name="T45" fmla="*/ 12 h 52"/>
                <a:gd name="T46" fmla="*/ 8 w 98"/>
                <a:gd name="T47" fmla="*/ 0 h 5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98"/>
                <a:gd name="T73" fmla="*/ 0 h 52"/>
                <a:gd name="T74" fmla="*/ 98 w 98"/>
                <a:gd name="T75" fmla="*/ 52 h 5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98" h="52">
                  <a:moveTo>
                    <a:pt x="8" y="0"/>
                  </a:moveTo>
                  <a:lnTo>
                    <a:pt x="8" y="0"/>
                  </a:lnTo>
                  <a:lnTo>
                    <a:pt x="6" y="2"/>
                  </a:lnTo>
                  <a:lnTo>
                    <a:pt x="4" y="4"/>
                  </a:lnTo>
                  <a:lnTo>
                    <a:pt x="2" y="6"/>
                  </a:lnTo>
                  <a:lnTo>
                    <a:pt x="0" y="10"/>
                  </a:lnTo>
                  <a:lnTo>
                    <a:pt x="0" y="12"/>
                  </a:lnTo>
                  <a:lnTo>
                    <a:pt x="2" y="16"/>
                  </a:lnTo>
                  <a:lnTo>
                    <a:pt x="8" y="20"/>
                  </a:lnTo>
                  <a:lnTo>
                    <a:pt x="8" y="22"/>
                  </a:lnTo>
                  <a:lnTo>
                    <a:pt x="10" y="22"/>
                  </a:lnTo>
                  <a:lnTo>
                    <a:pt x="10" y="24"/>
                  </a:lnTo>
                  <a:lnTo>
                    <a:pt x="14" y="28"/>
                  </a:lnTo>
                  <a:lnTo>
                    <a:pt x="18" y="32"/>
                  </a:lnTo>
                  <a:lnTo>
                    <a:pt x="26" y="36"/>
                  </a:lnTo>
                  <a:lnTo>
                    <a:pt x="42" y="42"/>
                  </a:lnTo>
                  <a:lnTo>
                    <a:pt x="64" y="48"/>
                  </a:lnTo>
                  <a:lnTo>
                    <a:pt x="96" y="52"/>
                  </a:lnTo>
                  <a:lnTo>
                    <a:pt x="98" y="34"/>
                  </a:lnTo>
                  <a:lnTo>
                    <a:pt x="82" y="32"/>
                  </a:lnTo>
                  <a:lnTo>
                    <a:pt x="36" y="22"/>
                  </a:lnTo>
                  <a:lnTo>
                    <a:pt x="24" y="12"/>
                  </a:lnTo>
                  <a:lnTo>
                    <a:pt x="8"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58" name="Freeform 206"/>
            <p:cNvSpPr>
              <a:spLocks/>
            </p:cNvSpPr>
            <p:nvPr/>
          </p:nvSpPr>
          <p:spPr bwMode="gray">
            <a:xfrm>
              <a:off x="1697" y="2634"/>
              <a:ext cx="378" cy="372"/>
            </a:xfrm>
            <a:custGeom>
              <a:avLst/>
              <a:gdLst>
                <a:gd name="T0" fmla="*/ 262 w 378"/>
                <a:gd name="T1" fmla="*/ 126 h 372"/>
                <a:gd name="T2" fmla="*/ 264 w 378"/>
                <a:gd name="T3" fmla="*/ 110 h 372"/>
                <a:gd name="T4" fmla="*/ 256 w 378"/>
                <a:gd name="T5" fmla="*/ 114 h 372"/>
                <a:gd name="T6" fmla="*/ 254 w 378"/>
                <a:gd name="T7" fmla="*/ 130 h 372"/>
                <a:gd name="T8" fmla="*/ 192 w 378"/>
                <a:gd name="T9" fmla="*/ 116 h 372"/>
                <a:gd name="T10" fmla="*/ 168 w 378"/>
                <a:gd name="T11" fmla="*/ 98 h 372"/>
                <a:gd name="T12" fmla="*/ 162 w 378"/>
                <a:gd name="T13" fmla="*/ 82 h 372"/>
                <a:gd name="T14" fmla="*/ 160 w 378"/>
                <a:gd name="T15" fmla="*/ 58 h 372"/>
                <a:gd name="T16" fmla="*/ 174 w 378"/>
                <a:gd name="T17" fmla="*/ 40 h 372"/>
                <a:gd name="T18" fmla="*/ 170 w 378"/>
                <a:gd name="T19" fmla="*/ 6 h 372"/>
                <a:gd name="T20" fmla="*/ 152 w 378"/>
                <a:gd name="T21" fmla="*/ 0 h 372"/>
                <a:gd name="T22" fmla="*/ 140 w 378"/>
                <a:gd name="T23" fmla="*/ 8 h 372"/>
                <a:gd name="T24" fmla="*/ 110 w 378"/>
                <a:gd name="T25" fmla="*/ 18 h 372"/>
                <a:gd name="T26" fmla="*/ 112 w 378"/>
                <a:gd name="T27" fmla="*/ 28 h 372"/>
                <a:gd name="T28" fmla="*/ 124 w 378"/>
                <a:gd name="T29" fmla="*/ 34 h 372"/>
                <a:gd name="T30" fmla="*/ 108 w 378"/>
                <a:gd name="T31" fmla="*/ 36 h 372"/>
                <a:gd name="T32" fmla="*/ 96 w 378"/>
                <a:gd name="T33" fmla="*/ 48 h 372"/>
                <a:gd name="T34" fmla="*/ 88 w 378"/>
                <a:gd name="T35" fmla="*/ 60 h 372"/>
                <a:gd name="T36" fmla="*/ 58 w 378"/>
                <a:gd name="T37" fmla="*/ 84 h 372"/>
                <a:gd name="T38" fmla="*/ 48 w 378"/>
                <a:gd name="T39" fmla="*/ 126 h 372"/>
                <a:gd name="T40" fmla="*/ 18 w 378"/>
                <a:gd name="T41" fmla="*/ 148 h 372"/>
                <a:gd name="T42" fmla="*/ 12 w 378"/>
                <a:gd name="T43" fmla="*/ 170 h 372"/>
                <a:gd name="T44" fmla="*/ 32 w 378"/>
                <a:gd name="T45" fmla="*/ 166 h 372"/>
                <a:gd name="T46" fmla="*/ 32 w 378"/>
                <a:gd name="T47" fmla="*/ 176 h 372"/>
                <a:gd name="T48" fmla="*/ 16 w 378"/>
                <a:gd name="T49" fmla="*/ 192 h 372"/>
                <a:gd name="T50" fmla="*/ 38 w 378"/>
                <a:gd name="T51" fmla="*/ 214 h 372"/>
                <a:gd name="T52" fmla="*/ 50 w 378"/>
                <a:gd name="T53" fmla="*/ 206 h 372"/>
                <a:gd name="T54" fmla="*/ 58 w 378"/>
                <a:gd name="T55" fmla="*/ 194 h 372"/>
                <a:gd name="T56" fmla="*/ 56 w 378"/>
                <a:gd name="T57" fmla="*/ 210 h 372"/>
                <a:gd name="T58" fmla="*/ 76 w 378"/>
                <a:gd name="T59" fmla="*/ 308 h 372"/>
                <a:gd name="T60" fmla="*/ 102 w 378"/>
                <a:gd name="T61" fmla="*/ 352 h 372"/>
                <a:gd name="T62" fmla="*/ 114 w 378"/>
                <a:gd name="T63" fmla="*/ 370 h 372"/>
                <a:gd name="T64" fmla="*/ 132 w 378"/>
                <a:gd name="T65" fmla="*/ 370 h 372"/>
                <a:gd name="T66" fmla="*/ 134 w 378"/>
                <a:gd name="T67" fmla="*/ 362 h 372"/>
                <a:gd name="T68" fmla="*/ 146 w 378"/>
                <a:gd name="T69" fmla="*/ 348 h 372"/>
                <a:gd name="T70" fmla="*/ 160 w 378"/>
                <a:gd name="T71" fmla="*/ 318 h 372"/>
                <a:gd name="T72" fmla="*/ 162 w 378"/>
                <a:gd name="T73" fmla="*/ 280 h 372"/>
                <a:gd name="T74" fmla="*/ 182 w 378"/>
                <a:gd name="T75" fmla="*/ 268 h 372"/>
                <a:gd name="T76" fmla="*/ 224 w 378"/>
                <a:gd name="T77" fmla="*/ 232 h 372"/>
                <a:gd name="T78" fmla="*/ 248 w 378"/>
                <a:gd name="T79" fmla="*/ 202 h 372"/>
                <a:gd name="T80" fmla="*/ 262 w 378"/>
                <a:gd name="T81" fmla="*/ 194 h 372"/>
                <a:gd name="T82" fmla="*/ 266 w 378"/>
                <a:gd name="T83" fmla="*/ 176 h 372"/>
                <a:gd name="T84" fmla="*/ 266 w 378"/>
                <a:gd name="T85" fmla="*/ 160 h 372"/>
                <a:gd name="T86" fmla="*/ 282 w 378"/>
                <a:gd name="T87" fmla="*/ 150 h 372"/>
                <a:gd name="T88" fmla="*/ 294 w 378"/>
                <a:gd name="T89" fmla="*/ 156 h 372"/>
                <a:gd name="T90" fmla="*/ 304 w 378"/>
                <a:gd name="T91" fmla="*/ 170 h 372"/>
                <a:gd name="T92" fmla="*/ 312 w 378"/>
                <a:gd name="T93" fmla="*/ 164 h 372"/>
                <a:gd name="T94" fmla="*/ 318 w 378"/>
                <a:gd name="T95" fmla="*/ 182 h 372"/>
                <a:gd name="T96" fmla="*/ 324 w 378"/>
                <a:gd name="T97" fmla="*/ 184 h 372"/>
                <a:gd name="T98" fmla="*/ 322 w 378"/>
                <a:gd name="T99" fmla="*/ 168 h 372"/>
                <a:gd name="T100" fmla="*/ 336 w 378"/>
                <a:gd name="T101" fmla="*/ 168 h 372"/>
                <a:gd name="T102" fmla="*/ 346 w 378"/>
                <a:gd name="T103" fmla="*/ 152 h 372"/>
                <a:gd name="T104" fmla="*/ 370 w 378"/>
                <a:gd name="T105" fmla="*/ 130 h 372"/>
                <a:gd name="T106" fmla="*/ 378 w 378"/>
                <a:gd name="T107" fmla="*/ 114 h 372"/>
                <a:gd name="T108" fmla="*/ 344 w 378"/>
                <a:gd name="T109" fmla="*/ 114 h 372"/>
                <a:gd name="T110" fmla="*/ 322 w 378"/>
                <a:gd name="T111" fmla="*/ 130 h 372"/>
                <a:gd name="T112" fmla="*/ 306 w 378"/>
                <a:gd name="T113" fmla="*/ 136 h 372"/>
                <a:gd name="T114" fmla="*/ 282 w 378"/>
                <a:gd name="T115" fmla="*/ 136 h 372"/>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78"/>
                <a:gd name="T175" fmla="*/ 0 h 372"/>
                <a:gd name="T176" fmla="*/ 378 w 378"/>
                <a:gd name="T177" fmla="*/ 372 h 372"/>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78" h="372">
                  <a:moveTo>
                    <a:pt x="264" y="138"/>
                  </a:moveTo>
                  <a:lnTo>
                    <a:pt x="262" y="136"/>
                  </a:lnTo>
                  <a:lnTo>
                    <a:pt x="260" y="134"/>
                  </a:lnTo>
                  <a:lnTo>
                    <a:pt x="260" y="130"/>
                  </a:lnTo>
                  <a:lnTo>
                    <a:pt x="262" y="128"/>
                  </a:lnTo>
                  <a:lnTo>
                    <a:pt x="262" y="126"/>
                  </a:lnTo>
                  <a:lnTo>
                    <a:pt x="262" y="122"/>
                  </a:lnTo>
                  <a:lnTo>
                    <a:pt x="264" y="118"/>
                  </a:lnTo>
                  <a:lnTo>
                    <a:pt x="264" y="114"/>
                  </a:lnTo>
                  <a:lnTo>
                    <a:pt x="264" y="110"/>
                  </a:lnTo>
                  <a:lnTo>
                    <a:pt x="262" y="110"/>
                  </a:lnTo>
                  <a:lnTo>
                    <a:pt x="260" y="110"/>
                  </a:lnTo>
                  <a:lnTo>
                    <a:pt x="258" y="110"/>
                  </a:lnTo>
                  <a:lnTo>
                    <a:pt x="258" y="112"/>
                  </a:lnTo>
                  <a:lnTo>
                    <a:pt x="256" y="112"/>
                  </a:lnTo>
                  <a:lnTo>
                    <a:pt x="256" y="114"/>
                  </a:lnTo>
                  <a:lnTo>
                    <a:pt x="256" y="116"/>
                  </a:lnTo>
                  <a:lnTo>
                    <a:pt x="256" y="120"/>
                  </a:lnTo>
                  <a:lnTo>
                    <a:pt x="254" y="122"/>
                  </a:lnTo>
                  <a:lnTo>
                    <a:pt x="254" y="126"/>
                  </a:lnTo>
                  <a:lnTo>
                    <a:pt x="254" y="128"/>
                  </a:lnTo>
                  <a:lnTo>
                    <a:pt x="254" y="130"/>
                  </a:lnTo>
                  <a:lnTo>
                    <a:pt x="226" y="126"/>
                  </a:lnTo>
                  <a:lnTo>
                    <a:pt x="218" y="122"/>
                  </a:lnTo>
                  <a:lnTo>
                    <a:pt x="206" y="120"/>
                  </a:lnTo>
                  <a:lnTo>
                    <a:pt x="196" y="118"/>
                  </a:lnTo>
                  <a:lnTo>
                    <a:pt x="192" y="116"/>
                  </a:lnTo>
                  <a:lnTo>
                    <a:pt x="186" y="114"/>
                  </a:lnTo>
                  <a:lnTo>
                    <a:pt x="180" y="112"/>
                  </a:lnTo>
                  <a:lnTo>
                    <a:pt x="176" y="108"/>
                  </a:lnTo>
                  <a:lnTo>
                    <a:pt x="172" y="104"/>
                  </a:lnTo>
                  <a:lnTo>
                    <a:pt x="168" y="102"/>
                  </a:lnTo>
                  <a:lnTo>
                    <a:pt x="168" y="98"/>
                  </a:lnTo>
                  <a:lnTo>
                    <a:pt x="166" y="98"/>
                  </a:lnTo>
                  <a:lnTo>
                    <a:pt x="162" y="94"/>
                  </a:lnTo>
                  <a:lnTo>
                    <a:pt x="160" y="90"/>
                  </a:lnTo>
                  <a:lnTo>
                    <a:pt x="158" y="88"/>
                  </a:lnTo>
                  <a:lnTo>
                    <a:pt x="160" y="84"/>
                  </a:lnTo>
                  <a:lnTo>
                    <a:pt x="162" y="82"/>
                  </a:lnTo>
                  <a:lnTo>
                    <a:pt x="164" y="80"/>
                  </a:lnTo>
                  <a:lnTo>
                    <a:pt x="166" y="78"/>
                  </a:lnTo>
                  <a:lnTo>
                    <a:pt x="162" y="72"/>
                  </a:lnTo>
                  <a:lnTo>
                    <a:pt x="160" y="64"/>
                  </a:lnTo>
                  <a:lnTo>
                    <a:pt x="160" y="58"/>
                  </a:lnTo>
                  <a:lnTo>
                    <a:pt x="162" y="52"/>
                  </a:lnTo>
                  <a:lnTo>
                    <a:pt x="164" y="48"/>
                  </a:lnTo>
                  <a:lnTo>
                    <a:pt x="166" y="44"/>
                  </a:lnTo>
                  <a:lnTo>
                    <a:pt x="170" y="42"/>
                  </a:lnTo>
                  <a:lnTo>
                    <a:pt x="172" y="40"/>
                  </a:lnTo>
                  <a:lnTo>
                    <a:pt x="174" y="40"/>
                  </a:lnTo>
                  <a:lnTo>
                    <a:pt x="168" y="28"/>
                  </a:lnTo>
                  <a:lnTo>
                    <a:pt x="174" y="22"/>
                  </a:lnTo>
                  <a:lnTo>
                    <a:pt x="172" y="20"/>
                  </a:lnTo>
                  <a:lnTo>
                    <a:pt x="170" y="14"/>
                  </a:lnTo>
                  <a:lnTo>
                    <a:pt x="170" y="10"/>
                  </a:lnTo>
                  <a:lnTo>
                    <a:pt x="170" y="6"/>
                  </a:lnTo>
                  <a:lnTo>
                    <a:pt x="168" y="6"/>
                  </a:lnTo>
                  <a:lnTo>
                    <a:pt x="168" y="2"/>
                  </a:lnTo>
                  <a:lnTo>
                    <a:pt x="164" y="0"/>
                  </a:lnTo>
                  <a:lnTo>
                    <a:pt x="160" y="0"/>
                  </a:lnTo>
                  <a:lnTo>
                    <a:pt x="156" y="0"/>
                  </a:lnTo>
                  <a:lnTo>
                    <a:pt x="152" y="0"/>
                  </a:lnTo>
                  <a:lnTo>
                    <a:pt x="150" y="0"/>
                  </a:lnTo>
                  <a:lnTo>
                    <a:pt x="146" y="2"/>
                  </a:lnTo>
                  <a:lnTo>
                    <a:pt x="144" y="2"/>
                  </a:lnTo>
                  <a:lnTo>
                    <a:pt x="140" y="6"/>
                  </a:lnTo>
                  <a:lnTo>
                    <a:pt x="140" y="8"/>
                  </a:lnTo>
                  <a:lnTo>
                    <a:pt x="138" y="12"/>
                  </a:lnTo>
                  <a:lnTo>
                    <a:pt x="126" y="14"/>
                  </a:lnTo>
                  <a:lnTo>
                    <a:pt x="120" y="14"/>
                  </a:lnTo>
                  <a:lnTo>
                    <a:pt x="114" y="16"/>
                  </a:lnTo>
                  <a:lnTo>
                    <a:pt x="110" y="18"/>
                  </a:lnTo>
                  <a:lnTo>
                    <a:pt x="108" y="20"/>
                  </a:lnTo>
                  <a:lnTo>
                    <a:pt x="106" y="22"/>
                  </a:lnTo>
                  <a:lnTo>
                    <a:pt x="106" y="24"/>
                  </a:lnTo>
                  <a:lnTo>
                    <a:pt x="106" y="26"/>
                  </a:lnTo>
                  <a:lnTo>
                    <a:pt x="108" y="26"/>
                  </a:lnTo>
                  <a:lnTo>
                    <a:pt x="112" y="28"/>
                  </a:lnTo>
                  <a:lnTo>
                    <a:pt x="114" y="28"/>
                  </a:lnTo>
                  <a:lnTo>
                    <a:pt x="116" y="28"/>
                  </a:lnTo>
                  <a:lnTo>
                    <a:pt x="118" y="28"/>
                  </a:lnTo>
                  <a:lnTo>
                    <a:pt x="120" y="30"/>
                  </a:lnTo>
                  <a:lnTo>
                    <a:pt x="124" y="32"/>
                  </a:lnTo>
                  <a:lnTo>
                    <a:pt x="124" y="34"/>
                  </a:lnTo>
                  <a:lnTo>
                    <a:pt x="124" y="36"/>
                  </a:lnTo>
                  <a:lnTo>
                    <a:pt x="124" y="38"/>
                  </a:lnTo>
                  <a:lnTo>
                    <a:pt x="122" y="36"/>
                  </a:lnTo>
                  <a:lnTo>
                    <a:pt x="118" y="36"/>
                  </a:lnTo>
                  <a:lnTo>
                    <a:pt x="114" y="36"/>
                  </a:lnTo>
                  <a:lnTo>
                    <a:pt x="108" y="36"/>
                  </a:lnTo>
                  <a:lnTo>
                    <a:pt x="106" y="38"/>
                  </a:lnTo>
                  <a:lnTo>
                    <a:pt x="102" y="38"/>
                  </a:lnTo>
                  <a:lnTo>
                    <a:pt x="98" y="40"/>
                  </a:lnTo>
                  <a:lnTo>
                    <a:pt x="96" y="44"/>
                  </a:lnTo>
                  <a:lnTo>
                    <a:pt x="96" y="48"/>
                  </a:lnTo>
                  <a:lnTo>
                    <a:pt x="96" y="50"/>
                  </a:lnTo>
                  <a:lnTo>
                    <a:pt x="96" y="52"/>
                  </a:lnTo>
                  <a:lnTo>
                    <a:pt x="96" y="54"/>
                  </a:lnTo>
                  <a:lnTo>
                    <a:pt x="90" y="54"/>
                  </a:lnTo>
                  <a:lnTo>
                    <a:pt x="90" y="58"/>
                  </a:lnTo>
                  <a:lnTo>
                    <a:pt x="88" y="60"/>
                  </a:lnTo>
                  <a:lnTo>
                    <a:pt x="84" y="64"/>
                  </a:lnTo>
                  <a:lnTo>
                    <a:pt x="82" y="68"/>
                  </a:lnTo>
                  <a:lnTo>
                    <a:pt x="78" y="70"/>
                  </a:lnTo>
                  <a:lnTo>
                    <a:pt x="76" y="72"/>
                  </a:lnTo>
                  <a:lnTo>
                    <a:pt x="76" y="74"/>
                  </a:lnTo>
                  <a:lnTo>
                    <a:pt x="58" y="84"/>
                  </a:lnTo>
                  <a:lnTo>
                    <a:pt x="46" y="94"/>
                  </a:lnTo>
                  <a:lnTo>
                    <a:pt x="40" y="104"/>
                  </a:lnTo>
                  <a:lnTo>
                    <a:pt x="38" y="112"/>
                  </a:lnTo>
                  <a:lnTo>
                    <a:pt x="38" y="118"/>
                  </a:lnTo>
                  <a:lnTo>
                    <a:pt x="40" y="122"/>
                  </a:lnTo>
                  <a:lnTo>
                    <a:pt x="48" y="126"/>
                  </a:lnTo>
                  <a:lnTo>
                    <a:pt x="44" y="146"/>
                  </a:lnTo>
                  <a:lnTo>
                    <a:pt x="38" y="146"/>
                  </a:lnTo>
                  <a:lnTo>
                    <a:pt x="24" y="146"/>
                  </a:lnTo>
                  <a:lnTo>
                    <a:pt x="22" y="146"/>
                  </a:lnTo>
                  <a:lnTo>
                    <a:pt x="20" y="146"/>
                  </a:lnTo>
                  <a:lnTo>
                    <a:pt x="18" y="148"/>
                  </a:lnTo>
                  <a:lnTo>
                    <a:pt x="16" y="148"/>
                  </a:lnTo>
                  <a:lnTo>
                    <a:pt x="0" y="166"/>
                  </a:lnTo>
                  <a:lnTo>
                    <a:pt x="2" y="168"/>
                  </a:lnTo>
                  <a:lnTo>
                    <a:pt x="6" y="170"/>
                  </a:lnTo>
                  <a:lnTo>
                    <a:pt x="12" y="170"/>
                  </a:lnTo>
                  <a:lnTo>
                    <a:pt x="18" y="170"/>
                  </a:lnTo>
                  <a:lnTo>
                    <a:pt x="24" y="168"/>
                  </a:lnTo>
                  <a:lnTo>
                    <a:pt x="26" y="168"/>
                  </a:lnTo>
                  <a:lnTo>
                    <a:pt x="28" y="166"/>
                  </a:lnTo>
                  <a:lnTo>
                    <a:pt x="30" y="166"/>
                  </a:lnTo>
                  <a:lnTo>
                    <a:pt x="32" y="166"/>
                  </a:lnTo>
                  <a:lnTo>
                    <a:pt x="36" y="166"/>
                  </a:lnTo>
                  <a:lnTo>
                    <a:pt x="36" y="168"/>
                  </a:lnTo>
                  <a:lnTo>
                    <a:pt x="34" y="170"/>
                  </a:lnTo>
                  <a:lnTo>
                    <a:pt x="32" y="176"/>
                  </a:lnTo>
                  <a:lnTo>
                    <a:pt x="28" y="180"/>
                  </a:lnTo>
                  <a:lnTo>
                    <a:pt x="24" y="184"/>
                  </a:lnTo>
                  <a:lnTo>
                    <a:pt x="20" y="188"/>
                  </a:lnTo>
                  <a:lnTo>
                    <a:pt x="16" y="190"/>
                  </a:lnTo>
                  <a:lnTo>
                    <a:pt x="16" y="192"/>
                  </a:lnTo>
                  <a:lnTo>
                    <a:pt x="16" y="194"/>
                  </a:lnTo>
                  <a:lnTo>
                    <a:pt x="18" y="198"/>
                  </a:lnTo>
                  <a:lnTo>
                    <a:pt x="20" y="202"/>
                  </a:lnTo>
                  <a:lnTo>
                    <a:pt x="24" y="206"/>
                  </a:lnTo>
                  <a:lnTo>
                    <a:pt x="30" y="210"/>
                  </a:lnTo>
                  <a:lnTo>
                    <a:pt x="38" y="214"/>
                  </a:lnTo>
                  <a:lnTo>
                    <a:pt x="40" y="214"/>
                  </a:lnTo>
                  <a:lnTo>
                    <a:pt x="42" y="214"/>
                  </a:lnTo>
                  <a:lnTo>
                    <a:pt x="44" y="214"/>
                  </a:lnTo>
                  <a:lnTo>
                    <a:pt x="46" y="210"/>
                  </a:lnTo>
                  <a:lnTo>
                    <a:pt x="50" y="206"/>
                  </a:lnTo>
                  <a:lnTo>
                    <a:pt x="50" y="204"/>
                  </a:lnTo>
                  <a:lnTo>
                    <a:pt x="50" y="200"/>
                  </a:lnTo>
                  <a:lnTo>
                    <a:pt x="52" y="196"/>
                  </a:lnTo>
                  <a:lnTo>
                    <a:pt x="54" y="194"/>
                  </a:lnTo>
                  <a:lnTo>
                    <a:pt x="58" y="192"/>
                  </a:lnTo>
                  <a:lnTo>
                    <a:pt x="58" y="194"/>
                  </a:lnTo>
                  <a:lnTo>
                    <a:pt x="56" y="196"/>
                  </a:lnTo>
                  <a:lnTo>
                    <a:pt x="56" y="200"/>
                  </a:lnTo>
                  <a:lnTo>
                    <a:pt x="56" y="204"/>
                  </a:lnTo>
                  <a:lnTo>
                    <a:pt x="58" y="206"/>
                  </a:lnTo>
                  <a:lnTo>
                    <a:pt x="58" y="208"/>
                  </a:lnTo>
                  <a:lnTo>
                    <a:pt x="56" y="210"/>
                  </a:lnTo>
                  <a:lnTo>
                    <a:pt x="56" y="212"/>
                  </a:lnTo>
                  <a:lnTo>
                    <a:pt x="56" y="216"/>
                  </a:lnTo>
                  <a:lnTo>
                    <a:pt x="56" y="220"/>
                  </a:lnTo>
                  <a:lnTo>
                    <a:pt x="56" y="228"/>
                  </a:lnTo>
                  <a:lnTo>
                    <a:pt x="60" y="258"/>
                  </a:lnTo>
                  <a:lnTo>
                    <a:pt x="76" y="308"/>
                  </a:lnTo>
                  <a:lnTo>
                    <a:pt x="92" y="336"/>
                  </a:lnTo>
                  <a:lnTo>
                    <a:pt x="94" y="336"/>
                  </a:lnTo>
                  <a:lnTo>
                    <a:pt x="96" y="340"/>
                  </a:lnTo>
                  <a:lnTo>
                    <a:pt x="98" y="344"/>
                  </a:lnTo>
                  <a:lnTo>
                    <a:pt x="102" y="352"/>
                  </a:lnTo>
                  <a:lnTo>
                    <a:pt x="104" y="354"/>
                  </a:lnTo>
                  <a:lnTo>
                    <a:pt x="108" y="358"/>
                  </a:lnTo>
                  <a:lnTo>
                    <a:pt x="110" y="362"/>
                  </a:lnTo>
                  <a:lnTo>
                    <a:pt x="112" y="366"/>
                  </a:lnTo>
                  <a:lnTo>
                    <a:pt x="114" y="370"/>
                  </a:lnTo>
                  <a:lnTo>
                    <a:pt x="116" y="372"/>
                  </a:lnTo>
                  <a:lnTo>
                    <a:pt x="120" y="372"/>
                  </a:lnTo>
                  <a:lnTo>
                    <a:pt x="126" y="372"/>
                  </a:lnTo>
                  <a:lnTo>
                    <a:pt x="130" y="372"/>
                  </a:lnTo>
                  <a:lnTo>
                    <a:pt x="132" y="372"/>
                  </a:lnTo>
                  <a:lnTo>
                    <a:pt x="132" y="370"/>
                  </a:lnTo>
                  <a:lnTo>
                    <a:pt x="132" y="368"/>
                  </a:lnTo>
                  <a:lnTo>
                    <a:pt x="134" y="364"/>
                  </a:lnTo>
                  <a:lnTo>
                    <a:pt x="134" y="362"/>
                  </a:lnTo>
                  <a:lnTo>
                    <a:pt x="138" y="358"/>
                  </a:lnTo>
                  <a:lnTo>
                    <a:pt x="140" y="356"/>
                  </a:lnTo>
                  <a:lnTo>
                    <a:pt x="144" y="354"/>
                  </a:lnTo>
                  <a:lnTo>
                    <a:pt x="146" y="352"/>
                  </a:lnTo>
                  <a:lnTo>
                    <a:pt x="146" y="348"/>
                  </a:lnTo>
                  <a:lnTo>
                    <a:pt x="150" y="346"/>
                  </a:lnTo>
                  <a:lnTo>
                    <a:pt x="152" y="344"/>
                  </a:lnTo>
                  <a:lnTo>
                    <a:pt x="154" y="342"/>
                  </a:lnTo>
                  <a:lnTo>
                    <a:pt x="156" y="338"/>
                  </a:lnTo>
                  <a:lnTo>
                    <a:pt x="158" y="330"/>
                  </a:lnTo>
                  <a:lnTo>
                    <a:pt x="160" y="318"/>
                  </a:lnTo>
                  <a:lnTo>
                    <a:pt x="158" y="308"/>
                  </a:lnTo>
                  <a:lnTo>
                    <a:pt x="156" y="302"/>
                  </a:lnTo>
                  <a:lnTo>
                    <a:pt x="156" y="296"/>
                  </a:lnTo>
                  <a:lnTo>
                    <a:pt x="156" y="290"/>
                  </a:lnTo>
                  <a:lnTo>
                    <a:pt x="158" y="284"/>
                  </a:lnTo>
                  <a:lnTo>
                    <a:pt x="162" y="280"/>
                  </a:lnTo>
                  <a:lnTo>
                    <a:pt x="166" y="278"/>
                  </a:lnTo>
                  <a:lnTo>
                    <a:pt x="168" y="276"/>
                  </a:lnTo>
                  <a:lnTo>
                    <a:pt x="170" y="276"/>
                  </a:lnTo>
                  <a:lnTo>
                    <a:pt x="174" y="274"/>
                  </a:lnTo>
                  <a:lnTo>
                    <a:pt x="178" y="270"/>
                  </a:lnTo>
                  <a:lnTo>
                    <a:pt x="182" y="268"/>
                  </a:lnTo>
                  <a:lnTo>
                    <a:pt x="184" y="266"/>
                  </a:lnTo>
                  <a:lnTo>
                    <a:pt x="190" y="260"/>
                  </a:lnTo>
                  <a:lnTo>
                    <a:pt x="198" y="252"/>
                  </a:lnTo>
                  <a:lnTo>
                    <a:pt x="208" y="244"/>
                  </a:lnTo>
                  <a:lnTo>
                    <a:pt x="218" y="236"/>
                  </a:lnTo>
                  <a:lnTo>
                    <a:pt x="224" y="232"/>
                  </a:lnTo>
                  <a:lnTo>
                    <a:pt x="226" y="230"/>
                  </a:lnTo>
                  <a:lnTo>
                    <a:pt x="232" y="228"/>
                  </a:lnTo>
                  <a:lnTo>
                    <a:pt x="236" y="222"/>
                  </a:lnTo>
                  <a:lnTo>
                    <a:pt x="242" y="216"/>
                  </a:lnTo>
                  <a:lnTo>
                    <a:pt x="246" y="210"/>
                  </a:lnTo>
                  <a:lnTo>
                    <a:pt x="248" y="202"/>
                  </a:lnTo>
                  <a:lnTo>
                    <a:pt x="250" y="200"/>
                  </a:lnTo>
                  <a:lnTo>
                    <a:pt x="250" y="198"/>
                  </a:lnTo>
                  <a:lnTo>
                    <a:pt x="254" y="196"/>
                  </a:lnTo>
                  <a:lnTo>
                    <a:pt x="258" y="194"/>
                  </a:lnTo>
                  <a:lnTo>
                    <a:pt x="262" y="194"/>
                  </a:lnTo>
                  <a:lnTo>
                    <a:pt x="270" y="196"/>
                  </a:lnTo>
                  <a:lnTo>
                    <a:pt x="270" y="182"/>
                  </a:lnTo>
                  <a:lnTo>
                    <a:pt x="270" y="180"/>
                  </a:lnTo>
                  <a:lnTo>
                    <a:pt x="268" y="176"/>
                  </a:lnTo>
                  <a:lnTo>
                    <a:pt x="266" y="176"/>
                  </a:lnTo>
                  <a:lnTo>
                    <a:pt x="266" y="174"/>
                  </a:lnTo>
                  <a:lnTo>
                    <a:pt x="264" y="172"/>
                  </a:lnTo>
                  <a:lnTo>
                    <a:pt x="264" y="168"/>
                  </a:lnTo>
                  <a:lnTo>
                    <a:pt x="264" y="164"/>
                  </a:lnTo>
                  <a:lnTo>
                    <a:pt x="266" y="162"/>
                  </a:lnTo>
                  <a:lnTo>
                    <a:pt x="266" y="160"/>
                  </a:lnTo>
                  <a:lnTo>
                    <a:pt x="266" y="158"/>
                  </a:lnTo>
                  <a:lnTo>
                    <a:pt x="268" y="154"/>
                  </a:lnTo>
                  <a:lnTo>
                    <a:pt x="268" y="152"/>
                  </a:lnTo>
                  <a:lnTo>
                    <a:pt x="270" y="150"/>
                  </a:lnTo>
                  <a:lnTo>
                    <a:pt x="274" y="150"/>
                  </a:lnTo>
                  <a:lnTo>
                    <a:pt x="282" y="150"/>
                  </a:lnTo>
                  <a:lnTo>
                    <a:pt x="288" y="150"/>
                  </a:lnTo>
                  <a:lnTo>
                    <a:pt x="290" y="150"/>
                  </a:lnTo>
                  <a:lnTo>
                    <a:pt x="292" y="152"/>
                  </a:lnTo>
                  <a:lnTo>
                    <a:pt x="294" y="156"/>
                  </a:lnTo>
                  <a:lnTo>
                    <a:pt x="294" y="164"/>
                  </a:lnTo>
                  <a:lnTo>
                    <a:pt x="298" y="178"/>
                  </a:lnTo>
                  <a:lnTo>
                    <a:pt x="300" y="176"/>
                  </a:lnTo>
                  <a:lnTo>
                    <a:pt x="302" y="174"/>
                  </a:lnTo>
                  <a:lnTo>
                    <a:pt x="304" y="170"/>
                  </a:lnTo>
                  <a:lnTo>
                    <a:pt x="304" y="168"/>
                  </a:lnTo>
                  <a:lnTo>
                    <a:pt x="306" y="164"/>
                  </a:lnTo>
                  <a:lnTo>
                    <a:pt x="308" y="162"/>
                  </a:lnTo>
                  <a:lnTo>
                    <a:pt x="310" y="162"/>
                  </a:lnTo>
                  <a:lnTo>
                    <a:pt x="312" y="164"/>
                  </a:lnTo>
                  <a:lnTo>
                    <a:pt x="312" y="168"/>
                  </a:lnTo>
                  <a:lnTo>
                    <a:pt x="314" y="176"/>
                  </a:lnTo>
                  <a:lnTo>
                    <a:pt x="316" y="184"/>
                  </a:lnTo>
                  <a:lnTo>
                    <a:pt x="316" y="182"/>
                  </a:lnTo>
                  <a:lnTo>
                    <a:pt x="318" y="182"/>
                  </a:lnTo>
                  <a:lnTo>
                    <a:pt x="320" y="182"/>
                  </a:lnTo>
                  <a:lnTo>
                    <a:pt x="320" y="184"/>
                  </a:lnTo>
                  <a:lnTo>
                    <a:pt x="322" y="184"/>
                  </a:lnTo>
                  <a:lnTo>
                    <a:pt x="324" y="184"/>
                  </a:lnTo>
                  <a:lnTo>
                    <a:pt x="324" y="182"/>
                  </a:lnTo>
                  <a:lnTo>
                    <a:pt x="324" y="178"/>
                  </a:lnTo>
                  <a:lnTo>
                    <a:pt x="322" y="174"/>
                  </a:lnTo>
                  <a:lnTo>
                    <a:pt x="322" y="170"/>
                  </a:lnTo>
                  <a:lnTo>
                    <a:pt x="322" y="168"/>
                  </a:lnTo>
                  <a:lnTo>
                    <a:pt x="324" y="168"/>
                  </a:lnTo>
                  <a:lnTo>
                    <a:pt x="328" y="170"/>
                  </a:lnTo>
                  <a:lnTo>
                    <a:pt x="330" y="172"/>
                  </a:lnTo>
                  <a:lnTo>
                    <a:pt x="332" y="172"/>
                  </a:lnTo>
                  <a:lnTo>
                    <a:pt x="334" y="170"/>
                  </a:lnTo>
                  <a:lnTo>
                    <a:pt x="336" y="168"/>
                  </a:lnTo>
                  <a:lnTo>
                    <a:pt x="338" y="166"/>
                  </a:lnTo>
                  <a:lnTo>
                    <a:pt x="340" y="164"/>
                  </a:lnTo>
                  <a:lnTo>
                    <a:pt x="342" y="164"/>
                  </a:lnTo>
                  <a:lnTo>
                    <a:pt x="344" y="160"/>
                  </a:lnTo>
                  <a:lnTo>
                    <a:pt x="344" y="156"/>
                  </a:lnTo>
                  <a:lnTo>
                    <a:pt x="346" y="152"/>
                  </a:lnTo>
                  <a:lnTo>
                    <a:pt x="348" y="146"/>
                  </a:lnTo>
                  <a:lnTo>
                    <a:pt x="350" y="142"/>
                  </a:lnTo>
                  <a:lnTo>
                    <a:pt x="354" y="140"/>
                  </a:lnTo>
                  <a:lnTo>
                    <a:pt x="358" y="138"/>
                  </a:lnTo>
                  <a:lnTo>
                    <a:pt x="368" y="134"/>
                  </a:lnTo>
                  <a:lnTo>
                    <a:pt x="370" y="130"/>
                  </a:lnTo>
                  <a:lnTo>
                    <a:pt x="370" y="128"/>
                  </a:lnTo>
                  <a:lnTo>
                    <a:pt x="372" y="126"/>
                  </a:lnTo>
                  <a:lnTo>
                    <a:pt x="374" y="124"/>
                  </a:lnTo>
                  <a:lnTo>
                    <a:pt x="374" y="120"/>
                  </a:lnTo>
                  <a:lnTo>
                    <a:pt x="376" y="116"/>
                  </a:lnTo>
                  <a:lnTo>
                    <a:pt x="378" y="114"/>
                  </a:lnTo>
                  <a:lnTo>
                    <a:pt x="378" y="110"/>
                  </a:lnTo>
                  <a:lnTo>
                    <a:pt x="378" y="108"/>
                  </a:lnTo>
                  <a:lnTo>
                    <a:pt x="376" y="108"/>
                  </a:lnTo>
                  <a:lnTo>
                    <a:pt x="366" y="110"/>
                  </a:lnTo>
                  <a:lnTo>
                    <a:pt x="354" y="112"/>
                  </a:lnTo>
                  <a:lnTo>
                    <a:pt x="344" y="114"/>
                  </a:lnTo>
                  <a:lnTo>
                    <a:pt x="330" y="112"/>
                  </a:lnTo>
                  <a:lnTo>
                    <a:pt x="328" y="116"/>
                  </a:lnTo>
                  <a:lnTo>
                    <a:pt x="326" y="120"/>
                  </a:lnTo>
                  <a:lnTo>
                    <a:pt x="324" y="124"/>
                  </a:lnTo>
                  <a:lnTo>
                    <a:pt x="322" y="130"/>
                  </a:lnTo>
                  <a:lnTo>
                    <a:pt x="320" y="134"/>
                  </a:lnTo>
                  <a:lnTo>
                    <a:pt x="318" y="136"/>
                  </a:lnTo>
                  <a:lnTo>
                    <a:pt x="316" y="138"/>
                  </a:lnTo>
                  <a:lnTo>
                    <a:pt x="314" y="138"/>
                  </a:lnTo>
                  <a:lnTo>
                    <a:pt x="310" y="138"/>
                  </a:lnTo>
                  <a:lnTo>
                    <a:pt x="306" y="136"/>
                  </a:lnTo>
                  <a:lnTo>
                    <a:pt x="302" y="136"/>
                  </a:lnTo>
                  <a:lnTo>
                    <a:pt x="298" y="136"/>
                  </a:lnTo>
                  <a:lnTo>
                    <a:pt x="294" y="138"/>
                  </a:lnTo>
                  <a:lnTo>
                    <a:pt x="290" y="136"/>
                  </a:lnTo>
                  <a:lnTo>
                    <a:pt x="284" y="136"/>
                  </a:lnTo>
                  <a:lnTo>
                    <a:pt x="282" y="136"/>
                  </a:lnTo>
                  <a:lnTo>
                    <a:pt x="280" y="136"/>
                  </a:lnTo>
                  <a:lnTo>
                    <a:pt x="264" y="13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59" name="Freeform 207"/>
            <p:cNvSpPr>
              <a:spLocks/>
            </p:cNvSpPr>
            <p:nvPr/>
          </p:nvSpPr>
          <p:spPr bwMode="gray">
            <a:xfrm>
              <a:off x="1609" y="2590"/>
              <a:ext cx="196" cy="136"/>
            </a:xfrm>
            <a:custGeom>
              <a:avLst/>
              <a:gdLst>
                <a:gd name="T0" fmla="*/ 194 w 196"/>
                <a:gd name="T1" fmla="*/ 36 h 136"/>
                <a:gd name="T2" fmla="*/ 184 w 196"/>
                <a:gd name="T3" fmla="*/ 36 h 136"/>
                <a:gd name="T4" fmla="*/ 166 w 196"/>
                <a:gd name="T5" fmla="*/ 38 h 136"/>
                <a:gd name="T6" fmla="*/ 162 w 196"/>
                <a:gd name="T7" fmla="*/ 40 h 136"/>
                <a:gd name="T8" fmla="*/ 156 w 196"/>
                <a:gd name="T9" fmla="*/ 44 h 136"/>
                <a:gd name="T10" fmla="*/ 154 w 196"/>
                <a:gd name="T11" fmla="*/ 50 h 136"/>
                <a:gd name="T12" fmla="*/ 134 w 196"/>
                <a:gd name="T13" fmla="*/ 66 h 136"/>
                <a:gd name="T14" fmla="*/ 132 w 196"/>
                <a:gd name="T15" fmla="*/ 66 h 136"/>
                <a:gd name="T16" fmla="*/ 128 w 196"/>
                <a:gd name="T17" fmla="*/ 66 h 136"/>
                <a:gd name="T18" fmla="*/ 122 w 196"/>
                <a:gd name="T19" fmla="*/ 72 h 136"/>
                <a:gd name="T20" fmla="*/ 122 w 196"/>
                <a:gd name="T21" fmla="*/ 84 h 136"/>
                <a:gd name="T22" fmla="*/ 102 w 196"/>
                <a:gd name="T23" fmla="*/ 102 h 136"/>
                <a:gd name="T24" fmla="*/ 94 w 196"/>
                <a:gd name="T25" fmla="*/ 102 h 136"/>
                <a:gd name="T26" fmla="*/ 84 w 196"/>
                <a:gd name="T27" fmla="*/ 104 h 136"/>
                <a:gd name="T28" fmla="*/ 74 w 196"/>
                <a:gd name="T29" fmla="*/ 110 h 136"/>
                <a:gd name="T30" fmla="*/ 68 w 196"/>
                <a:gd name="T31" fmla="*/ 118 h 136"/>
                <a:gd name="T32" fmla="*/ 60 w 196"/>
                <a:gd name="T33" fmla="*/ 124 h 136"/>
                <a:gd name="T34" fmla="*/ 56 w 196"/>
                <a:gd name="T35" fmla="*/ 128 h 136"/>
                <a:gd name="T36" fmla="*/ 52 w 196"/>
                <a:gd name="T37" fmla="*/ 130 h 136"/>
                <a:gd name="T38" fmla="*/ 32 w 196"/>
                <a:gd name="T39" fmla="*/ 136 h 136"/>
                <a:gd name="T40" fmla="*/ 12 w 196"/>
                <a:gd name="T41" fmla="*/ 132 h 136"/>
                <a:gd name="T42" fmla="*/ 0 w 196"/>
                <a:gd name="T43" fmla="*/ 80 h 136"/>
                <a:gd name="T44" fmla="*/ 12 w 196"/>
                <a:gd name="T45" fmla="*/ 42 h 136"/>
                <a:gd name="T46" fmla="*/ 32 w 196"/>
                <a:gd name="T47" fmla="*/ 32 h 136"/>
                <a:gd name="T48" fmla="*/ 38 w 196"/>
                <a:gd name="T49" fmla="*/ 30 h 136"/>
                <a:gd name="T50" fmla="*/ 48 w 196"/>
                <a:gd name="T51" fmla="*/ 24 h 136"/>
                <a:gd name="T52" fmla="*/ 56 w 196"/>
                <a:gd name="T53" fmla="*/ 14 h 136"/>
                <a:gd name="T54" fmla="*/ 60 w 196"/>
                <a:gd name="T55" fmla="*/ 8 h 136"/>
                <a:gd name="T56" fmla="*/ 66 w 196"/>
                <a:gd name="T57" fmla="*/ 10 h 136"/>
                <a:gd name="T58" fmla="*/ 74 w 196"/>
                <a:gd name="T59" fmla="*/ 10 h 136"/>
                <a:gd name="T60" fmla="*/ 92 w 196"/>
                <a:gd name="T61" fmla="*/ 12 h 136"/>
                <a:gd name="T62" fmla="*/ 122 w 196"/>
                <a:gd name="T63" fmla="*/ 2 h 136"/>
                <a:gd name="T64" fmla="*/ 140 w 196"/>
                <a:gd name="T65" fmla="*/ 8 h 136"/>
                <a:gd name="T66" fmla="*/ 142 w 196"/>
                <a:gd name="T67" fmla="*/ 12 h 136"/>
                <a:gd name="T68" fmla="*/ 150 w 196"/>
                <a:gd name="T69" fmla="*/ 16 h 136"/>
                <a:gd name="T70" fmla="*/ 158 w 196"/>
                <a:gd name="T71" fmla="*/ 20 h 136"/>
                <a:gd name="T72" fmla="*/ 194 w 196"/>
                <a:gd name="T73" fmla="*/ 20 h 136"/>
                <a:gd name="T74" fmla="*/ 194 w 196"/>
                <a:gd name="T75" fmla="*/ 24 h 136"/>
                <a:gd name="T76" fmla="*/ 196 w 196"/>
                <a:gd name="T77" fmla="*/ 34 h 1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96"/>
                <a:gd name="T118" fmla="*/ 0 h 136"/>
                <a:gd name="T119" fmla="*/ 196 w 196"/>
                <a:gd name="T120" fmla="*/ 136 h 1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96" h="136">
                  <a:moveTo>
                    <a:pt x="196" y="36"/>
                  </a:moveTo>
                  <a:lnTo>
                    <a:pt x="194" y="36"/>
                  </a:lnTo>
                  <a:lnTo>
                    <a:pt x="190" y="36"/>
                  </a:lnTo>
                  <a:lnTo>
                    <a:pt x="184" y="36"/>
                  </a:lnTo>
                  <a:lnTo>
                    <a:pt x="176" y="36"/>
                  </a:lnTo>
                  <a:lnTo>
                    <a:pt x="166" y="38"/>
                  </a:lnTo>
                  <a:lnTo>
                    <a:pt x="162" y="40"/>
                  </a:lnTo>
                  <a:lnTo>
                    <a:pt x="160" y="42"/>
                  </a:lnTo>
                  <a:lnTo>
                    <a:pt x="156" y="44"/>
                  </a:lnTo>
                  <a:lnTo>
                    <a:pt x="154" y="46"/>
                  </a:lnTo>
                  <a:lnTo>
                    <a:pt x="154" y="50"/>
                  </a:lnTo>
                  <a:lnTo>
                    <a:pt x="138" y="56"/>
                  </a:lnTo>
                  <a:lnTo>
                    <a:pt x="134" y="66"/>
                  </a:lnTo>
                  <a:lnTo>
                    <a:pt x="132" y="66"/>
                  </a:lnTo>
                  <a:lnTo>
                    <a:pt x="130" y="66"/>
                  </a:lnTo>
                  <a:lnTo>
                    <a:pt x="128" y="66"/>
                  </a:lnTo>
                  <a:lnTo>
                    <a:pt x="124" y="68"/>
                  </a:lnTo>
                  <a:lnTo>
                    <a:pt x="122" y="72"/>
                  </a:lnTo>
                  <a:lnTo>
                    <a:pt x="122" y="76"/>
                  </a:lnTo>
                  <a:lnTo>
                    <a:pt x="122" y="84"/>
                  </a:lnTo>
                  <a:lnTo>
                    <a:pt x="104" y="102"/>
                  </a:lnTo>
                  <a:lnTo>
                    <a:pt x="102" y="102"/>
                  </a:lnTo>
                  <a:lnTo>
                    <a:pt x="98" y="102"/>
                  </a:lnTo>
                  <a:lnTo>
                    <a:pt x="94" y="102"/>
                  </a:lnTo>
                  <a:lnTo>
                    <a:pt x="88" y="104"/>
                  </a:lnTo>
                  <a:lnTo>
                    <a:pt x="84" y="104"/>
                  </a:lnTo>
                  <a:lnTo>
                    <a:pt x="78" y="108"/>
                  </a:lnTo>
                  <a:lnTo>
                    <a:pt x="74" y="110"/>
                  </a:lnTo>
                  <a:lnTo>
                    <a:pt x="72" y="114"/>
                  </a:lnTo>
                  <a:lnTo>
                    <a:pt x="68" y="118"/>
                  </a:lnTo>
                  <a:lnTo>
                    <a:pt x="64" y="122"/>
                  </a:lnTo>
                  <a:lnTo>
                    <a:pt x="60" y="124"/>
                  </a:lnTo>
                  <a:lnTo>
                    <a:pt x="58" y="128"/>
                  </a:lnTo>
                  <a:lnTo>
                    <a:pt x="56" y="128"/>
                  </a:lnTo>
                  <a:lnTo>
                    <a:pt x="54" y="130"/>
                  </a:lnTo>
                  <a:lnTo>
                    <a:pt x="52" y="130"/>
                  </a:lnTo>
                  <a:lnTo>
                    <a:pt x="44" y="134"/>
                  </a:lnTo>
                  <a:lnTo>
                    <a:pt x="32" y="136"/>
                  </a:lnTo>
                  <a:lnTo>
                    <a:pt x="20" y="134"/>
                  </a:lnTo>
                  <a:lnTo>
                    <a:pt x="12" y="132"/>
                  </a:lnTo>
                  <a:lnTo>
                    <a:pt x="2" y="110"/>
                  </a:lnTo>
                  <a:lnTo>
                    <a:pt x="0" y="80"/>
                  </a:lnTo>
                  <a:lnTo>
                    <a:pt x="10" y="64"/>
                  </a:lnTo>
                  <a:lnTo>
                    <a:pt x="12" y="42"/>
                  </a:lnTo>
                  <a:lnTo>
                    <a:pt x="28" y="42"/>
                  </a:lnTo>
                  <a:lnTo>
                    <a:pt x="32" y="32"/>
                  </a:lnTo>
                  <a:lnTo>
                    <a:pt x="34" y="32"/>
                  </a:lnTo>
                  <a:lnTo>
                    <a:pt x="38" y="30"/>
                  </a:lnTo>
                  <a:lnTo>
                    <a:pt x="42" y="28"/>
                  </a:lnTo>
                  <a:lnTo>
                    <a:pt x="48" y="24"/>
                  </a:lnTo>
                  <a:lnTo>
                    <a:pt x="52" y="20"/>
                  </a:lnTo>
                  <a:lnTo>
                    <a:pt x="56" y="14"/>
                  </a:lnTo>
                  <a:lnTo>
                    <a:pt x="58" y="8"/>
                  </a:lnTo>
                  <a:lnTo>
                    <a:pt x="60" y="8"/>
                  </a:lnTo>
                  <a:lnTo>
                    <a:pt x="62" y="10"/>
                  </a:lnTo>
                  <a:lnTo>
                    <a:pt x="66" y="10"/>
                  </a:lnTo>
                  <a:lnTo>
                    <a:pt x="70" y="10"/>
                  </a:lnTo>
                  <a:lnTo>
                    <a:pt x="74" y="10"/>
                  </a:lnTo>
                  <a:lnTo>
                    <a:pt x="80" y="10"/>
                  </a:lnTo>
                  <a:lnTo>
                    <a:pt x="92" y="12"/>
                  </a:lnTo>
                  <a:lnTo>
                    <a:pt x="108" y="10"/>
                  </a:lnTo>
                  <a:lnTo>
                    <a:pt x="122" y="2"/>
                  </a:lnTo>
                  <a:lnTo>
                    <a:pt x="132" y="0"/>
                  </a:lnTo>
                  <a:lnTo>
                    <a:pt x="140" y="8"/>
                  </a:lnTo>
                  <a:lnTo>
                    <a:pt x="140" y="10"/>
                  </a:lnTo>
                  <a:lnTo>
                    <a:pt x="142" y="12"/>
                  </a:lnTo>
                  <a:lnTo>
                    <a:pt x="146" y="14"/>
                  </a:lnTo>
                  <a:lnTo>
                    <a:pt x="150" y="16"/>
                  </a:lnTo>
                  <a:lnTo>
                    <a:pt x="154" y="18"/>
                  </a:lnTo>
                  <a:lnTo>
                    <a:pt x="158" y="20"/>
                  </a:lnTo>
                  <a:lnTo>
                    <a:pt x="162" y="20"/>
                  </a:lnTo>
                  <a:lnTo>
                    <a:pt x="194" y="20"/>
                  </a:lnTo>
                  <a:lnTo>
                    <a:pt x="194" y="22"/>
                  </a:lnTo>
                  <a:lnTo>
                    <a:pt x="194" y="24"/>
                  </a:lnTo>
                  <a:lnTo>
                    <a:pt x="194" y="30"/>
                  </a:lnTo>
                  <a:lnTo>
                    <a:pt x="196" y="34"/>
                  </a:lnTo>
                  <a:lnTo>
                    <a:pt x="196" y="3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60" name="Freeform 208"/>
            <p:cNvSpPr>
              <a:spLocks/>
            </p:cNvSpPr>
            <p:nvPr/>
          </p:nvSpPr>
          <p:spPr bwMode="gray">
            <a:xfrm>
              <a:off x="2401" y="2464"/>
              <a:ext cx="116" cy="172"/>
            </a:xfrm>
            <a:custGeom>
              <a:avLst/>
              <a:gdLst>
                <a:gd name="T0" fmla="*/ 112 w 116"/>
                <a:gd name="T1" fmla="*/ 4 h 172"/>
                <a:gd name="T2" fmla="*/ 94 w 116"/>
                <a:gd name="T3" fmla="*/ 20 h 172"/>
                <a:gd name="T4" fmla="*/ 76 w 116"/>
                <a:gd name="T5" fmla="*/ 34 h 172"/>
                <a:gd name="T6" fmla="*/ 66 w 116"/>
                <a:gd name="T7" fmla="*/ 42 h 172"/>
                <a:gd name="T8" fmla="*/ 58 w 116"/>
                <a:gd name="T9" fmla="*/ 48 h 172"/>
                <a:gd name="T10" fmla="*/ 54 w 116"/>
                <a:gd name="T11" fmla="*/ 50 h 172"/>
                <a:gd name="T12" fmla="*/ 18 w 116"/>
                <a:gd name="T13" fmla="*/ 46 h 172"/>
                <a:gd name="T14" fmla="*/ 16 w 116"/>
                <a:gd name="T15" fmla="*/ 52 h 172"/>
                <a:gd name="T16" fmla="*/ 18 w 116"/>
                <a:gd name="T17" fmla="*/ 60 h 172"/>
                <a:gd name="T18" fmla="*/ 18 w 116"/>
                <a:gd name="T19" fmla="*/ 64 h 172"/>
                <a:gd name="T20" fmla="*/ 18 w 116"/>
                <a:gd name="T21" fmla="*/ 70 h 172"/>
                <a:gd name="T22" fmla="*/ 10 w 116"/>
                <a:gd name="T23" fmla="*/ 72 h 172"/>
                <a:gd name="T24" fmla="*/ 4 w 116"/>
                <a:gd name="T25" fmla="*/ 70 h 172"/>
                <a:gd name="T26" fmla="*/ 0 w 116"/>
                <a:gd name="T27" fmla="*/ 70 h 172"/>
                <a:gd name="T28" fmla="*/ 12 w 116"/>
                <a:gd name="T29" fmla="*/ 90 h 172"/>
                <a:gd name="T30" fmla="*/ 16 w 116"/>
                <a:gd name="T31" fmla="*/ 112 h 172"/>
                <a:gd name="T32" fmla="*/ 20 w 116"/>
                <a:gd name="T33" fmla="*/ 114 h 172"/>
                <a:gd name="T34" fmla="*/ 26 w 116"/>
                <a:gd name="T35" fmla="*/ 120 h 172"/>
                <a:gd name="T36" fmla="*/ 34 w 116"/>
                <a:gd name="T37" fmla="*/ 124 h 172"/>
                <a:gd name="T38" fmla="*/ 40 w 116"/>
                <a:gd name="T39" fmla="*/ 128 h 172"/>
                <a:gd name="T40" fmla="*/ 42 w 116"/>
                <a:gd name="T41" fmla="*/ 132 h 172"/>
                <a:gd name="T42" fmla="*/ 42 w 116"/>
                <a:gd name="T43" fmla="*/ 134 h 172"/>
                <a:gd name="T44" fmla="*/ 42 w 116"/>
                <a:gd name="T45" fmla="*/ 140 h 172"/>
                <a:gd name="T46" fmla="*/ 40 w 116"/>
                <a:gd name="T47" fmla="*/ 156 h 172"/>
                <a:gd name="T48" fmla="*/ 42 w 116"/>
                <a:gd name="T49" fmla="*/ 164 h 172"/>
                <a:gd name="T50" fmla="*/ 48 w 116"/>
                <a:gd name="T51" fmla="*/ 170 h 172"/>
                <a:gd name="T52" fmla="*/ 56 w 116"/>
                <a:gd name="T53" fmla="*/ 172 h 172"/>
                <a:gd name="T54" fmla="*/ 64 w 116"/>
                <a:gd name="T55" fmla="*/ 172 h 172"/>
                <a:gd name="T56" fmla="*/ 72 w 116"/>
                <a:gd name="T57" fmla="*/ 166 h 172"/>
                <a:gd name="T58" fmla="*/ 76 w 116"/>
                <a:gd name="T59" fmla="*/ 160 h 172"/>
                <a:gd name="T60" fmla="*/ 78 w 116"/>
                <a:gd name="T61" fmla="*/ 136 h 172"/>
                <a:gd name="T62" fmla="*/ 76 w 116"/>
                <a:gd name="T63" fmla="*/ 120 h 172"/>
                <a:gd name="T64" fmla="*/ 70 w 116"/>
                <a:gd name="T65" fmla="*/ 112 h 172"/>
                <a:gd name="T66" fmla="*/ 66 w 116"/>
                <a:gd name="T67" fmla="*/ 108 h 172"/>
                <a:gd name="T68" fmla="*/ 62 w 116"/>
                <a:gd name="T69" fmla="*/ 106 h 172"/>
                <a:gd name="T70" fmla="*/ 54 w 116"/>
                <a:gd name="T71" fmla="*/ 96 h 172"/>
                <a:gd name="T72" fmla="*/ 54 w 116"/>
                <a:gd name="T73" fmla="*/ 90 h 172"/>
                <a:gd name="T74" fmla="*/ 56 w 116"/>
                <a:gd name="T75" fmla="*/ 86 h 172"/>
                <a:gd name="T76" fmla="*/ 58 w 116"/>
                <a:gd name="T77" fmla="*/ 84 h 172"/>
                <a:gd name="T78" fmla="*/ 60 w 116"/>
                <a:gd name="T79" fmla="*/ 84 h 172"/>
                <a:gd name="T80" fmla="*/ 86 w 116"/>
                <a:gd name="T81" fmla="*/ 56 h 172"/>
                <a:gd name="T82" fmla="*/ 98 w 116"/>
                <a:gd name="T83" fmla="*/ 42 h 172"/>
                <a:gd name="T84" fmla="*/ 110 w 116"/>
                <a:gd name="T85" fmla="*/ 20 h 172"/>
                <a:gd name="T86" fmla="*/ 114 w 116"/>
                <a:gd name="T87" fmla="*/ 8 h 17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16"/>
                <a:gd name="T133" fmla="*/ 0 h 172"/>
                <a:gd name="T134" fmla="*/ 116 w 116"/>
                <a:gd name="T135" fmla="*/ 172 h 17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16" h="172">
                  <a:moveTo>
                    <a:pt x="116" y="0"/>
                  </a:moveTo>
                  <a:lnTo>
                    <a:pt x="112" y="4"/>
                  </a:lnTo>
                  <a:lnTo>
                    <a:pt x="104" y="10"/>
                  </a:lnTo>
                  <a:lnTo>
                    <a:pt x="94" y="20"/>
                  </a:lnTo>
                  <a:lnTo>
                    <a:pt x="84" y="28"/>
                  </a:lnTo>
                  <a:lnTo>
                    <a:pt x="76" y="34"/>
                  </a:lnTo>
                  <a:lnTo>
                    <a:pt x="70" y="38"/>
                  </a:lnTo>
                  <a:lnTo>
                    <a:pt x="66" y="42"/>
                  </a:lnTo>
                  <a:lnTo>
                    <a:pt x="62" y="46"/>
                  </a:lnTo>
                  <a:lnTo>
                    <a:pt x="58" y="48"/>
                  </a:lnTo>
                  <a:lnTo>
                    <a:pt x="54" y="48"/>
                  </a:lnTo>
                  <a:lnTo>
                    <a:pt x="54" y="50"/>
                  </a:lnTo>
                  <a:lnTo>
                    <a:pt x="22" y="46"/>
                  </a:lnTo>
                  <a:lnTo>
                    <a:pt x="18" y="46"/>
                  </a:lnTo>
                  <a:lnTo>
                    <a:pt x="18" y="48"/>
                  </a:lnTo>
                  <a:lnTo>
                    <a:pt x="16" y="52"/>
                  </a:lnTo>
                  <a:lnTo>
                    <a:pt x="16" y="56"/>
                  </a:lnTo>
                  <a:lnTo>
                    <a:pt x="18" y="60"/>
                  </a:lnTo>
                  <a:lnTo>
                    <a:pt x="18" y="62"/>
                  </a:lnTo>
                  <a:lnTo>
                    <a:pt x="18" y="64"/>
                  </a:lnTo>
                  <a:lnTo>
                    <a:pt x="20" y="66"/>
                  </a:lnTo>
                  <a:lnTo>
                    <a:pt x="18" y="70"/>
                  </a:lnTo>
                  <a:lnTo>
                    <a:pt x="14" y="72"/>
                  </a:lnTo>
                  <a:lnTo>
                    <a:pt x="10" y="72"/>
                  </a:lnTo>
                  <a:lnTo>
                    <a:pt x="8" y="72"/>
                  </a:lnTo>
                  <a:lnTo>
                    <a:pt x="4" y="70"/>
                  </a:lnTo>
                  <a:lnTo>
                    <a:pt x="2" y="70"/>
                  </a:lnTo>
                  <a:lnTo>
                    <a:pt x="0" y="70"/>
                  </a:lnTo>
                  <a:lnTo>
                    <a:pt x="0" y="92"/>
                  </a:lnTo>
                  <a:lnTo>
                    <a:pt x="12" y="90"/>
                  </a:lnTo>
                  <a:lnTo>
                    <a:pt x="22" y="98"/>
                  </a:lnTo>
                  <a:lnTo>
                    <a:pt x="16" y="112"/>
                  </a:lnTo>
                  <a:lnTo>
                    <a:pt x="18" y="112"/>
                  </a:lnTo>
                  <a:lnTo>
                    <a:pt x="20" y="114"/>
                  </a:lnTo>
                  <a:lnTo>
                    <a:pt x="22" y="116"/>
                  </a:lnTo>
                  <a:lnTo>
                    <a:pt x="26" y="120"/>
                  </a:lnTo>
                  <a:lnTo>
                    <a:pt x="30" y="122"/>
                  </a:lnTo>
                  <a:lnTo>
                    <a:pt x="34" y="124"/>
                  </a:lnTo>
                  <a:lnTo>
                    <a:pt x="36" y="126"/>
                  </a:lnTo>
                  <a:lnTo>
                    <a:pt x="40" y="128"/>
                  </a:lnTo>
                  <a:lnTo>
                    <a:pt x="42" y="130"/>
                  </a:lnTo>
                  <a:lnTo>
                    <a:pt x="42" y="132"/>
                  </a:lnTo>
                  <a:lnTo>
                    <a:pt x="42" y="134"/>
                  </a:lnTo>
                  <a:lnTo>
                    <a:pt x="42" y="136"/>
                  </a:lnTo>
                  <a:lnTo>
                    <a:pt x="42" y="140"/>
                  </a:lnTo>
                  <a:lnTo>
                    <a:pt x="42" y="148"/>
                  </a:lnTo>
                  <a:lnTo>
                    <a:pt x="40" y="156"/>
                  </a:lnTo>
                  <a:lnTo>
                    <a:pt x="40" y="160"/>
                  </a:lnTo>
                  <a:lnTo>
                    <a:pt x="42" y="164"/>
                  </a:lnTo>
                  <a:lnTo>
                    <a:pt x="46" y="168"/>
                  </a:lnTo>
                  <a:lnTo>
                    <a:pt x="48" y="170"/>
                  </a:lnTo>
                  <a:lnTo>
                    <a:pt x="52" y="170"/>
                  </a:lnTo>
                  <a:lnTo>
                    <a:pt x="56" y="172"/>
                  </a:lnTo>
                  <a:lnTo>
                    <a:pt x="60" y="172"/>
                  </a:lnTo>
                  <a:lnTo>
                    <a:pt x="64" y="172"/>
                  </a:lnTo>
                  <a:lnTo>
                    <a:pt x="68" y="168"/>
                  </a:lnTo>
                  <a:lnTo>
                    <a:pt x="72" y="166"/>
                  </a:lnTo>
                  <a:lnTo>
                    <a:pt x="74" y="162"/>
                  </a:lnTo>
                  <a:lnTo>
                    <a:pt x="76" y="160"/>
                  </a:lnTo>
                  <a:lnTo>
                    <a:pt x="78" y="136"/>
                  </a:lnTo>
                  <a:lnTo>
                    <a:pt x="78" y="128"/>
                  </a:lnTo>
                  <a:lnTo>
                    <a:pt x="76" y="120"/>
                  </a:lnTo>
                  <a:lnTo>
                    <a:pt x="74" y="116"/>
                  </a:lnTo>
                  <a:lnTo>
                    <a:pt x="70" y="112"/>
                  </a:lnTo>
                  <a:lnTo>
                    <a:pt x="68" y="108"/>
                  </a:lnTo>
                  <a:lnTo>
                    <a:pt x="66" y="108"/>
                  </a:lnTo>
                  <a:lnTo>
                    <a:pt x="64" y="106"/>
                  </a:lnTo>
                  <a:lnTo>
                    <a:pt x="62" y="106"/>
                  </a:lnTo>
                  <a:lnTo>
                    <a:pt x="58" y="100"/>
                  </a:lnTo>
                  <a:lnTo>
                    <a:pt x="54" y="96"/>
                  </a:lnTo>
                  <a:lnTo>
                    <a:pt x="54" y="92"/>
                  </a:lnTo>
                  <a:lnTo>
                    <a:pt x="54" y="90"/>
                  </a:lnTo>
                  <a:lnTo>
                    <a:pt x="54" y="88"/>
                  </a:lnTo>
                  <a:lnTo>
                    <a:pt x="56" y="86"/>
                  </a:lnTo>
                  <a:lnTo>
                    <a:pt x="58" y="86"/>
                  </a:lnTo>
                  <a:lnTo>
                    <a:pt x="58" y="84"/>
                  </a:lnTo>
                  <a:lnTo>
                    <a:pt x="60" y="84"/>
                  </a:lnTo>
                  <a:lnTo>
                    <a:pt x="74" y="70"/>
                  </a:lnTo>
                  <a:lnTo>
                    <a:pt x="86" y="56"/>
                  </a:lnTo>
                  <a:lnTo>
                    <a:pt x="94" y="46"/>
                  </a:lnTo>
                  <a:lnTo>
                    <a:pt x="98" y="42"/>
                  </a:lnTo>
                  <a:lnTo>
                    <a:pt x="104" y="32"/>
                  </a:lnTo>
                  <a:lnTo>
                    <a:pt x="110" y="20"/>
                  </a:lnTo>
                  <a:lnTo>
                    <a:pt x="114" y="12"/>
                  </a:lnTo>
                  <a:lnTo>
                    <a:pt x="114" y="8"/>
                  </a:lnTo>
                  <a:lnTo>
                    <a:pt x="116"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61" name="Freeform 209"/>
            <p:cNvSpPr>
              <a:spLocks/>
            </p:cNvSpPr>
            <p:nvPr/>
          </p:nvSpPr>
          <p:spPr bwMode="gray">
            <a:xfrm>
              <a:off x="1967" y="2350"/>
              <a:ext cx="420" cy="174"/>
            </a:xfrm>
            <a:custGeom>
              <a:avLst/>
              <a:gdLst>
                <a:gd name="T0" fmla="*/ 26 w 420"/>
                <a:gd name="T1" fmla="*/ 20 h 174"/>
                <a:gd name="T2" fmla="*/ 26 w 420"/>
                <a:gd name="T3" fmla="*/ 18 h 174"/>
                <a:gd name="T4" fmla="*/ 30 w 420"/>
                <a:gd name="T5" fmla="*/ 14 h 174"/>
                <a:gd name="T6" fmla="*/ 36 w 420"/>
                <a:gd name="T7" fmla="*/ 10 h 174"/>
                <a:gd name="T8" fmla="*/ 48 w 420"/>
                <a:gd name="T9" fmla="*/ 12 h 174"/>
                <a:gd name="T10" fmla="*/ 58 w 420"/>
                <a:gd name="T11" fmla="*/ 14 h 174"/>
                <a:gd name="T12" fmla="*/ 78 w 420"/>
                <a:gd name="T13" fmla="*/ 18 h 174"/>
                <a:gd name="T14" fmla="*/ 106 w 420"/>
                <a:gd name="T15" fmla="*/ 42 h 174"/>
                <a:gd name="T16" fmla="*/ 108 w 420"/>
                <a:gd name="T17" fmla="*/ 40 h 174"/>
                <a:gd name="T18" fmla="*/ 114 w 420"/>
                <a:gd name="T19" fmla="*/ 36 h 174"/>
                <a:gd name="T20" fmla="*/ 120 w 420"/>
                <a:gd name="T21" fmla="*/ 28 h 174"/>
                <a:gd name="T22" fmla="*/ 122 w 420"/>
                <a:gd name="T23" fmla="*/ 20 h 174"/>
                <a:gd name="T24" fmla="*/ 128 w 420"/>
                <a:gd name="T25" fmla="*/ 18 h 174"/>
                <a:gd name="T26" fmla="*/ 136 w 420"/>
                <a:gd name="T27" fmla="*/ 14 h 174"/>
                <a:gd name="T28" fmla="*/ 154 w 420"/>
                <a:gd name="T29" fmla="*/ 0 h 174"/>
                <a:gd name="T30" fmla="*/ 178 w 420"/>
                <a:gd name="T31" fmla="*/ 4 h 174"/>
                <a:gd name="T32" fmla="*/ 200 w 420"/>
                <a:gd name="T33" fmla="*/ 2 h 174"/>
                <a:gd name="T34" fmla="*/ 234 w 420"/>
                <a:gd name="T35" fmla="*/ 12 h 174"/>
                <a:gd name="T36" fmla="*/ 256 w 420"/>
                <a:gd name="T37" fmla="*/ 24 h 174"/>
                <a:gd name="T38" fmla="*/ 274 w 420"/>
                <a:gd name="T39" fmla="*/ 26 h 174"/>
                <a:gd name="T40" fmla="*/ 304 w 420"/>
                <a:gd name="T41" fmla="*/ 18 h 174"/>
                <a:gd name="T42" fmla="*/ 318 w 420"/>
                <a:gd name="T43" fmla="*/ 10 h 174"/>
                <a:gd name="T44" fmla="*/ 322 w 420"/>
                <a:gd name="T45" fmla="*/ 4 h 174"/>
                <a:gd name="T46" fmla="*/ 322 w 420"/>
                <a:gd name="T47" fmla="*/ 2 h 174"/>
                <a:gd name="T48" fmla="*/ 342 w 420"/>
                <a:gd name="T49" fmla="*/ 6 h 174"/>
                <a:gd name="T50" fmla="*/ 378 w 420"/>
                <a:gd name="T51" fmla="*/ 22 h 174"/>
                <a:gd name="T52" fmla="*/ 372 w 420"/>
                <a:gd name="T53" fmla="*/ 60 h 174"/>
                <a:gd name="T54" fmla="*/ 382 w 420"/>
                <a:gd name="T55" fmla="*/ 60 h 174"/>
                <a:gd name="T56" fmla="*/ 394 w 420"/>
                <a:gd name="T57" fmla="*/ 60 h 174"/>
                <a:gd name="T58" fmla="*/ 404 w 420"/>
                <a:gd name="T59" fmla="*/ 60 h 174"/>
                <a:gd name="T60" fmla="*/ 412 w 420"/>
                <a:gd name="T61" fmla="*/ 64 h 174"/>
                <a:gd name="T62" fmla="*/ 418 w 420"/>
                <a:gd name="T63" fmla="*/ 68 h 174"/>
                <a:gd name="T64" fmla="*/ 420 w 420"/>
                <a:gd name="T65" fmla="*/ 74 h 174"/>
                <a:gd name="T66" fmla="*/ 414 w 420"/>
                <a:gd name="T67" fmla="*/ 78 h 174"/>
                <a:gd name="T68" fmla="*/ 404 w 420"/>
                <a:gd name="T69" fmla="*/ 84 h 174"/>
                <a:gd name="T70" fmla="*/ 390 w 420"/>
                <a:gd name="T71" fmla="*/ 88 h 174"/>
                <a:gd name="T72" fmla="*/ 374 w 420"/>
                <a:gd name="T73" fmla="*/ 92 h 174"/>
                <a:gd name="T74" fmla="*/ 360 w 420"/>
                <a:gd name="T75" fmla="*/ 100 h 174"/>
                <a:gd name="T76" fmla="*/ 360 w 420"/>
                <a:gd name="T77" fmla="*/ 104 h 174"/>
                <a:gd name="T78" fmla="*/ 358 w 420"/>
                <a:gd name="T79" fmla="*/ 112 h 174"/>
                <a:gd name="T80" fmla="*/ 354 w 420"/>
                <a:gd name="T81" fmla="*/ 120 h 174"/>
                <a:gd name="T82" fmla="*/ 344 w 420"/>
                <a:gd name="T83" fmla="*/ 128 h 174"/>
                <a:gd name="T84" fmla="*/ 322 w 420"/>
                <a:gd name="T85" fmla="*/ 136 h 174"/>
                <a:gd name="T86" fmla="*/ 280 w 420"/>
                <a:gd name="T87" fmla="*/ 144 h 174"/>
                <a:gd name="T88" fmla="*/ 246 w 420"/>
                <a:gd name="T89" fmla="*/ 152 h 174"/>
                <a:gd name="T90" fmla="*/ 232 w 420"/>
                <a:gd name="T91" fmla="*/ 158 h 174"/>
                <a:gd name="T92" fmla="*/ 204 w 420"/>
                <a:gd name="T93" fmla="*/ 172 h 174"/>
                <a:gd name="T94" fmla="*/ 176 w 420"/>
                <a:gd name="T95" fmla="*/ 172 h 174"/>
                <a:gd name="T96" fmla="*/ 162 w 420"/>
                <a:gd name="T97" fmla="*/ 162 h 174"/>
                <a:gd name="T98" fmla="*/ 144 w 420"/>
                <a:gd name="T99" fmla="*/ 160 h 174"/>
                <a:gd name="T100" fmla="*/ 116 w 420"/>
                <a:gd name="T101" fmla="*/ 162 h 174"/>
                <a:gd name="T102" fmla="*/ 88 w 420"/>
                <a:gd name="T103" fmla="*/ 160 h 174"/>
                <a:gd name="T104" fmla="*/ 76 w 420"/>
                <a:gd name="T105" fmla="*/ 148 h 174"/>
                <a:gd name="T106" fmla="*/ 76 w 420"/>
                <a:gd name="T107" fmla="*/ 134 h 174"/>
                <a:gd name="T108" fmla="*/ 66 w 420"/>
                <a:gd name="T109" fmla="*/ 108 h 174"/>
                <a:gd name="T110" fmla="*/ 44 w 420"/>
                <a:gd name="T111" fmla="*/ 94 h 174"/>
                <a:gd name="T112" fmla="*/ 16 w 420"/>
                <a:gd name="T113" fmla="*/ 78 h 174"/>
                <a:gd name="T114" fmla="*/ 0 w 420"/>
                <a:gd name="T115" fmla="*/ 50 h 174"/>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420"/>
                <a:gd name="T175" fmla="*/ 0 h 174"/>
                <a:gd name="T176" fmla="*/ 420 w 420"/>
                <a:gd name="T177" fmla="*/ 174 h 174"/>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420" h="174">
                  <a:moveTo>
                    <a:pt x="4" y="32"/>
                  </a:moveTo>
                  <a:lnTo>
                    <a:pt x="26" y="20"/>
                  </a:lnTo>
                  <a:lnTo>
                    <a:pt x="26" y="18"/>
                  </a:lnTo>
                  <a:lnTo>
                    <a:pt x="28" y="16"/>
                  </a:lnTo>
                  <a:lnTo>
                    <a:pt x="30" y="14"/>
                  </a:lnTo>
                  <a:lnTo>
                    <a:pt x="32" y="12"/>
                  </a:lnTo>
                  <a:lnTo>
                    <a:pt x="36" y="10"/>
                  </a:lnTo>
                  <a:lnTo>
                    <a:pt x="40" y="10"/>
                  </a:lnTo>
                  <a:lnTo>
                    <a:pt x="48" y="12"/>
                  </a:lnTo>
                  <a:lnTo>
                    <a:pt x="56" y="14"/>
                  </a:lnTo>
                  <a:lnTo>
                    <a:pt x="58" y="14"/>
                  </a:lnTo>
                  <a:lnTo>
                    <a:pt x="68" y="14"/>
                  </a:lnTo>
                  <a:lnTo>
                    <a:pt x="78" y="18"/>
                  </a:lnTo>
                  <a:lnTo>
                    <a:pt x="88" y="24"/>
                  </a:lnTo>
                  <a:lnTo>
                    <a:pt x="106" y="42"/>
                  </a:lnTo>
                  <a:lnTo>
                    <a:pt x="108" y="40"/>
                  </a:lnTo>
                  <a:lnTo>
                    <a:pt x="112" y="40"/>
                  </a:lnTo>
                  <a:lnTo>
                    <a:pt x="114" y="36"/>
                  </a:lnTo>
                  <a:lnTo>
                    <a:pt x="118" y="34"/>
                  </a:lnTo>
                  <a:lnTo>
                    <a:pt x="120" y="28"/>
                  </a:lnTo>
                  <a:lnTo>
                    <a:pt x="120" y="22"/>
                  </a:lnTo>
                  <a:lnTo>
                    <a:pt x="122" y="20"/>
                  </a:lnTo>
                  <a:lnTo>
                    <a:pt x="126" y="18"/>
                  </a:lnTo>
                  <a:lnTo>
                    <a:pt x="128" y="18"/>
                  </a:lnTo>
                  <a:lnTo>
                    <a:pt x="132" y="18"/>
                  </a:lnTo>
                  <a:lnTo>
                    <a:pt x="136" y="14"/>
                  </a:lnTo>
                  <a:lnTo>
                    <a:pt x="144" y="6"/>
                  </a:lnTo>
                  <a:lnTo>
                    <a:pt x="154" y="0"/>
                  </a:lnTo>
                  <a:lnTo>
                    <a:pt x="166" y="0"/>
                  </a:lnTo>
                  <a:lnTo>
                    <a:pt x="178" y="4"/>
                  </a:lnTo>
                  <a:lnTo>
                    <a:pt x="190" y="4"/>
                  </a:lnTo>
                  <a:lnTo>
                    <a:pt x="200" y="2"/>
                  </a:lnTo>
                  <a:lnTo>
                    <a:pt x="216" y="4"/>
                  </a:lnTo>
                  <a:lnTo>
                    <a:pt x="234" y="12"/>
                  </a:lnTo>
                  <a:lnTo>
                    <a:pt x="254" y="24"/>
                  </a:lnTo>
                  <a:lnTo>
                    <a:pt x="256" y="24"/>
                  </a:lnTo>
                  <a:lnTo>
                    <a:pt x="262" y="26"/>
                  </a:lnTo>
                  <a:lnTo>
                    <a:pt x="274" y="26"/>
                  </a:lnTo>
                  <a:lnTo>
                    <a:pt x="292" y="22"/>
                  </a:lnTo>
                  <a:lnTo>
                    <a:pt x="304" y="18"/>
                  </a:lnTo>
                  <a:lnTo>
                    <a:pt x="312" y="14"/>
                  </a:lnTo>
                  <a:lnTo>
                    <a:pt x="318" y="10"/>
                  </a:lnTo>
                  <a:lnTo>
                    <a:pt x="320" y="6"/>
                  </a:lnTo>
                  <a:lnTo>
                    <a:pt x="322" y="4"/>
                  </a:lnTo>
                  <a:lnTo>
                    <a:pt x="322" y="2"/>
                  </a:lnTo>
                  <a:lnTo>
                    <a:pt x="330" y="2"/>
                  </a:lnTo>
                  <a:lnTo>
                    <a:pt x="342" y="6"/>
                  </a:lnTo>
                  <a:lnTo>
                    <a:pt x="356" y="14"/>
                  </a:lnTo>
                  <a:lnTo>
                    <a:pt x="378" y="22"/>
                  </a:lnTo>
                  <a:lnTo>
                    <a:pt x="372" y="60"/>
                  </a:lnTo>
                  <a:lnTo>
                    <a:pt x="376" y="60"/>
                  </a:lnTo>
                  <a:lnTo>
                    <a:pt x="382" y="60"/>
                  </a:lnTo>
                  <a:lnTo>
                    <a:pt x="388" y="60"/>
                  </a:lnTo>
                  <a:lnTo>
                    <a:pt x="394" y="60"/>
                  </a:lnTo>
                  <a:lnTo>
                    <a:pt x="398" y="60"/>
                  </a:lnTo>
                  <a:lnTo>
                    <a:pt x="404" y="60"/>
                  </a:lnTo>
                  <a:lnTo>
                    <a:pt x="408" y="62"/>
                  </a:lnTo>
                  <a:lnTo>
                    <a:pt x="412" y="64"/>
                  </a:lnTo>
                  <a:lnTo>
                    <a:pt x="416" y="66"/>
                  </a:lnTo>
                  <a:lnTo>
                    <a:pt x="418" y="68"/>
                  </a:lnTo>
                  <a:lnTo>
                    <a:pt x="420" y="72"/>
                  </a:lnTo>
                  <a:lnTo>
                    <a:pt x="420" y="74"/>
                  </a:lnTo>
                  <a:lnTo>
                    <a:pt x="420" y="76"/>
                  </a:lnTo>
                  <a:lnTo>
                    <a:pt x="414" y="78"/>
                  </a:lnTo>
                  <a:lnTo>
                    <a:pt x="410" y="82"/>
                  </a:lnTo>
                  <a:lnTo>
                    <a:pt x="404" y="84"/>
                  </a:lnTo>
                  <a:lnTo>
                    <a:pt x="398" y="86"/>
                  </a:lnTo>
                  <a:lnTo>
                    <a:pt x="390" y="88"/>
                  </a:lnTo>
                  <a:lnTo>
                    <a:pt x="382" y="88"/>
                  </a:lnTo>
                  <a:lnTo>
                    <a:pt x="374" y="92"/>
                  </a:lnTo>
                  <a:lnTo>
                    <a:pt x="366" y="96"/>
                  </a:lnTo>
                  <a:lnTo>
                    <a:pt x="360" y="100"/>
                  </a:lnTo>
                  <a:lnTo>
                    <a:pt x="360" y="104"/>
                  </a:lnTo>
                  <a:lnTo>
                    <a:pt x="360" y="106"/>
                  </a:lnTo>
                  <a:lnTo>
                    <a:pt x="358" y="112"/>
                  </a:lnTo>
                  <a:lnTo>
                    <a:pt x="358" y="116"/>
                  </a:lnTo>
                  <a:lnTo>
                    <a:pt x="354" y="120"/>
                  </a:lnTo>
                  <a:lnTo>
                    <a:pt x="350" y="126"/>
                  </a:lnTo>
                  <a:lnTo>
                    <a:pt x="344" y="128"/>
                  </a:lnTo>
                  <a:lnTo>
                    <a:pt x="338" y="132"/>
                  </a:lnTo>
                  <a:lnTo>
                    <a:pt x="322" y="136"/>
                  </a:lnTo>
                  <a:lnTo>
                    <a:pt x="302" y="140"/>
                  </a:lnTo>
                  <a:lnTo>
                    <a:pt x="280" y="144"/>
                  </a:lnTo>
                  <a:lnTo>
                    <a:pt x="262" y="148"/>
                  </a:lnTo>
                  <a:lnTo>
                    <a:pt x="246" y="152"/>
                  </a:lnTo>
                  <a:lnTo>
                    <a:pt x="238" y="154"/>
                  </a:lnTo>
                  <a:lnTo>
                    <a:pt x="232" y="158"/>
                  </a:lnTo>
                  <a:lnTo>
                    <a:pt x="218" y="166"/>
                  </a:lnTo>
                  <a:lnTo>
                    <a:pt x="204" y="172"/>
                  </a:lnTo>
                  <a:lnTo>
                    <a:pt x="186" y="174"/>
                  </a:lnTo>
                  <a:lnTo>
                    <a:pt x="176" y="172"/>
                  </a:lnTo>
                  <a:lnTo>
                    <a:pt x="170" y="166"/>
                  </a:lnTo>
                  <a:lnTo>
                    <a:pt x="162" y="162"/>
                  </a:lnTo>
                  <a:lnTo>
                    <a:pt x="156" y="160"/>
                  </a:lnTo>
                  <a:lnTo>
                    <a:pt x="144" y="160"/>
                  </a:lnTo>
                  <a:lnTo>
                    <a:pt x="132" y="162"/>
                  </a:lnTo>
                  <a:lnTo>
                    <a:pt x="116" y="162"/>
                  </a:lnTo>
                  <a:lnTo>
                    <a:pt x="102" y="162"/>
                  </a:lnTo>
                  <a:lnTo>
                    <a:pt x="88" y="160"/>
                  </a:lnTo>
                  <a:lnTo>
                    <a:pt x="80" y="156"/>
                  </a:lnTo>
                  <a:lnTo>
                    <a:pt x="76" y="148"/>
                  </a:lnTo>
                  <a:lnTo>
                    <a:pt x="76" y="144"/>
                  </a:lnTo>
                  <a:lnTo>
                    <a:pt x="76" y="134"/>
                  </a:lnTo>
                  <a:lnTo>
                    <a:pt x="72" y="120"/>
                  </a:lnTo>
                  <a:lnTo>
                    <a:pt x="66" y="108"/>
                  </a:lnTo>
                  <a:lnTo>
                    <a:pt x="56" y="100"/>
                  </a:lnTo>
                  <a:lnTo>
                    <a:pt x="44" y="94"/>
                  </a:lnTo>
                  <a:lnTo>
                    <a:pt x="30" y="88"/>
                  </a:lnTo>
                  <a:lnTo>
                    <a:pt x="16" y="78"/>
                  </a:lnTo>
                  <a:lnTo>
                    <a:pt x="6" y="66"/>
                  </a:lnTo>
                  <a:lnTo>
                    <a:pt x="0" y="50"/>
                  </a:lnTo>
                  <a:lnTo>
                    <a:pt x="4" y="3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62" name="Freeform 210"/>
            <p:cNvSpPr>
              <a:spLocks/>
            </p:cNvSpPr>
            <p:nvPr/>
          </p:nvSpPr>
          <p:spPr bwMode="gray">
            <a:xfrm>
              <a:off x="1775" y="2296"/>
              <a:ext cx="790" cy="574"/>
            </a:xfrm>
            <a:custGeom>
              <a:avLst/>
              <a:gdLst>
                <a:gd name="T0" fmla="*/ 258 w 790"/>
                <a:gd name="T1" fmla="*/ 162 h 574"/>
                <a:gd name="T2" fmla="*/ 310 w 790"/>
                <a:gd name="T3" fmla="*/ 218 h 574"/>
                <a:gd name="T4" fmla="*/ 396 w 790"/>
                <a:gd name="T5" fmla="*/ 226 h 574"/>
                <a:gd name="T6" fmla="*/ 514 w 790"/>
                <a:gd name="T7" fmla="*/ 190 h 574"/>
                <a:gd name="T8" fmla="*/ 584 w 790"/>
                <a:gd name="T9" fmla="*/ 142 h 574"/>
                <a:gd name="T10" fmla="*/ 606 w 790"/>
                <a:gd name="T11" fmla="*/ 118 h 574"/>
                <a:gd name="T12" fmla="*/ 588 w 790"/>
                <a:gd name="T13" fmla="*/ 56 h 574"/>
                <a:gd name="T14" fmla="*/ 658 w 790"/>
                <a:gd name="T15" fmla="*/ 8 h 574"/>
                <a:gd name="T16" fmla="*/ 678 w 790"/>
                <a:gd name="T17" fmla="*/ 52 h 574"/>
                <a:gd name="T18" fmla="*/ 712 w 790"/>
                <a:gd name="T19" fmla="*/ 90 h 574"/>
                <a:gd name="T20" fmla="*/ 734 w 790"/>
                <a:gd name="T21" fmla="*/ 108 h 574"/>
                <a:gd name="T22" fmla="*/ 762 w 790"/>
                <a:gd name="T23" fmla="*/ 104 h 574"/>
                <a:gd name="T24" fmla="*/ 790 w 790"/>
                <a:gd name="T25" fmla="*/ 78 h 574"/>
                <a:gd name="T26" fmla="*/ 778 w 790"/>
                <a:gd name="T27" fmla="*/ 120 h 574"/>
                <a:gd name="T28" fmla="*/ 698 w 790"/>
                <a:gd name="T29" fmla="*/ 208 h 574"/>
                <a:gd name="T30" fmla="*/ 660 w 790"/>
                <a:gd name="T31" fmla="*/ 216 h 574"/>
                <a:gd name="T32" fmla="*/ 644 w 790"/>
                <a:gd name="T33" fmla="*/ 224 h 574"/>
                <a:gd name="T34" fmla="*/ 636 w 790"/>
                <a:gd name="T35" fmla="*/ 242 h 574"/>
                <a:gd name="T36" fmla="*/ 618 w 790"/>
                <a:gd name="T37" fmla="*/ 270 h 574"/>
                <a:gd name="T38" fmla="*/ 600 w 790"/>
                <a:gd name="T39" fmla="*/ 268 h 574"/>
                <a:gd name="T40" fmla="*/ 596 w 790"/>
                <a:gd name="T41" fmla="*/ 254 h 574"/>
                <a:gd name="T42" fmla="*/ 556 w 790"/>
                <a:gd name="T43" fmla="*/ 264 h 574"/>
                <a:gd name="T44" fmla="*/ 560 w 790"/>
                <a:gd name="T45" fmla="*/ 282 h 574"/>
                <a:gd name="T46" fmla="*/ 590 w 790"/>
                <a:gd name="T47" fmla="*/ 294 h 574"/>
                <a:gd name="T48" fmla="*/ 624 w 790"/>
                <a:gd name="T49" fmla="*/ 298 h 574"/>
                <a:gd name="T50" fmla="*/ 592 w 790"/>
                <a:gd name="T51" fmla="*/ 316 h 574"/>
                <a:gd name="T52" fmla="*/ 582 w 790"/>
                <a:gd name="T53" fmla="*/ 336 h 574"/>
                <a:gd name="T54" fmla="*/ 608 w 790"/>
                <a:gd name="T55" fmla="*/ 390 h 574"/>
                <a:gd name="T56" fmla="*/ 614 w 790"/>
                <a:gd name="T57" fmla="*/ 422 h 574"/>
                <a:gd name="T58" fmla="*/ 560 w 790"/>
                <a:gd name="T59" fmla="*/ 502 h 574"/>
                <a:gd name="T60" fmla="*/ 482 w 790"/>
                <a:gd name="T61" fmla="*/ 534 h 574"/>
                <a:gd name="T62" fmla="*/ 468 w 790"/>
                <a:gd name="T63" fmla="*/ 546 h 574"/>
                <a:gd name="T64" fmla="*/ 454 w 790"/>
                <a:gd name="T65" fmla="*/ 574 h 574"/>
                <a:gd name="T66" fmla="*/ 460 w 790"/>
                <a:gd name="T67" fmla="*/ 548 h 574"/>
                <a:gd name="T68" fmla="*/ 442 w 790"/>
                <a:gd name="T69" fmla="*/ 532 h 574"/>
                <a:gd name="T70" fmla="*/ 408 w 790"/>
                <a:gd name="T71" fmla="*/ 516 h 574"/>
                <a:gd name="T72" fmla="*/ 372 w 790"/>
                <a:gd name="T73" fmla="*/ 514 h 574"/>
                <a:gd name="T74" fmla="*/ 358 w 790"/>
                <a:gd name="T75" fmla="*/ 524 h 574"/>
                <a:gd name="T76" fmla="*/ 356 w 790"/>
                <a:gd name="T77" fmla="*/ 542 h 574"/>
                <a:gd name="T78" fmla="*/ 338 w 790"/>
                <a:gd name="T79" fmla="*/ 548 h 574"/>
                <a:gd name="T80" fmla="*/ 334 w 790"/>
                <a:gd name="T81" fmla="*/ 534 h 574"/>
                <a:gd name="T82" fmla="*/ 308 w 790"/>
                <a:gd name="T83" fmla="*/ 520 h 574"/>
                <a:gd name="T84" fmla="*/ 304 w 790"/>
                <a:gd name="T85" fmla="*/ 452 h 574"/>
                <a:gd name="T86" fmla="*/ 232 w 790"/>
                <a:gd name="T87" fmla="*/ 440 h 574"/>
                <a:gd name="T88" fmla="*/ 186 w 790"/>
                <a:gd name="T89" fmla="*/ 454 h 574"/>
                <a:gd name="T90" fmla="*/ 180 w 790"/>
                <a:gd name="T91" fmla="*/ 450 h 574"/>
                <a:gd name="T92" fmla="*/ 92 w 790"/>
                <a:gd name="T93" fmla="*/ 380 h 574"/>
                <a:gd name="T94" fmla="*/ 90 w 790"/>
                <a:gd name="T95" fmla="*/ 346 h 574"/>
                <a:gd name="T96" fmla="*/ 60 w 790"/>
                <a:gd name="T97" fmla="*/ 330 h 574"/>
                <a:gd name="T98" fmla="*/ 22 w 790"/>
                <a:gd name="T99" fmla="*/ 308 h 574"/>
                <a:gd name="T100" fmla="*/ 10 w 790"/>
                <a:gd name="T101" fmla="*/ 282 h 574"/>
                <a:gd name="T102" fmla="*/ 0 w 790"/>
                <a:gd name="T103" fmla="*/ 266 h 574"/>
                <a:gd name="T104" fmla="*/ 40 w 790"/>
                <a:gd name="T105" fmla="*/ 246 h 574"/>
                <a:gd name="T106" fmla="*/ 60 w 790"/>
                <a:gd name="T107" fmla="*/ 240 h 574"/>
                <a:gd name="T108" fmla="*/ 84 w 790"/>
                <a:gd name="T109" fmla="*/ 212 h 574"/>
                <a:gd name="T110" fmla="*/ 74 w 790"/>
                <a:gd name="T111" fmla="*/ 188 h 574"/>
                <a:gd name="T112" fmla="*/ 90 w 790"/>
                <a:gd name="T113" fmla="*/ 176 h 574"/>
                <a:gd name="T114" fmla="*/ 110 w 790"/>
                <a:gd name="T115" fmla="*/ 164 h 574"/>
                <a:gd name="T116" fmla="*/ 134 w 790"/>
                <a:gd name="T117" fmla="*/ 130 h 574"/>
                <a:gd name="T118" fmla="*/ 164 w 790"/>
                <a:gd name="T119" fmla="*/ 102 h 574"/>
                <a:gd name="T120" fmla="*/ 180 w 790"/>
                <a:gd name="T121" fmla="*/ 86 h 574"/>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790"/>
                <a:gd name="T184" fmla="*/ 0 h 574"/>
                <a:gd name="T185" fmla="*/ 790 w 790"/>
                <a:gd name="T186" fmla="*/ 574 h 574"/>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790" h="574">
                  <a:moveTo>
                    <a:pt x="194" y="86"/>
                  </a:moveTo>
                  <a:lnTo>
                    <a:pt x="192" y="104"/>
                  </a:lnTo>
                  <a:lnTo>
                    <a:pt x="198" y="120"/>
                  </a:lnTo>
                  <a:lnTo>
                    <a:pt x="208" y="132"/>
                  </a:lnTo>
                  <a:lnTo>
                    <a:pt x="222" y="142"/>
                  </a:lnTo>
                  <a:lnTo>
                    <a:pt x="236" y="148"/>
                  </a:lnTo>
                  <a:lnTo>
                    <a:pt x="248" y="154"/>
                  </a:lnTo>
                  <a:lnTo>
                    <a:pt x="258" y="162"/>
                  </a:lnTo>
                  <a:lnTo>
                    <a:pt x="264" y="174"/>
                  </a:lnTo>
                  <a:lnTo>
                    <a:pt x="268" y="188"/>
                  </a:lnTo>
                  <a:lnTo>
                    <a:pt x="270" y="198"/>
                  </a:lnTo>
                  <a:lnTo>
                    <a:pt x="270" y="202"/>
                  </a:lnTo>
                  <a:lnTo>
                    <a:pt x="272" y="210"/>
                  </a:lnTo>
                  <a:lnTo>
                    <a:pt x="280" y="214"/>
                  </a:lnTo>
                  <a:lnTo>
                    <a:pt x="294" y="216"/>
                  </a:lnTo>
                  <a:lnTo>
                    <a:pt x="310" y="218"/>
                  </a:lnTo>
                  <a:lnTo>
                    <a:pt x="324" y="216"/>
                  </a:lnTo>
                  <a:lnTo>
                    <a:pt x="338" y="214"/>
                  </a:lnTo>
                  <a:lnTo>
                    <a:pt x="348" y="214"/>
                  </a:lnTo>
                  <a:lnTo>
                    <a:pt x="356" y="216"/>
                  </a:lnTo>
                  <a:lnTo>
                    <a:pt x="362" y="222"/>
                  </a:lnTo>
                  <a:lnTo>
                    <a:pt x="368" y="226"/>
                  </a:lnTo>
                  <a:lnTo>
                    <a:pt x="380" y="228"/>
                  </a:lnTo>
                  <a:lnTo>
                    <a:pt x="396" y="226"/>
                  </a:lnTo>
                  <a:lnTo>
                    <a:pt x="412" y="220"/>
                  </a:lnTo>
                  <a:lnTo>
                    <a:pt x="424" y="212"/>
                  </a:lnTo>
                  <a:lnTo>
                    <a:pt x="432" y="208"/>
                  </a:lnTo>
                  <a:lnTo>
                    <a:pt x="440" y="206"/>
                  </a:lnTo>
                  <a:lnTo>
                    <a:pt x="454" y="202"/>
                  </a:lnTo>
                  <a:lnTo>
                    <a:pt x="474" y="198"/>
                  </a:lnTo>
                  <a:lnTo>
                    <a:pt x="494" y="194"/>
                  </a:lnTo>
                  <a:lnTo>
                    <a:pt x="514" y="190"/>
                  </a:lnTo>
                  <a:lnTo>
                    <a:pt x="530" y="186"/>
                  </a:lnTo>
                  <a:lnTo>
                    <a:pt x="542" y="180"/>
                  </a:lnTo>
                  <a:lnTo>
                    <a:pt x="548" y="172"/>
                  </a:lnTo>
                  <a:lnTo>
                    <a:pt x="552" y="164"/>
                  </a:lnTo>
                  <a:lnTo>
                    <a:pt x="552" y="156"/>
                  </a:lnTo>
                  <a:lnTo>
                    <a:pt x="552" y="154"/>
                  </a:lnTo>
                  <a:lnTo>
                    <a:pt x="568" y="146"/>
                  </a:lnTo>
                  <a:lnTo>
                    <a:pt x="584" y="142"/>
                  </a:lnTo>
                  <a:lnTo>
                    <a:pt x="590" y="142"/>
                  </a:lnTo>
                  <a:lnTo>
                    <a:pt x="596" y="140"/>
                  </a:lnTo>
                  <a:lnTo>
                    <a:pt x="604" y="138"/>
                  </a:lnTo>
                  <a:lnTo>
                    <a:pt x="608" y="134"/>
                  </a:lnTo>
                  <a:lnTo>
                    <a:pt x="612" y="130"/>
                  </a:lnTo>
                  <a:lnTo>
                    <a:pt x="612" y="126"/>
                  </a:lnTo>
                  <a:lnTo>
                    <a:pt x="610" y="122"/>
                  </a:lnTo>
                  <a:lnTo>
                    <a:pt x="606" y="118"/>
                  </a:lnTo>
                  <a:lnTo>
                    <a:pt x="600" y="116"/>
                  </a:lnTo>
                  <a:lnTo>
                    <a:pt x="596" y="114"/>
                  </a:lnTo>
                  <a:lnTo>
                    <a:pt x="592" y="114"/>
                  </a:lnTo>
                  <a:lnTo>
                    <a:pt x="590" y="114"/>
                  </a:lnTo>
                  <a:lnTo>
                    <a:pt x="562" y="114"/>
                  </a:lnTo>
                  <a:lnTo>
                    <a:pt x="570" y="76"/>
                  </a:lnTo>
                  <a:lnTo>
                    <a:pt x="588" y="60"/>
                  </a:lnTo>
                  <a:lnTo>
                    <a:pt x="588" y="56"/>
                  </a:lnTo>
                  <a:lnTo>
                    <a:pt x="588" y="46"/>
                  </a:lnTo>
                  <a:lnTo>
                    <a:pt x="590" y="34"/>
                  </a:lnTo>
                  <a:lnTo>
                    <a:pt x="594" y="20"/>
                  </a:lnTo>
                  <a:lnTo>
                    <a:pt x="602" y="8"/>
                  </a:lnTo>
                  <a:lnTo>
                    <a:pt x="614" y="2"/>
                  </a:lnTo>
                  <a:lnTo>
                    <a:pt x="634" y="0"/>
                  </a:lnTo>
                  <a:lnTo>
                    <a:pt x="648" y="2"/>
                  </a:lnTo>
                  <a:lnTo>
                    <a:pt x="658" y="8"/>
                  </a:lnTo>
                  <a:lnTo>
                    <a:pt x="664" y="20"/>
                  </a:lnTo>
                  <a:lnTo>
                    <a:pt x="666" y="22"/>
                  </a:lnTo>
                  <a:lnTo>
                    <a:pt x="666" y="24"/>
                  </a:lnTo>
                  <a:lnTo>
                    <a:pt x="668" y="30"/>
                  </a:lnTo>
                  <a:lnTo>
                    <a:pt x="672" y="36"/>
                  </a:lnTo>
                  <a:lnTo>
                    <a:pt x="674" y="42"/>
                  </a:lnTo>
                  <a:lnTo>
                    <a:pt x="676" y="50"/>
                  </a:lnTo>
                  <a:lnTo>
                    <a:pt x="678" y="52"/>
                  </a:lnTo>
                  <a:lnTo>
                    <a:pt x="686" y="60"/>
                  </a:lnTo>
                  <a:lnTo>
                    <a:pt x="694" y="70"/>
                  </a:lnTo>
                  <a:lnTo>
                    <a:pt x="700" y="80"/>
                  </a:lnTo>
                  <a:lnTo>
                    <a:pt x="702" y="92"/>
                  </a:lnTo>
                  <a:lnTo>
                    <a:pt x="704" y="92"/>
                  </a:lnTo>
                  <a:lnTo>
                    <a:pt x="706" y="92"/>
                  </a:lnTo>
                  <a:lnTo>
                    <a:pt x="708" y="90"/>
                  </a:lnTo>
                  <a:lnTo>
                    <a:pt x="712" y="90"/>
                  </a:lnTo>
                  <a:lnTo>
                    <a:pt x="716" y="90"/>
                  </a:lnTo>
                  <a:lnTo>
                    <a:pt x="722" y="92"/>
                  </a:lnTo>
                  <a:lnTo>
                    <a:pt x="726" y="94"/>
                  </a:lnTo>
                  <a:lnTo>
                    <a:pt x="730" y="98"/>
                  </a:lnTo>
                  <a:lnTo>
                    <a:pt x="732" y="104"/>
                  </a:lnTo>
                  <a:lnTo>
                    <a:pt x="734" y="106"/>
                  </a:lnTo>
                  <a:lnTo>
                    <a:pt x="734" y="108"/>
                  </a:lnTo>
                  <a:lnTo>
                    <a:pt x="736" y="112"/>
                  </a:lnTo>
                  <a:lnTo>
                    <a:pt x="738" y="114"/>
                  </a:lnTo>
                  <a:lnTo>
                    <a:pt x="742" y="114"/>
                  </a:lnTo>
                  <a:lnTo>
                    <a:pt x="746" y="114"/>
                  </a:lnTo>
                  <a:lnTo>
                    <a:pt x="752" y="112"/>
                  </a:lnTo>
                  <a:lnTo>
                    <a:pt x="758" y="108"/>
                  </a:lnTo>
                  <a:lnTo>
                    <a:pt x="760" y="108"/>
                  </a:lnTo>
                  <a:lnTo>
                    <a:pt x="762" y="104"/>
                  </a:lnTo>
                  <a:lnTo>
                    <a:pt x="764" y="100"/>
                  </a:lnTo>
                  <a:lnTo>
                    <a:pt x="768" y="94"/>
                  </a:lnTo>
                  <a:lnTo>
                    <a:pt x="774" y="90"/>
                  </a:lnTo>
                  <a:lnTo>
                    <a:pt x="778" y="84"/>
                  </a:lnTo>
                  <a:lnTo>
                    <a:pt x="784" y="80"/>
                  </a:lnTo>
                  <a:lnTo>
                    <a:pt x="790" y="78"/>
                  </a:lnTo>
                  <a:lnTo>
                    <a:pt x="790" y="80"/>
                  </a:lnTo>
                  <a:lnTo>
                    <a:pt x="790" y="82"/>
                  </a:lnTo>
                  <a:lnTo>
                    <a:pt x="790" y="86"/>
                  </a:lnTo>
                  <a:lnTo>
                    <a:pt x="790" y="90"/>
                  </a:lnTo>
                  <a:lnTo>
                    <a:pt x="788" y="96"/>
                  </a:lnTo>
                  <a:lnTo>
                    <a:pt x="786" y="104"/>
                  </a:lnTo>
                  <a:lnTo>
                    <a:pt x="784" y="108"/>
                  </a:lnTo>
                  <a:lnTo>
                    <a:pt x="778" y="120"/>
                  </a:lnTo>
                  <a:lnTo>
                    <a:pt x="772" y="132"/>
                  </a:lnTo>
                  <a:lnTo>
                    <a:pt x="762" y="144"/>
                  </a:lnTo>
                  <a:lnTo>
                    <a:pt x="752" y="156"/>
                  </a:lnTo>
                  <a:lnTo>
                    <a:pt x="744" y="164"/>
                  </a:lnTo>
                  <a:lnTo>
                    <a:pt x="740" y="174"/>
                  </a:lnTo>
                  <a:lnTo>
                    <a:pt x="720" y="190"/>
                  </a:lnTo>
                  <a:lnTo>
                    <a:pt x="698" y="208"/>
                  </a:lnTo>
                  <a:lnTo>
                    <a:pt x="696" y="210"/>
                  </a:lnTo>
                  <a:lnTo>
                    <a:pt x="694" y="212"/>
                  </a:lnTo>
                  <a:lnTo>
                    <a:pt x="690" y="214"/>
                  </a:lnTo>
                  <a:lnTo>
                    <a:pt x="686" y="216"/>
                  </a:lnTo>
                  <a:lnTo>
                    <a:pt x="680" y="218"/>
                  </a:lnTo>
                  <a:lnTo>
                    <a:pt x="672" y="218"/>
                  </a:lnTo>
                  <a:lnTo>
                    <a:pt x="666" y="218"/>
                  </a:lnTo>
                  <a:lnTo>
                    <a:pt x="660" y="216"/>
                  </a:lnTo>
                  <a:lnTo>
                    <a:pt x="656" y="216"/>
                  </a:lnTo>
                  <a:lnTo>
                    <a:pt x="654" y="216"/>
                  </a:lnTo>
                  <a:lnTo>
                    <a:pt x="652" y="216"/>
                  </a:lnTo>
                  <a:lnTo>
                    <a:pt x="648" y="216"/>
                  </a:lnTo>
                  <a:lnTo>
                    <a:pt x="646" y="218"/>
                  </a:lnTo>
                  <a:lnTo>
                    <a:pt x="644" y="220"/>
                  </a:lnTo>
                  <a:lnTo>
                    <a:pt x="644" y="224"/>
                  </a:lnTo>
                  <a:lnTo>
                    <a:pt x="646" y="228"/>
                  </a:lnTo>
                  <a:lnTo>
                    <a:pt x="646" y="232"/>
                  </a:lnTo>
                  <a:lnTo>
                    <a:pt x="646" y="236"/>
                  </a:lnTo>
                  <a:lnTo>
                    <a:pt x="646" y="238"/>
                  </a:lnTo>
                  <a:lnTo>
                    <a:pt x="644" y="240"/>
                  </a:lnTo>
                  <a:lnTo>
                    <a:pt x="642" y="242"/>
                  </a:lnTo>
                  <a:lnTo>
                    <a:pt x="638" y="242"/>
                  </a:lnTo>
                  <a:lnTo>
                    <a:pt x="636" y="242"/>
                  </a:lnTo>
                  <a:lnTo>
                    <a:pt x="632" y="240"/>
                  </a:lnTo>
                  <a:lnTo>
                    <a:pt x="630" y="240"/>
                  </a:lnTo>
                  <a:lnTo>
                    <a:pt x="628" y="240"/>
                  </a:lnTo>
                  <a:lnTo>
                    <a:pt x="628" y="262"/>
                  </a:lnTo>
                  <a:lnTo>
                    <a:pt x="626" y="264"/>
                  </a:lnTo>
                  <a:lnTo>
                    <a:pt x="622" y="268"/>
                  </a:lnTo>
                  <a:lnTo>
                    <a:pt x="618" y="270"/>
                  </a:lnTo>
                  <a:lnTo>
                    <a:pt x="612" y="274"/>
                  </a:lnTo>
                  <a:lnTo>
                    <a:pt x="608" y="276"/>
                  </a:lnTo>
                  <a:lnTo>
                    <a:pt x="606" y="276"/>
                  </a:lnTo>
                  <a:lnTo>
                    <a:pt x="604" y="276"/>
                  </a:lnTo>
                  <a:lnTo>
                    <a:pt x="602" y="274"/>
                  </a:lnTo>
                  <a:lnTo>
                    <a:pt x="600" y="274"/>
                  </a:lnTo>
                  <a:lnTo>
                    <a:pt x="600" y="272"/>
                  </a:lnTo>
                  <a:lnTo>
                    <a:pt x="600" y="268"/>
                  </a:lnTo>
                  <a:lnTo>
                    <a:pt x="602" y="264"/>
                  </a:lnTo>
                  <a:lnTo>
                    <a:pt x="606" y="262"/>
                  </a:lnTo>
                  <a:lnTo>
                    <a:pt x="608" y="258"/>
                  </a:lnTo>
                  <a:lnTo>
                    <a:pt x="608" y="256"/>
                  </a:lnTo>
                  <a:lnTo>
                    <a:pt x="608" y="254"/>
                  </a:lnTo>
                  <a:lnTo>
                    <a:pt x="604" y="252"/>
                  </a:lnTo>
                  <a:lnTo>
                    <a:pt x="600" y="252"/>
                  </a:lnTo>
                  <a:lnTo>
                    <a:pt x="596" y="254"/>
                  </a:lnTo>
                  <a:lnTo>
                    <a:pt x="592" y="256"/>
                  </a:lnTo>
                  <a:lnTo>
                    <a:pt x="586" y="260"/>
                  </a:lnTo>
                  <a:lnTo>
                    <a:pt x="582" y="264"/>
                  </a:lnTo>
                  <a:lnTo>
                    <a:pt x="574" y="266"/>
                  </a:lnTo>
                  <a:lnTo>
                    <a:pt x="568" y="266"/>
                  </a:lnTo>
                  <a:lnTo>
                    <a:pt x="562" y="266"/>
                  </a:lnTo>
                  <a:lnTo>
                    <a:pt x="558" y="266"/>
                  </a:lnTo>
                  <a:lnTo>
                    <a:pt x="556" y="264"/>
                  </a:lnTo>
                  <a:lnTo>
                    <a:pt x="554" y="264"/>
                  </a:lnTo>
                  <a:lnTo>
                    <a:pt x="552" y="266"/>
                  </a:lnTo>
                  <a:lnTo>
                    <a:pt x="550" y="268"/>
                  </a:lnTo>
                  <a:lnTo>
                    <a:pt x="550" y="270"/>
                  </a:lnTo>
                  <a:lnTo>
                    <a:pt x="552" y="274"/>
                  </a:lnTo>
                  <a:lnTo>
                    <a:pt x="554" y="278"/>
                  </a:lnTo>
                  <a:lnTo>
                    <a:pt x="560" y="282"/>
                  </a:lnTo>
                  <a:lnTo>
                    <a:pt x="566" y="286"/>
                  </a:lnTo>
                  <a:lnTo>
                    <a:pt x="570" y="290"/>
                  </a:lnTo>
                  <a:lnTo>
                    <a:pt x="574" y="294"/>
                  </a:lnTo>
                  <a:lnTo>
                    <a:pt x="578" y="296"/>
                  </a:lnTo>
                  <a:lnTo>
                    <a:pt x="580" y="296"/>
                  </a:lnTo>
                  <a:lnTo>
                    <a:pt x="584" y="294"/>
                  </a:lnTo>
                  <a:lnTo>
                    <a:pt x="590" y="294"/>
                  </a:lnTo>
                  <a:lnTo>
                    <a:pt x="594" y="292"/>
                  </a:lnTo>
                  <a:lnTo>
                    <a:pt x="600" y="292"/>
                  </a:lnTo>
                  <a:lnTo>
                    <a:pt x="604" y="290"/>
                  </a:lnTo>
                  <a:lnTo>
                    <a:pt x="610" y="290"/>
                  </a:lnTo>
                  <a:lnTo>
                    <a:pt x="616" y="292"/>
                  </a:lnTo>
                  <a:lnTo>
                    <a:pt x="620" y="294"/>
                  </a:lnTo>
                  <a:lnTo>
                    <a:pt x="622" y="296"/>
                  </a:lnTo>
                  <a:lnTo>
                    <a:pt x="624" y="298"/>
                  </a:lnTo>
                  <a:lnTo>
                    <a:pt x="624" y="300"/>
                  </a:lnTo>
                  <a:lnTo>
                    <a:pt x="620" y="302"/>
                  </a:lnTo>
                  <a:lnTo>
                    <a:pt x="616" y="304"/>
                  </a:lnTo>
                  <a:lnTo>
                    <a:pt x="610" y="306"/>
                  </a:lnTo>
                  <a:lnTo>
                    <a:pt x="604" y="308"/>
                  </a:lnTo>
                  <a:lnTo>
                    <a:pt x="600" y="312"/>
                  </a:lnTo>
                  <a:lnTo>
                    <a:pt x="596" y="314"/>
                  </a:lnTo>
                  <a:lnTo>
                    <a:pt x="592" y="316"/>
                  </a:lnTo>
                  <a:lnTo>
                    <a:pt x="590" y="316"/>
                  </a:lnTo>
                  <a:lnTo>
                    <a:pt x="588" y="318"/>
                  </a:lnTo>
                  <a:lnTo>
                    <a:pt x="584" y="320"/>
                  </a:lnTo>
                  <a:lnTo>
                    <a:pt x="582" y="324"/>
                  </a:lnTo>
                  <a:lnTo>
                    <a:pt x="580" y="326"/>
                  </a:lnTo>
                  <a:lnTo>
                    <a:pt x="580" y="332"/>
                  </a:lnTo>
                  <a:lnTo>
                    <a:pt x="582" y="336"/>
                  </a:lnTo>
                  <a:lnTo>
                    <a:pt x="586" y="342"/>
                  </a:lnTo>
                  <a:lnTo>
                    <a:pt x="590" y="348"/>
                  </a:lnTo>
                  <a:lnTo>
                    <a:pt x="594" y="352"/>
                  </a:lnTo>
                  <a:lnTo>
                    <a:pt x="596" y="358"/>
                  </a:lnTo>
                  <a:lnTo>
                    <a:pt x="598" y="362"/>
                  </a:lnTo>
                  <a:lnTo>
                    <a:pt x="600" y="364"/>
                  </a:lnTo>
                  <a:lnTo>
                    <a:pt x="600" y="366"/>
                  </a:lnTo>
                  <a:lnTo>
                    <a:pt x="608" y="390"/>
                  </a:lnTo>
                  <a:lnTo>
                    <a:pt x="610" y="390"/>
                  </a:lnTo>
                  <a:lnTo>
                    <a:pt x="610" y="394"/>
                  </a:lnTo>
                  <a:lnTo>
                    <a:pt x="612" y="398"/>
                  </a:lnTo>
                  <a:lnTo>
                    <a:pt x="614" y="402"/>
                  </a:lnTo>
                  <a:lnTo>
                    <a:pt x="614" y="406"/>
                  </a:lnTo>
                  <a:lnTo>
                    <a:pt x="614" y="412"/>
                  </a:lnTo>
                  <a:lnTo>
                    <a:pt x="614" y="416"/>
                  </a:lnTo>
                  <a:lnTo>
                    <a:pt x="614" y="422"/>
                  </a:lnTo>
                  <a:lnTo>
                    <a:pt x="612" y="426"/>
                  </a:lnTo>
                  <a:lnTo>
                    <a:pt x="610" y="430"/>
                  </a:lnTo>
                  <a:lnTo>
                    <a:pt x="606" y="434"/>
                  </a:lnTo>
                  <a:lnTo>
                    <a:pt x="606" y="436"/>
                  </a:lnTo>
                  <a:lnTo>
                    <a:pt x="604" y="438"/>
                  </a:lnTo>
                  <a:lnTo>
                    <a:pt x="592" y="458"/>
                  </a:lnTo>
                  <a:lnTo>
                    <a:pt x="582" y="482"/>
                  </a:lnTo>
                  <a:lnTo>
                    <a:pt x="560" y="502"/>
                  </a:lnTo>
                  <a:lnTo>
                    <a:pt x="544" y="512"/>
                  </a:lnTo>
                  <a:lnTo>
                    <a:pt x="540" y="520"/>
                  </a:lnTo>
                  <a:lnTo>
                    <a:pt x="536" y="520"/>
                  </a:lnTo>
                  <a:lnTo>
                    <a:pt x="526" y="522"/>
                  </a:lnTo>
                  <a:lnTo>
                    <a:pt x="514" y="522"/>
                  </a:lnTo>
                  <a:lnTo>
                    <a:pt x="502" y="520"/>
                  </a:lnTo>
                  <a:lnTo>
                    <a:pt x="494" y="532"/>
                  </a:lnTo>
                  <a:lnTo>
                    <a:pt x="482" y="534"/>
                  </a:lnTo>
                  <a:lnTo>
                    <a:pt x="480" y="534"/>
                  </a:lnTo>
                  <a:lnTo>
                    <a:pt x="478" y="534"/>
                  </a:lnTo>
                  <a:lnTo>
                    <a:pt x="474" y="536"/>
                  </a:lnTo>
                  <a:lnTo>
                    <a:pt x="472" y="536"/>
                  </a:lnTo>
                  <a:lnTo>
                    <a:pt x="470" y="540"/>
                  </a:lnTo>
                  <a:lnTo>
                    <a:pt x="468" y="542"/>
                  </a:lnTo>
                  <a:lnTo>
                    <a:pt x="468" y="546"/>
                  </a:lnTo>
                  <a:lnTo>
                    <a:pt x="470" y="552"/>
                  </a:lnTo>
                  <a:lnTo>
                    <a:pt x="470" y="558"/>
                  </a:lnTo>
                  <a:lnTo>
                    <a:pt x="470" y="564"/>
                  </a:lnTo>
                  <a:lnTo>
                    <a:pt x="470" y="568"/>
                  </a:lnTo>
                  <a:lnTo>
                    <a:pt x="470" y="570"/>
                  </a:lnTo>
                  <a:lnTo>
                    <a:pt x="468" y="572"/>
                  </a:lnTo>
                  <a:lnTo>
                    <a:pt x="456" y="574"/>
                  </a:lnTo>
                  <a:lnTo>
                    <a:pt x="454" y="574"/>
                  </a:lnTo>
                  <a:lnTo>
                    <a:pt x="452" y="572"/>
                  </a:lnTo>
                  <a:lnTo>
                    <a:pt x="450" y="570"/>
                  </a:lnTo>
                  <a:lnTo>
                    <a:pt x="450" y="566"/>
                  </a:lnTo>
                  <a:lnTo>
                    <a:pt x="450" y="564"/>
                  </a:lnTo>
                  <a:lnTo>
                    <a:pt x="452" y="560"/>
                  </a:lnTo>
                  <a:lnTo>
                    <a:pt x="456" y="556"/>
                  </a:lnTo>
                  <a:lnTo>
                    <a:pt x="458" y="552"/>
                  </a:lnTo>
                  <a:lnTo>
                    <a:pt x="460" y="548"/>
                  </a:lnTo>
                  <a:lnTo>
                    <a:pt x="460" y="544"/>
                  </a:lnTo>
                  <a:lnTo>
                    <a:pt x="458" y="540"/>
                  </a:lnTo>
                  <a:lnTo>
                    <a:pt x="456" y="538"/>
                  </a:lnTo>
                  <a:lnTo>
                    <a:pt x="452" y="536"/>
                  </a:lnTo>
                  <a:lnTo>
                    <a:pt x="448" y="536"/>
                  </a:lnTo>
                  <a:lnTo>
                    <a:pt x="444" y="534"/>
                  </a:lnTo>
                  <a:lnTo>
                    <a:pt x="442" y="532"/>
                  </a:lnTo>
                  <a:lnTo>
                    <a:pt x="438" y="534"/>
                  </a:lnTo>
                  <a:lnTo>
                    <a:pt x="434" y="536"/>
                  </a:lnTo>
                  <a:lnTo>
                    <a:pt x="434" y="538"/>
                  </a:lnTo>
                  <a:lnTo>
                    <a:pt x="432" y="538"/>
                  </a:lnTo>
                  <a:lnTo>
                    <a:pt x="430" y="528"/>
                  </a:lnTo>
                  <a:lnTo>
                    <a:pt x="418" y="516"/>
                  </a:lnTo>
                  <a:lnTo>
                    <a:pt x="412" y="514"/>
                  </a:lnTo>
                  <a:lnTo>
                    <a:pt x="408" y="516"/>
                  </a:lnTo>
                  <a:lnTo>
                    <a:pt x="402" y="516"/>
                  </a:lnTo>
                  <a:lnTo>
                    <a:pt x="396" y="516"/>
                  </a:lnTo>
                  <a:lnTo>
                    <a:pt x="390" y="516"/>
                  </a:lnTo>
                  <a:lnTo>
                    <a:pt x="386" y="514"/>
                  </a:lnTo>
                  <a:lnTo>
                    <a:pt x="382" y="514"/>
                  </a:lnTo>
                  <a:lnTo>
                    <a:pt x="378" y="514"/>
                  </a:lnTo>
                  <a:lnTo>
                    <a:pt x="372" y="514"/>
                  </a:lnTo>
                  <a:lnTo>
                    <a:pt x="370" y="516"/>
                  </a:lnTo>
                  <a:lnTo>
                    <a:pt x="368" y="516"/>
                  </a:lnTo>
                  <a:lnTo>
                    <a:pt x="364" y="516"/>
                  </a:lnTo>
                  <a:lnTo>
                    <a:pt x="362" y="518"/>
                  </a:lnTo>
                  <a:lnTo>
                    <a:pt x="362" y="520"/>
                  </a:lnTo>
                  <a:lnTo>
                    <a:pt x="362" y="522"/>
                  </a:lnTo>
                  <a:lnTo>
                    <a:pt x="358" y="524"/>
                  </a:lnTo>
                  <a:lnTo>
                    <a:pt x="356" y="526"/>
                  </a:lnTo>
                  <a:lnTo>
                    <a:pt x="356" y="528"/>
                  </a:lnTo>
                  <a:lnTo>
                    <a:pt x="356" y="532"/>
                  </a:lnTo>
                  <a:lnTo>
                    <a:pt x="358" y="538"/>
                  </a:lnTo>
                  <a:lnTo>
                    <a:pt x="356" y="542"/>
                  </a:lnTo>
                  <a:lnTo>
                    <a:pt x="356" y="544"/>
                  </a:lnTo>
                  <a:lnTo>
                    <a:pt x="354" y="544"/>
                  </a:lnTo>
                  <a:lnTo>
                    <a:pt x="352" y="544"/>
                  </a:lnTo>
                  <a:lnTo>
                    <a:pt x="350" y="544"/>
                  </a:lnTo>
                  <a:lnTo>
                    <a:pt x="348" y="544"/>
                  </a:lnTo>
                  <a:lnTo>
                    <a:pt x="342" y="546"/>
                  </a:lnTo>
                  <a:lnTo>
                    <a:pt x="338" y="548"/>
                  </a:lnTo>
                  <a:lnTo>
                    <a:pt x="334" y="548"/>
                  </a:lnTo>
                  <a:lnTo>
                    <a:pt x="332" y="548"/>
                  </a:lnTo>
                  <a:lnTo>
                    <a:pt x="332" y="546"/>
                  </a:lnTo>
                  <a:lnTo>
                    <a:pt x="332" y="542"/>
                  </a:lnTo>
                  <a:lnTo>
                    <a:pt x="334" y="538"/>
                  </a:lnTo>
                  <a:lnTo>
                    <a:pt x="334" y="536"/>
                  </a:lnTo>
                  <a:lnTo>
                    <a:pt x="334" y="534"/>
                  </a:lnTo>
                  <a:lnTo>
                    <a:pt x="326" y="528"/>
                  </a:lnTo>
                  <a:lnTo>
                    <a:pt x="320" y="530"/>
                  </a:lnTo>
                  <a:lnTo>
                    <a:pt x="316" y="530"/>
                  </a:lnTo>
                  <a:lnTo>
                    <a:pt x="312" y="528"/>
                  </a:lnTo>
                  <a:lnTo>
                    <a:pt x="310" y="526"/>
                  </a:lnTo>
                  <a:lnTo>
                    <a:pt x="308" y="524"/>
                  </a:lnTo>
                  <a:lnTo>
                    <a:pt x="308" y="522"/>
                  </a:lnTo>
                  <a:lnTo>
                    <a:pt x="308" y="520"/>
                  </a:lnTo>
                  <a:lnTo>
                    <a:pt x="312" y="498"/>
                  </a:lnTo>
                  <a:lnTo>
                    <a:pt x="316" y="488"/>
                  </a:lnTo>
                  <a:lnTo>
                    <a:pt x="320" y="484"/>
                  </a:lnTo>
                  <a:lnTo>
                    <a:pt x="316" y="470"/>
                  </a:lnTo>
                  <a:lnTo>
                    <a:pt x="310" y="458"/>
                  </a:lnTo>
                  <a:lnTo>
                    <a:pt x="304" y="452"/>
                  </a:lnTo>
                  <a:lnTo>
                    <a:pt x="300" y="450"/>
                  </a:lnTo>
                  <a:lnTo>
                    <a:pt x="300" y="448"/>
                  </a:lnTo>
                  <a:lnTo>
                    <a:pt x="298" y="448"/>
                  </a:lnTo>
                  <a:lnTo>
                    <a:pt x="264" y="452"/>
                  </a:lnTo>
                  <a:lnTo>
                    <a:pt x="252" y="450"/>
                  </a:lnTo>
                  <a:lnTo>
                    <a:pt x="248" y="446"/>
                  </a:lnTo>
                  <a:lnTo>
                    <a:pt x="242" y="442"/>
                  </a:lnTo>
                  <a:lnTo>
                    <a:pt x="232" y="440"/>
                  </a:lnTo>
                  <a:lnTo>
                    <a:pt x="222" y="440"/>
                  </a:lnTo>
                  <a:lnTo>
                    <a:pt x="216" y="438"/>
                  </a:lnTo>
                  <a:lnTo>
                    <a:pt x="208" y="440"/>
                  </a:lnTo>
                  <a:lnTo>
                    <a:pt x="200" y="444"/>
                  </a:lnTo>
                  <a:lnTo>
                    <a:pt x="196" y="446"/>
                  </a:lnTo>
                  <a:lnTo>
                    <a:pt x="192" y="450"/>
                  </a:lnTo>
                  <a:lnTo>
                    <a:pt x="188" y="452"/>
                  </a:lnTo>
                  <a:lnTo>
                    <a:pt x="186" y="454"/>
                  </a:lnTo>
                  <a:lnTo>
                    <a:pt x="186" y="452"/>
                  </a:lnTo>
                  <a:lnTo>
                    <a:pt x="184" y="450"/>
                  </a:lnTo>
                  <a:lnTo>
                    <a:pt x="184" y="448"/>
                  </a:lnTo>
                  <a:lnTo>
                    <a:pt x="182" y="450"/>
                  </a:lnTo>
                  <a:lnTo>
                    <a:pt x="180" y="450"/>
                  </a:lnTo>
                  <a:lnTo>
                    <a:pt x="178" y="450"/>
                  </a:lnTo>
                  <a:lnTo>
                    <a:pt x="178" y="452"/>
                  </a:lnTo>
                  <a:lnTo>
                    <a:pt x="114" y="438"/>
                  </a:lnTo>
                  <a:lnTo>
                    <a:pt x="88" y="416"/>
                  </a:lnTo>
                  <a:lnTo>
                    <a:pt x="82" y="402"/>
                  </a:lnTo>
                  <a:lnTo>
                    <a:pt x="82" y="392"/>
                  </a:lnTo>
                  <a:lnTo>
                    <a:pt x="88" y="384"/>
                  </a:lnTo>
                  <a:lnTo>
                    <a:pt x="92" y="380"/>
                  </a:lnTo>
                  <a:lnTo>
                    <a:pt x="94" y="380"/>
                  </a:lnTo>
                  <a:lnTo>
                    <a:pt x="88" y="366"/>
                  </a:lnTo>
                  <a:lnTo>
                    <a:pt x="96" y="362"/>
                  </a:lnTo>
                  <a:lnTo>
                    <a:pt x="94" y="358"/>
                  </a:lnTo>
                  <a:lnTo>
                    <a:pt x="92" y="354"/>
                  </a:lnTo>
                  <a:lnTo>
                    <a:pt x="92" y="350"/>
                  </a:lnTo>
                  <a:lnTo>
                    <a:pt x="90" y="348"/>
                  </a:lnTo>
                  <a:lnTo>
                    <a:pt x="90" y="346"/>
                  </a:lnTo>
                  <a:lnTo>
                    <a:pt x="88" y="342"/>
                  </a:lnTo>
                  <a:lnTo>
                    <a:pt x="86" y="340"/>
                  </a:lnTo>
                  <a:lnTo>
                    <a:pt x="82" y="338"/>
                  </a:lnTo>
                  <a:lnTo>
                    <a:pt x="76" y="336"/>
                  </a:lnTo>
                  <a:lnTo>
                    <a:pt x="72" y="336"/>
                  </a:lnTo>
                  <a:lnTo>
                    <a:pt x="66" y="334"/>
                  </a:lnTo>
                  <a:lnTo>
                    <a:pt x="62" y="332"/>
                  </a:lnTo>
                  <a:lnTo>
                    <a:pt x="60" y="330"/>
                  </a:lnTo>
                  <a:lnTo>
                    <a:pt x="58" y="328"/>
                  </a:lnTo>
                  <a:lnTo>
                    <a:pt x="50" y="330"/>
                  </a:lnTo>
                  <a:lnTo>
                    <a:pt x="30" y="332"/>
                  </a:lnTo>
                  <a:lnTo>
                    <a:pt x="28" y="314"/>
                  </a:lnTo>
                  <a:lnTo>
                    <a:pt x="26" y="312"/>
                  </a:lnTo>
                  <a:lnTo>
                    <a:pt x="24" y="310"/>
                  </a:lnTo>
                  <a:lnTo>
                    <a:pt x="22" y="308"/>
                  </a:lnTo>
                  <a:lnTo>
                    <a:pt x="20" y="304"/>
                  </a:lnTo>
                  <a:lnTo>
                    <a:pt x="18" y="300"/>
                  </a:lnTo>
                  <a:lnTo>
                    <a:pt x="16" y="294"/>
                  </a:lnTo>
                  <a:lnTo>
                    <a:pt x="16" y="290"/>
                  </a:lnTo>
                  <a:lnTo>
                    <a:pt x="14" y="286"/>
                  </a:lnTo>
                  <a:lnTo>
                    <a:pt x="12" y="284"/>
                  </a:lnTo>
                  <a:lnTo>
                    <a:pt x="10" y="282"/>
                  </a:lnTo>
                  <a:lnTo>
                    <a:pt x="6" y="282"/>
                  </a:lnTo>
                  <a:lnTo>
                    <a:pt x="4" y="280"/>
                  </a:lnTo>
                  <a:lnTo>
                    <a:pt x="2" y="280"/>
                  </a:lnTo>
                  <a:lnTo>
                    <a:pt x="0" y="276"/>
                  </a:lnTo>
                  <a:lnTo>
                    <a:pt x="0" y="272"/>
                  </a:lnTo>
                  <a:lnTo>
                    <a:pt x="0" y="270"/>
                  </a:lnTo>
                  <a:lnTo>
                    <a:pt x="0" y="266"/>
                  </a:lnTo>
                  <a:lnTo>
                    <a:pt x="0" y="264"/>
                  </a:lnTo>
                  <a:lnTo>
                    <a:pt x="2" y="260"/>
                  </a:lnTo>
                  <a:lnTo>
                    <a:pt x="4" y="256"/>
                  </a:lnTo>
                  <a:lnTo>
                    <a:pt x="8" y="254"/>
                  </a:lnTo>
                  <a:lnTo>
                    <a:pt x="12" y="252"/>
                  </a:lnTo>
                  <a:lnTo>
                    <a:pt x="18" y="252"/>
                  </a:lnTo>
                  <a:lnTo>
                    <a:pt x="28" y="254"/>
                  </a:lnTo>
                  <a:lnTo>
                    <a:pt x="40" y="246"/>
                  </a:lnTo>
                  <a:lnTo>
                    <a:pt x="42" y="244"/>
                  </a:lnTo>
                  <a:lnTo>
                    <a:pt x="44" y="242"/>
                  </a:lnTo>
                  <a:lnTo>
                    <a:pt x="48" y="242"/>
                  </a:lnTo>
                  <a:lnTo>
                    <a:pt x="54" y="240"/>
                  </a:lnTo>
                  <a:lnTo>
                    <a:pt x="56" y="240"/>
                  </a:lnTo>
                  <a:lnTo>
                    <a:pt x="60" y="240"/>
                  </a:lnTo>
                  <a:lnTo>
                    <a:pt x="64" y="238"/>
                  </a:lnTo>
                  <a:lnTo>
                    <a:pt x="70" y="236"/>
                  </a:lnTo>
                  <a:lnTo>
                    <a:pt x="74" y="232"/>
                  </a:lnTo>
                  <a:lnTo>
                    <a:pt x="78" y="226"/>
                  </a:lnTo>
                  <a:lnTo>
                    <a:pt x="80" y="220"/>
                  </a:lnTo>
                  <a:lnTo>
                    <a:pt x="82" y="218"/>
                  </a:lnTo>
                  <a:lnTo>
                    <a:pt x="82" y="216"/>
                  </a:lnTo>
                  <a:lnTo>
                    <a:pt x="84" y="212"/>
                  </a:lnTo>
                  <a:lnTo>
                    <a:pt x="84" y="208"/>
                  </a:lnTo>
                  <a:lnTo>
                    <a:pt x="84" y="206"/>
                  </a:lnTo>
                  <a:lnTo>
                    <a:pt x="84" y="202"/>
                  </a:lnTo>
                  <a:lnTo>
                    <a:pt x="80" y="202"/>
                  </a:lnTo>
                  <a:lnTo>
                    <a:pt x="78" y="198"/>
                  </a:lnTo>
                  <a:lnTo>
                    <a:pt x="76" y="196"/>
                  </a:lnTo>
                  <a:lnTo>
                    <a:pt x="74" y="192"/>
                  </a:lnTo>
                  <a:lnTo>
                    <a:pt x="74" y="188"/>
                  </a:lnTo>
                  <a:lnTo>
                    <a:pt x="74" y="186"/>
                  </a:lnTo>
                  <a:lnTo>
                    <a:pt x="80" y="184"/>
                  </a:lnTo>
                  <a:lnTo>
                    <a:pt x="84" y="182"/>
                  </a:lnTo>
                  <a:lnTo>
                    <a:pt x="86" y="182"/>
                  </a:lnTo>
                  <a:lnTo>
                    <a:pt x="88" y="180"/>
                  </a:lnTo>
                  <a:lnTo>
                    <a:pt x="90" y="178"/>
                  </a:lnTo>
                  <a:lnTo>
                    <a:pt x="90" y="176"/>
                  </a:lnTo>
                  <a:lnTo>
                    <a:pt x="90" y="174"/>
                  </a:lnTo>
                  <a:lnTo>
                    <a:pt x="90" y="172"/>
                  </a:lnTo>
                  <a:lnTo>
                    <a:pt x="94" y="172"/>
                  </a:lnTo>
                  <a:lnTo>
                    <a:pt x="98" y="170"/>
                  </a:lnTo>
                  <a:lnTo>
                    <a:pt x="102" y="170"/>
                  </a:lnTo>
                  <a:lnTo>
                    <a:pt x="106" y="168"/>
                  </a:lnTo>
                  <a:lnTo>
                    <a:pt x="110" y="164"/>
                  </a:lnTo>
                  <a:lnTo>
                    <a:pt x="112" y="158"/>
                  </a:lnTo>
                  <a:lnTo>
                    <a:pt x="116" y="152"/>
                  </a:lnTo>
                  <a:lnTo>
                    <a:pt x="116" y="146"/>
                  </a:lnTo>
                  <a:lnTo>
                    <a:pt x="116" y="142"/>
                  </a:lnTo>
                  <a:lnTo>
                    <a:pt x="120" y="136"/>
                  </a:lnTo>
                  <a:lnTo>
                    <a:pt x="124" y="134"/>
                  </a:lnTo>
                  <a:lnTo>
                    <a:pt x="128" y="132"/>
                  </a:lnTo>
                  <a:lnTo>
                    <a:pt x="134" y="130"/>
                  </a:lnTo>
                  <a:lnTo>
                    <a:pt x="140" y="130"/>
                  </a:lnTo>
                  <a:lnTo>
                    <a:pt x="144" y="128"/>
                  </a:lnTo>
                  <a:lnTo>
                    <a:pt x="146" y="124"/>
                  </a:lnTo>
                  <a:lnTo>
                    <a:pt x="148" y="120"/>
                  </a:lnTo>
                  <a:lnTo>
                    <a:pt x="150" y="114"/>
                  </a:lnTo>
                  <a:lnTo>
                    <a:pt x="154" y="110"/>
                  </a:lnTo>
                  <a:lnTo>
                    <a:pt x="158" y="104"/>
                  </a:lnTo>
                  <a:lnTo>
                    <a:pt x="164" y="102"/>
                  </a:lnTo>
                  <a:lnTo>
                    <a:pt x="172" y="100"/>
                  </a:lnTo>
                  <a:lnTo>
                    <a:pt x="176" y="100"/>
                  </a:lnTo>
                  <a:lnTo>
                    <a:pt x="178" y="98"/>
                  </a:lnTo>
                  <a:lnTo>
                    <a:pt x="180" y="96"/>
                  </a:lnTo>
                  <a:lnTo>
                    <a:pt x="180" y="94"/>
                  </a:lnTo>
                  <a:lnTo>
                    <a:pt x="180" y="92"/>
                  </a:lnTo>
                  <a:lnTo>
                    <a:pt x="180" y="90"/>
                  </a:lnTo>
                  <a:lnTo>
                    <a:pt x="180" y="86"/>
                  </a:lnTo>
                  <a:lnTo>
                    <a:pt x="182" y="82"/>
                  </a:lnTo>
                  <a:lnTo>
                    <a:pt x="186" y="80"/>
                  </a:lnTo>
                  <a:lnTo>
                    <a:pt x="190" y="76"/>
                  </a:lnTo>
                  <a:lnTo>
                    <a:pt x="194" y="74"/>
                  </a:lnTo>
                  <a:lnTo>
                    <a:pt x="216" y="74"/>
                  </a:lnTo>
                  <a:lnTo>
                    <a:pt x="194" y="86"/>
                  </a:lnTo>
                </a:path>
              </a:pathLst>
            </a:custGeom>
            <a:solidFill>
              <a:schemeClr val="bg1">
                <a:lumMod val="65000"/>
              </a:schemeClr>
            </a:solidFill>
            <a:ln w="6350">
              <a:noFill/>
              <a:round/>
              <a:headEnd/>
              <a:tailEnd/>
            </a:ln>
            <a:effectLst/>
          </p:spPr>
          <p:txBody>
            <a:bodyPr/>
            <a:lstStyle/>
            <a:p>
              <a:pPr>
                <a:defRPr/>
              </a:pPr>
              <a:endParaRPr lang="zh-CN" altLang="en-US">
                <a:ea typeface="宋体" charset="-122"/>
              </a:endParaRPr>
            </a:p>
          </p:txBody>
        </p:sp>
        <p:sp>
          <p:nvSpPr>
            <p:cNvPr id="163" name="Freeform 211"/>
            <p:cNvSpPr>
              <a:spLocks/>
            </p:cNvSpPr>
            <p:nvPr/>
          </p:nvSpPr>
          <p:spPr bwMode="gray">
            <a:xfrm>
              <a:off x="2133" y="2924"/>
              <a:ext cx="68" cy="56"/>
            </a:xfrm>
            <a:custGeom>
              <a:avLst/>
              <a:gdLst>
                <a:gd name="T0" fmla="*/ 2 w 68"/>
                <a:gd name="T1" fmla="*/ 36 h 56"/>
                <a:gd name="T2" fmla="*/ 2 w 68"/>
                <a:gd name="T3" fmla="*/ 32 h 56"/>
                <a:gd name="T4" fmla="*/ 0 w 68"/>
                <a:gd name="T5" fmla="*/ 22 h 56"/>
                <a:gd name="T6" fmla="*/ 2 w 68"/>
                <a:gd name="T7" fmla="*/ 10 h 56"/>
                <a:gd name="T8" fmla="*/ 10 w 68"/>
                <a:gd name="T9" fmla="*/ 4 h 56"/>
                <a:gd name="T10" fmla="*/ 10 w 68"/>
                <a:gd name="T11" fmla="*/ 2 h 56"/>
                <a:gd name="T12" fmla="*/ 12 w 68"/>
                <a:gd name="T13" fmla="*/ 2 h 56"/>
                <a:gd name="T14" fmla="*/ 14 w 68"/>
                <a:gd name="T15" fmla="*/ 2 h 56"/>
                <a:gd name="T16" fmla="*/ 16 w 68"/>
                <a:gd name="T17" fmla="*/ 0 h 56"/>
                <a:gd name="T18" fmla="*/ 22 w 68"/>
                <a:gd name="T19" fmla="*/ 0 h 56"/>
                <a:gd name="T20" fmla="*/ 28 w 68"/>
                <a:gd name="T21" fmla="*/ 2 h 56"/>
                <a:gd name="T22" fmla="*/ 34 w 68"/>
                <a:gd name="T23" fmla="*/ 4 h 56"/>
                <a:gd name="T24" fmla="*/ 42 w 68"/>
                <a:gd name="T25" fmla="*/ 10 h 56"/>
                <a:gd name="T26" fmla="*/ 44 w 68"/>
                <a:gd name="T27" fmla="*/ 8 h 56"/>
                <a:gd name="T28" fmla="*/ 46 w 68"/>
                <a:gd name="T29" fmla="*/ 8 h 56"/>
                <a:gd name="T30" fmla="*/ 50 w 68"/>
                <a:gd name="T31" fmla="*/ 8 h 56"/>
                <a:gd name="T32" fmla="*/ 54 w 68"/>
                <a:gd name="T33" fmla="*/ 8 h 56"/>
                <a:gd name="T34" fmla="*/ 58 w 68"/>
                <a:gd name="T35" fmla="*/ 8 h 56"/>
                <a:gd name="T36" fmla="*/ 60 w 68"/>
                <a:gd name="T37" fmla="*/ 8 h 56"/>
                <a:gd name="T38" fmla="*/ 64 w 68"/>
                <a:gd name="T39" fmla="*/ 10 h 56"/>
                <a:gd name="T40" fmla="*/ 66 w 68"/>
                <a:gd name="T41" fmla="*/ 12 h 56"/>
                <a:gd name="T42" fmla="*/ 68 w 68"/>
                <a:gd name="T43" fmla="*/ 16 h 56"/>
                <a:gd name="T44" fmla="*/ 68 w 68"/>
                <a:gd name="T45" fmla="*/ 18 h 56"/>
                <a:gd name="T46" fmla="*/ 66 w 68"/>
                <a:gd name="T47" fmla="*/ 22 h 56"/>
                <a:gd name="T48" fmla="*/ 66 w 68"/>
                <a:gd name="T49" fmla="*/ 26 h 56"/>
                <a:gd name="T50" fmla="*/ 64 w 68"/>
                <a:gd name="T51" fmla="*/ 30 h 56"/>
                <a:gd name="T52" fmla="*/ 64 w 68"/>
                <a:gd name="T53" fmla="*/ 32 h 56"/>
                <a:gd name="T54" fmla="*/ 64 w 68"/>
                <a:gd name="T55" fmla="*/ 34 h 56"/>
                <a:gd name="T56" fmla="*/ 54 w 68"/>
                <a:gd name="T57" fmla="*/ 38 h 56"/>
                <a:gd name="T58" fmla="*/ 50 w 68"/>
                <a:gd name="T59" fmla="*/ 42 h 56"/>
                <a:gd name="T60" fmla="*/ 46 w 68"/>
                <a:gd name="T61" fmla="*/ 42 h 56"/>
                <a:gd name="T62" fmla="*/ 42 w 68"/>
                <a:gd name="T63" fmla="*/ 52 h 56"/>
                <a:gd name="T64" fmla="*/ 24 w 68"/>
                <a:gd name="T65" fmla="*/ 56 h 56"/>
                <a:gd name="T66" fmla="*/ 2 w 68"/>
                <a:gd name="T67" fmla="*/ 36 h 5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68"/>
                <a:gd name="T103" fmla="*/ 0 h 56"/>
                <a:gd name="T104" fmla="*/ 68 w 68"/>
                <a:gd name="T105" fmla="*/ 56 h 5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68" h="56">
                  <a:moveTo>
                    <a:pt x="2" y="36"/>
                  </a:moveTo>
                  <a:lnTo>
                    <a:pt x="2" y="32"/>
                  </a:lnTo>
                  <a:lnTo>
                    <a:pt x="0" y="22"/>
                  </a:lnTo>
                  <a:lnTo>
                    <a:pt x="2" y="10"/>
                  </a:lnTo>
                  <a:lnTo>
                    <a:pt x="10" y="4"/>
                  </a:lnTo>
                  <a:lnTo>
                    <a:pt x="10" y="2"/>
                  </a:lnTo>
                  <a:lnTo>
                    <a:pt x="12" y="2"/>
                  </a:lnTo>
                  <a:lnTo>
                    <a:pt x="14" y="2"/>
                  </a:lnTo>
                  <a:lnTo>
                    <a:pt x="16" y="0"/>
                  </a:lnTo>
                  <a:lnTo>
                    <a:pt x="22" y="0"/>
                  </a:lnTo>
                  <a:lnTo>
                    <a:pt x="28" y="2"/>
                  </a:lnTo>
                  <a:lnTo>
                    <a:pt x="34" y="4"/>
                  </a:lnTo>
                  <a:lnTo>
                    <a:pt x="42" y="10"/>
                  </a:lnTo>
                  <a:lnTo>
                    <a:pt x="44" y="8"/>
                  </a:lnTo>
                  <a:lnTo>
                    <a:pt x="46" y="8"/>
                  </a:lnTo>
                  <a:lnTo>
                    <a:pt x="50" y="8"/>
                  </a:lnTo>
                  <a:lnTo>
                    <a:pt x="54" y="8"/>
                  </a:lnTo>
                  <a:lnTo>
                    <a:pt x="58" y="8"/>
                  </a:lnTo>
                  <a:lnTo>
                    <a:pt x="60" y="8"/>
                  </a:lnTo>
                  <a:lnTo>
                    <a:pt x="64" y="10"/>
                  </a:lnTo>
                  <a:lnTo>
                    <a:pt x="66" y="12"/>
                  </a:lnTo>
                  <a:lnTo>
                    <a:pt x="68" y="16"/>
                  </a:lnTo>
                  <a:lnTo>
                    <a:pt x="68" y="18"/>
                  </a:lnTo>
                  <a:lnTo>
                    <a:pt x="66" y="22"/>
                  </a:lnTo>
                  <a:lnTo>
                    <a:pt x="66" y="26"/>
                  </a:lnTo>
                  <a:lnTo>
                    <a:pt x="64" y="30"/>
                  </a:lnTo>
                  <a:lnTo>
                    <a:pt x="64" y="32"/>
                  </a:lnTo>
                  <a:lnTo>
                    <a:pt x="64" y="34"/>
                  </a:lnTo>
                  <a:lnTo>
                    <a:pt x="54" y="38"/>
                  </a:lnTo>
                  <a:lnTo>
                    <a:pt x="50" y="42"/>
                  </a:lnTo>
                  <a:lnTo>
                    <a:pt x="46" y="42"/>
                  </a:lnTo>
                  <a:lnTo>
                    <a:pt x="42" y="52"/>
                  </a:lnTo>
                  <a:lnTo>
                    <a:pt x="24" y="56"/>
                  </a:lnTo>
                  <a:lnTo>
                    <a:pt x="2" y="3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64" name="Freeform 212"/>
            <p:cNvSpPr>
              <a:spLocks/>
            </p:cNvSpPr>
            <p:nvPr/>
          </p:nvSpPr>
          <p:spPr bwMode="gray">
            <a:xfrm>
              <a:off x="2487" y="2650"/>
              <a:ext cx="36" cy="44"/>
            </a:xfrm>
            <a:custGeom>
              <a:avLst/>
              <a:gdLst>
                <a:gd name="T0" fmla="*/ 6 w 36"/>
                <a:gd name="T1" fmla="*/ 0 h 44"/>
                <a:gd name="T2" fmla="*/ 6 w 36"/>
                <a:gd name="T3" fmla="*/ 2 h 44"/>
                <a:gd name="T4" fmla="*/ 2 w 36"/>
                <a:gd name="T5" fmla="*/ 4 h 44"/>
                <a:gd name="T6" fmla="*/ 0 w 36"/>
                <a:gd name="T7" fmla="*/ 6 h 44"/>
                <a:gd name="T8" fmla="*/ 0 w 36"/>
                <a:gd name="T9" fmla="*/ 10 h 44"/>
                <a:gd name="T10" fmla="*/ 2 w 36"/>
                <a:gd name="T11" fmla="*/ 12 h 44"/>
                <a:gd name="T12" fmla="*/ 4 w 36"/>
                <a:gd name="T13" fmla="*/ 16 h 44"/>
                <a:gd name="T14" fmla="*/ 8 w 36"/>
                <a:gd name="T15" fmla="*/ 20 h 44"/>
                <a:gd name="T16" fmla="*/ 10 w 36"/>
                <a:gd name="T17" fmla="*/ 24 h 44"/>
                <a:gd name="T18" fmla="*/ 14 w 36"/>
                <a:gd name="T19" fmla="*/ 28 h 44"/>
                <a:gd name="T20" fmla="*/ 16 w 36"/>
                <a:gd name="T21" fmla="*/ 32 h 44"/>
                <a:gd name="T22" fmla="*/ 16 w 36"/>
                <a:gd name="T23" fmla="*/ 32 h 44"/>
                <a:gd name="T24" fmla="*/ 16 w 36"/>
                <a:gd name="T25" fmla="*/ 34 h 44"/>
                <a:gd name="T26" fmla="*/ 16 w 36"/>
                <a:gd name="T27" fmla="*/ 36 h 44"/>
                <a:gd name="T28" fmla="*/ 16 w 36"/>
                <a:gd name="T29" fmla="*/ 38 h 44"/>
                <a:gd name="T30" fmla="*/ 18 w 36"/>
                <a:gd name="T31" fmla="*/ 40 h 44"/>
                <a:gd name="T32" fmla="*/ 18 w 36"/>
                <a:gd name="T33" fmla="*/ 42 h 44"/>
                <a:gd name="T34" fmla="*/ 22 w 36"/>
                <a:gd name="T35" fmla="*/ 44 h 44"/>
                <a:gd name="T36" fmla="*/ 26 w 36"/>
                <a:gd name="T37" fmla="*/ 44 h 44"/>
                <a:gd name="T38" fmla="*/ 30 w 36"/>
                <a:gd name="T39" fmla="*/ 42 h 44"/>
                <a:gd name="T40" fmla="*/ 34 w 36"/>
                <a:gd name="T41" fmla="*/ 38 h 44"/>
                <a:gd name="T42" fmla="*/ 34 w 36"/>
                <a:gd name="T43" fmla="*/ 34 h 44"/>
                <a:gd name="T44" fmla="*/ 34 w 36"/>
                <a:gd name="T45" fmla="*/ 30 h 44"/>
                <a:gd name="T46" fmla="*/ 34 w 36"/>
                <a:gd name="T47" fmla="*/ 26 h 44"/>
                <a:gd name="T48" fmla="*/ 34 w 36"/>
                <a:gd name="T49" fmla="*/ 22 h 44"/>
                <a:gd name="T50" fmla="*/ 34 w 36"/>
                <a:gd name="T51" fmla="*/ 18 h 44"/>
                <a:gd name="T52" fmla="*/ 34 w 36"/>
                <a:gd name="T53" fmla="*/ 16 h 44"/>
                <a:gd name="T54" fmla="*/ 36 w 36"/>
                <a:gd name="T55" fmla="*/ 14 h 44"/>
                <a:gd name="T56" fmla="*/ 34 w 36"/>
                <a:gd name="T57" fmla="*/ 14 h 44"/>
                <a:gd name="T58" fmla="*/ 32 w 36"/>
                <a:gd name="T59" fmla="*/ 12 h 44"/>
                <a:gd name="T60" fmla="*/ 28 w 36"/>
                <a:gd name="T61" fmla="*/ 10 h 44"/>
                <a:gd name="T62" fmla="*/ 24 w 36"/>
                <a:gd name="T63" fmla="*/ 6 h 44"/>
                <a:gd name="T64" fmla="*/ 20 w 36"/>
                <a:gd name="T65" fmla="*/ 4 h 44"/>
                <a:gd name="T66" fmla="*/ 18 w 36"/>
                <a:gd name="T67" fmla="*/ 4 h 44"/>
                <a:gd name="T68" fmla="*/ 12 w 36"/>
                <a:gd name="T69" fmla="*/ 4 h 44"/>
                <a:gd name="T70" fmla="*/ 10 w 36"/>
                <a:gd name="T71" fmla="*/ 2 h 44"/>
                <a:gd name="T72" fmla="*/ 8 w 36"/>
                <a:gd name="T73" fmla="*/ 2 h 44"/>
                <a:gd name="T74" fmla="*/ 6 w 36"/>
                <a:gd name="T75" fmla="*/ 0 h 4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36"/>
                <a:gd name="T115" fmla="*/ 0 h 44"/>
                <a:gd name="T116" fmla="*/ 36 w 36"/>
                <a:gd name="T117" fmla="*/ 44 h 44"/>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36" h="44">
                  <a:moveTo>
                    <a:pt x="6" y="0"/>
                  </a:moveTo>
                  <a:lnTo>
                    <a:pt x="6" y="2"/>
                  </a:lnTo>
                  <a:lnTo>
                    <a:pt x="2" y="4"/>
                  </a:lnTo>
                  <a:lnTo>
                    <a:pt x="0" y="6"/>
                  </a:lnTo>
                  <a:lnTo>
                    <a:pt x="0" y="10"/>
                  </a:lnTo>
                  <a:lnTo>
                    <a:pt x="2" y="12"/>
                  </a:lnTo>
                  <a:lnTo>
                    <a:pt x="4" y="16"/>
                  </a:lnTo>
                  <a:lnTo>
                    <a:pt x="8" y="20"/>
                  </a:lnTo>
                  <a:lnTo>
                    <a:pt x="10" y="24"/>
                  </a:lnTo>
                  <a:lnTo>
                    <a:pt x="14" y="28"/>
                  </a:lnTo>
                  <a:lnTo>
                    <a:pt x="16" y="32"/>
                  </a:lnTo>
                  <a:lnTo>
                    <a:pt x="16" y="34"/>
                  </a:lnTo>
                  <a:lnTo>
                    <a:pt x="16" y="36"/>
                  </a:lnTo>
                  <a:lnTo>
                    <a:pt x="16" y="38"/>
                  </a:lnTo>
                  <a:lnTo>
                    <a:pt x="18" y="40"/>
                  </a:lnTo>
                  <a:lnTo>
                    <a:pt x="18" y="42"/>
                  </a:lnTo>
                  <a:lnTo>
                    <a:pt x="22" y="44"/>
                  </a:lnTo>
                  <a:lnTo>
                    <a:pt x="26" y="44"/>
                  </a:lnTo>
                  <a:lnTo>
                    <a:pt x="30" y="42"/>
                  </a:lnTo>
                  <a:lnTo>
                    <a:pt x="34" y="38"/>
                  </a:lnTo>
                  <a:lnTo>
                    <a:pt x="34" y="34"/>
                  </a:lnTo>
                  <a:lnTo>
                    <a:pt x="34" y="30"/>
                  </a:lnTo>
                  <a:lnTo>
                    <a:pt x="34" y="26"/>
                  </a:lnTo>
                  <a:lnTo>
                    <a:pt x="34" y="22"/>
                  </a:lnTo>
                  <a:lnTo>
                    <a:pt x="34" y="18"/>
                  </a:lnTo>
                  <a:lnTo>
                    <a:pt x="34" y="16"/>
                  </a:lnTo>
                  <a:lnTo>
                    <a:pt x="36" y="14"/>
                  </a:lnTo>
                  <a:lnTo>
                    <a:pt x="34" y="14"/>
                  </a:lnTo>
                  <a:lnTo>
                    <a:pt x="32" y="12"/>
                  </a:lnTo>
                  <a:lnTo>
                    <a:pt x="28" y="10"/>
                  </a:lnTo>
                  <a:lnTo>
                    <a:pt x="24" y="6"/>
                  </a:lnTo>
                  <a:lnTo>
                    <a:pt x="20" y="4"/>
                  </a:lnTo>
                  <a:lnTo>
                    <a:pt x="18" y="4"/>
                  </a:lnTo>
                  <a:lnTo>
                    <a:pt x="12" y="4"/>
                  </a:lnTo>
                  <a:lnTo>
                    <a:pt x="10" y="2"/>
                  </a:lnTo>
                  <a:lnTo>
                    <a:pt x="8" y="2"/>
                  </a:lnTo>
                  <a:lnTo>
                    <a:pt x="6"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65" name="Freeform 213"/>
            <p:cNvSpPr>
              <a:spLocks/>
            </p:cNvSpPr>
            <p:nvPr/>
          </p:nvSpPr>
          <p:spPr bwMode="gray">
            <a:xfrm>
              <a:off x="2499" y="2528"/>
              <a:ext cx="144" cy="122"/>
            </a:xfrm>
            <a:custGeom>
              <a:avLst/>
              <a:gdLst>
                <a:gd name="T0" fmla="*/ 0 w 144"/>
                <a:gd name="T1" fmla="*/ 114 h 122"/>
                <a:gd name="T2" fmla="*/ 22 w 144"/>
                <a:gd name="T3" fmla="*/ 114 h 122"/>
                <a:gd name="T4" fmla="*/ 58 w 144"/>
                <a:gd name="T5" fmla="*/ 106 h 122"/>
                <a:gd name="T6" fmla="*/ 62 w 144"/>
                <a:gd name="T7" fmla="*/ 118 h 122"/>
                <a:gd name="T8" fmla="*/ 66 w 144"/>
                <a:gd name="T9" fmla="*/ 120 h 122"/>
                <a:gd name="T10" fmla="*/ 74 w 144"/>
                <a:gd name="T11" fmla="*/ 120 h 122"/>
                <a:gd name="T12" fmla="*/ 82 w 144"/>
                <a:gd name="T13" fmla="*/ 114 h 122"/>
                <a:gd name="T14" fmla="*/ 86 w 144"/>
                <a:gd name="T15" fmla="*/ 110 h 122"/>
                <a:gd name="T16" fmla="*/ 102 w 144"/>
                <a:gd name="T17" fmla="*/ 104 h 122"/>
                <a:gd name="T18" fmla="*/ 106 w 144"/>
                <a:gd name="T19" fmla="*/ 100 h 122"/>
                <a:gd name="T20" fmla="*/ 116 w 144"/>
                <a:gd name="T21" fmla="*/ 94 h 122"/>
                <a:gd name="T22" fmla="*/ 124 w 144"/>
                <a:gd name="T23" fmla="*/ 88 h 122"/>
                <a:gd name="T24" fmla="*/ 128 w 144"/>
                <a:gd name="T25" fmla="*/ 82 h 122"/>
                <a:gd name="T26" fmla="*/ 132 w 144"/>
                <a:gd name="T27" fmla="*/ 76 h 122"/>
                <a:gd name="T28" fmla="*/ 136 w 144"/>
                <a:gd name="T29" fmla="*/ 68 h 122"/>
                <a:gd name="T30" fmla="*/ 138 w 144"/>
                <a:gd name="T31" fmla="*/ 60 h 122"/>
                <a:gd name="T32" fmla="*/ 138 w 144"/>
                <a:gd name="T33" fmla="*/ 52 h 122"/>
                <a:gd name="T34" fmla="*/ 136 w 144"/>
                <a:gd name="T35" fmla="*/ 44 h 122"/>
                <a:gd name="T36" fmla="*/ 136 w 144"/>
                <a:gd name="T37" fmla="*/ 42 h 122"/>
                <a:gd name="T38" fmla="*/ 140 w 144"/>
                <a:gd name="T39" fmla="*/ 38 h 122"/>
                <a:gd name="T40" fmla="*/ 144 w 144"/>
                <a:gd name="T41" fmla="*/ 30 h 122"/>
                <a:gd name="T42" fmla="*/ 144 w 144"/>
                <a:gd name="T43" fmla="*/ 20 h 122"/>
                <a:gd name="T44" fmla="*/ 142 w 144"/>
                <a:gd name="T45" fmla="*/ 8 h 122"/>
                <a:gd name="T46" fmla="*/ 140 w 144"/>
                <a:gd name="T47" fmla="*/ 0 h 122"/>
                <a:gd name="T48" fmla="*/ 138 w 144"/>
                <a:gd name="T49" fmla="*/ 0 h 122"/>
                <a:gd name="T50" fmla="*/ 132 w 144"/>
                <a:gd name="T51" fmla="*/ 2 h 122"/>
                <a:gd name="T52" fmla="*/ 122 w 144"/>
                <a:gd name="T53" fmla="*/ 8 h 122"/>
                <a:gd name="T54" fmla="*/ 116 w 144"/>
                <a:gd name="T55" fmla="*/ 18 h 122"/>
                <a:gd name="T56" fmla="*/ 114 w 144"/>
                <a:gd name="T57" fmla="*/ 32 h 122"/>
                <a:gd name="T58" fmla="*/ 112 w 144"/>
                <a:gd name="T59" fmla="*/ 44 h 122"/>
                <a:gd name="T60" fmla="*/ 108 w 144"/>
                <a:gd name="T61" fmla="*/ 48 h 122"/>
                <a:gd name="T62" fmla="*/ 102 w 144"/>
                <a:gd name="T63" fmla="*/ 58 h 122"/>
                <a:gd name="T64" fmla="*/ 94 w 144"/>
                <a:gd name="T65" fmla="*/ 68 h 122"/>
                <a:gd name="T66" fmla="*/ 82 w 144"/>
                <a:gd name="T67" fmla="*/ 76 h 122"/>
                <a:gd name="T68" fmla="*/ 72 w 144"/>
                <a:gd name="T69" fmla="*/ 84 h 122"/>
                <a:gd name="T70" fmla="*/ 64 w 144"/>
                <a:gd name="T71" fmla="*/ 90 h 122"/>
                <a:gd name="T72" fmla="*/ 40 w 144"/>
                <a:gd name="T73" fmla="*/ 90 h 122"/>
                <a:gd name="T74" fmla="*/ 6 w 144"/>
                <a:gd name="T75" fmla="*/ 106 h 12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44"/>
                <a:gd name="T115" fmla="*/ 0 h 122"/>
                <a:gd name="T116" fmla="*/ 144 w 144"/>
                <a:gd name="T117" fmla="*/ 122 h 122"/>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44" h="122">
                  <a:moveTo>
                    <a:pt x="6" y="106"/>
                  </a:moveTo>
                  <a:lnTo>
                    <a:pt x="0" y="114"/>
                  </a:lnTo>
                  <a:lnTo>
                    <a:pt x="14" y="118"/>
                  </a:lnTo>
                  <a:lnTo>
                    <a:pt x="22" y="114"/>
                  </a:lnTo>
                  <a:lnTo>
                    <a:pt x="38" y="110"/>
                  </a:lnTo>
                  <a:lnTo>
                    <a:pt x="58" y="106"/>
                  </a:lnTo>
                  <a:lnTo>
                    <a:pt x="62" y="118"/>
                  </a:lnTo>
                  <a:lnTo>
                    <a:pt x="62" y="120"/>
                  </a:lnTo>
                  <a:lnTo>
                    <a:pt x="66" y="120"/>
                  </a:lnTo>
                  <a:lnTo>
                    <a:pt x="68" y="122"/>
                  </a:lnTo>
                  <a:lnTo>
                    <a:pt x="74" y="120"/>
                  </a:lnTo>
                  <a:lnTo>
                    <a:pt x="78" y="116"/>
                  </a:lnTo>
                  <a:lnTo>
                    <a:pt x="82" y="114"/>
                  </a:lnTo>
                  <a:lnTo>
                    <a:pt x="84" y="110"/>
                  </a:lnTo>
                  <a:lnTo>
                    <a:pt x="86" y="110"/>
                  </a:lnTo>
                  <a:lnTo>
                    <a:pt x="100" y="106"/>
                  </a:lnTo>
                  <a:lnTo>
                    <a:pt x="102" y="104"/>
                  </a:lnTo>
                  <a:lnTo>
                    <a:pt x="104" y="104"/>
                  </a:lnTo>
                  <a:lnTo>
                    <a:pt x="106" y="100"/>
                  </a:lnTo>
                  <a:lnTo>
                    <a:pt x="112" y="98"/>
                  </a:lnTo>
                  <a:lnTo>
                    <a:pt x="116" y="94"/>
                  </a:lnTo>
                  <a:lnTo>
                    <a:pt x="120" y="90"/>
                  </a:lnTo>
                  <a:lnTo>
                    <a:pt x="124" y="88"/>
                  </a:lnTo>
                  <a:lnTo>
                    <a:pt x="126" y="84"/>
                  </a:lnTo>
                  <a:lnTo>
                    <a:pt x="128" y="82"/>
                  </a:lnTo>
                  <a:lnTo>
                    <a:pt x="130" y="80"/>
                  </a:lnTo>
                  <a:lnTo>
                    <a:pt x="132" y="76"/>
                  </a:lnTo>
                  <a:lnTo>
                    <a:pt x="134" y="72"/>
                  </a:lnTo>
                  <a:lnTo>
                    <a:pt x="136" y="68"/>
                  </a:lnTo>
                  <a:lnTo>
                    <a:pt x="138" y="64"/>
                  </a:lnTo>
                  <a:lnTo>
                    <a:pt x="138" y="60"/>
                  </a:lnTo>
                  <a:lnTo>
                    <a:pt x="138" y="58"/>
                  </a:lnTo>
                  <a:lnTo>
                    <a:pt x="138" y="52"/>
                  </a:lnTo>
                  <a:lnTo>
                    <a:pt x="136" y="48"/>
                  </a:lnTo>
                  <a:lnTo>
                    <a:pt x="136" y="44"/>
                  </a:lnTo>
                  <a:lnTo>
                    <a:pt x="136" y="42"/>
                  </a:lnTo>
                  <a:lnTo>
                    <a:pt x="138" y="40"/>
                  </a:lnTo>
                  <a:lnTo>
                    <a:pt x="140" y="38"/>
                  </a:lnTo>
                  <a:lnTo>
                    <a:pt x="142" y="34"/>
                  </a:lnTo>
                  <a:lnTo>
                    <a:pt x="144" y="30"/>
                  </a:lnTo>
                  <a:lnTo>
                    <a:pt x="144" y="26"/>
                  </a:lnTo>
                  <a:lnTo>
                    <a:pt x="144" y="20"/>
                  </a:lnTo>
                  <a:lnTo>
                    <a:pt x="142" y="14"/>
                  </a:lnTo>
                  <a:lnTo>
                    <a:pt x="142" y="8"/>
                  </a:lnTo>
                  <a:lnTo>
                    <a:pt x="140" y="4"/>
                  </a:lnTo>
                  <a:lnTo>
                    <a:pt x="140" y="0"/>
                  </a:lnTo>
                  <a:lnTo>
                    <a:pt x="138" y="0"/>
                  </a:lnTo>
                  <a:lnTo>
                    <a:pt x="136" y="0"/>
                  </a:lnTo>
                  <a:lnTo>
                    <a:pt x="132" y="2"/>
                  </a:lnTo>
                  <a:lnTo>
                    <a:pt x="126" y="4"/>
                  </a:lnTo>
                  <a:lnTo>
                    <a:pt x="122" y="8"/>
                  </a:lnTo>
                  <a:lnTo>
                    <a:pt x="118" y="12"/>
                  </a:lnTo>
                  <a:lnTo>
                    <a:pt x="116" y="18"/>
                  </a:lnTo>
                  <a:lnTo>
                    <a:pt x="114" y="26"/>
                  </a:lnTo>
                  <a:lnTo>
                    <a:pt x="114" y="32"/>
                  </a:lnTo>
                  <a:lnTo>
                    <a:pt x="112" y="38"/>
                  </a:lnTo>
                  <a:lnTo>
                    <a:pt x="112" y="44"/>
                  </a:lnTo>
                  <a:lnTo>
                    <a:pt x="110" y="46"/>
                  </a:lnTo>
                  <a:lnTo>
                    <a:pt x="108" y="48"/>
                  </a:lnTo>
                  <a:lnTo>
                    <a:pt x="106" y="52"/>
                  </a:lnTo>
                  <a:lnTo>
                    <a:pt x="102" y="58"/>
                  </a:lnTo>
                  <a:lnTo>
                    <a:pt x="98" y="62"/>
                  </a:lnTo>
                  <a:lnTo>
                    <a:pt x="94" y="68"/>
                  </a:lnTo>
                  <a:lnTo>
                    <a:pt x="88" y="72"/>
                  </a:lnTo>
                  <a:lnTo>
                    <a:pt x="82" y="76"/>
                  </a:lnTo>
                  <a:lnTo>
                    <a:pt x="76" y="80"/>
                  </a:lnTo>
                  <a:lnTo>
                    <a:pt x="72" y="84"/>
                  </a:lnTo>
                  <a:lnTo>
                    <a:pt x="68" y="88"/>
                  </a:lnTo>
                  <a:lnTo>
                    <a:pt x="64" y="90"/>
                  </a:lnTo>
                  <a:lnTo>
                    <a:pt x="40" y="90"/>
                  </a:lnTo>
                  <a:lnTo>
                    <a:pt x="22" y="96"/>
                  </a:lnTo>
                  <a:lnTo>
                    <a:pt x="6" y="10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66" name="Freeform 214"/>
            <p:cNvSpPr>
              <a:spLocks/>
            </p:cNvSpPr>
            <p:nvPr/>
          </p:nvSpPr>
          <p:spPr bwMode="gray">
            <a:xfrm>
              <a:off x="2519" y="2644"/>
              <a:ext cx="24" cy="16"/>
            </a:xfrm>
            <a:custGeom>
              <a:avLst/>
              <a:gdLst>
                <a:gd name="T0" fmla="*/ 8 w 24"/>
                <a:gd name="T1" fmla="*/ 0 h 16"/>
                <a:gd name="T2" fmla="*/ 0 w 24"/>
                <a:gd name="T3" fmla="*/ 10 h 16"/>
                <a:gd name="T4" fmla="*/ 8 w 24"/>
                <a:gd name="T5" fmla="*/ 16 h 16"/>
                <a:gd name="T6" fmla="*/ 18 w 24"/>
                <a:gd name="T7" fmla="*/ 8 h 16"/>
                <a:gd name="T8" fmla="*/ 24 w 24"/>
                <a:gd name="T9" fmla="*/ 2 h 16"/>
                <a:gd name="T10" fmla="*/ 8 w 24"/>
                <a:gd name="T11" fmla="*/ 0 h 16"/>
                <a:gd name="T12" fmla="*/ 0 60000 65536"/>
                <a:gd name="T13" fmla="*/ 0 60000 65536"/>
                <a:gd name="T14" fmla="*/ 0 60000 65536"/>
                <a:gd name="T15" fmla="*/ 0 60000 65536"/>
                <a:gd name="T16" fmla="*/ 0 60000 65536"/>
                <a:gd name="T17" fmla="*/ 0 60000 65536"/>
                <a:gd name="T18" fmla="*/ 0 w 24"/>
                <a:gd name="T19" fmla="*/ 0 h 16"/>
                <a:gd name="T20" fmla="*/ 24 w 24"/>
                <a:gd name="T21" fmla="*/ 16 h 16"/>
              </a:gdLst>
              <a:ahLst/>
              <a:cxnLst>
                <a:cxn ang="T12">
                  <a:pos x="T0" y="T1"/>
                </a:cxn>
                <a:cxn ang="T13">
                  <a:pos x="T2" y="T3"/>
                </a:cxn>
                <a:cxn ang="T14">
                  <a:pos x="T4" y="T5"/>
                </a:cxn>
                <a:cxn ang="T15">
                  <a:pos x="T6" y="T7"/>
                </a:cxn>
                <a:cxn ang="T16">
                  <a:pos x="T8" y="T9"/>
                </a:cxn>
                <a:cxn ang="T17">
                  <a:pos x="T10" y="T11"/>
                </a:cxn>
              </a:cxnLst>
              <a:rect l="T18" t="T19" r="T20" b="T21"/>
              <a:pathLst>
                <a:path w="24" h="16">
                  <a:moveTo>
                    <a:pt x="8" y="0"/>
                  </a:moveTo>
                  <a:lnTo>
                    <a:pt x="0" y="10"/>
                  </a:lnTo>
                  <a:lnTo>
                    <a:pt x="8" y="16"/>
                  </a:lnTo>
                  <a:lnTo>
                    <a:pt x="18" y="8"/>
                  </a:lnTo>
                  <a:lnTo>
                    <a:pt x="24" y="2"/>
                  </a:lnTo>
                  <a:lnTo>
                    <a:pt x="8"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67" name="Freeform 215"/>
            <p:cNvSpPr>
              <a:spLocks/>
            </p:cNvSpPr>
            <p:nvPr/>
          </p:nvSpPr>
          <p:spPr bwMode="gray">
            <a:xfrm>
              <a:off x="2617" y="2454"/>
              <a:ext cx="78" cy="60"/>
            </a:xfrm>
            <a:custGeom>
              <a:avLst/>
              <a:gdLst>
                <a:gd name="T0" fmla="*/ 36 w 78"/>
                <a:gd name="T1" fmla="*/ 6 h 60"/>
                <a:gd name="T2" fmla="*/ 36 w 78"/>
                <a:gd name="T3" fmla="*/ 6 h 60"/>
                <a:gd name="T4" fmla="*/ 34 w 78"/>
                <a:gd name="T5" fmla="*/ 4 h 60"/>
                <a:gd name="T6" fmla="*/ 32 w 78"/>
                <a:gd name="T7" fmla="*/ 2 h 60"/>
                <a:gd name="T8" fmla="*/ 30 w 78"/>
                <a:gd name="T9" fmla="*/ 0 h 60"/>
                <a:gd name="T10" fmla="*/ 28 w 78"/>
                <a:gd name="T11" fmla="*/ 0 h 60"/>
                <a:gd name="T12" fmla="*/ 26 w 78"/>
                <a:gd name="T13" fmla="*/ 2 h 60"/>
                <a:gd name="T14" fmla="*/ 24 w 78"/>
                <a:gd name="T15" fmla="*/ 4 h 60"/>
                <a:gd name="T16" fmla="*/ 22 w 78"/>
                <a:gd name="T17" fmla="*/ 12 h 60"/>
                <a:gd name="T18" fmla="*/ 20 w 78"/>
                <a:gd name="T19" fmla="*/ 18 h 60"/>
                <a:gd name="T20" fmla="*/ 20 w 78"/>
                <a:gd name="T21" fmla="*/ 22 h 60"/>
                <a:gd name="T22" fmla="*/ 20 w 78"/>
                <a:gd name="T23" fmla="*/ 26 h 60"/>
                <a:gd name="T24" fmla="*/ 18 w 78"/>
                <a:gd name="T25" fmla="*/ 28 h 60"/>
                <a:gd name="T26" fmla="*/ 16 w 78"/>
                <a:gd name="T27" fmla="*/ 32 h 60"/>
                <a:gd name="T28" fmla="*/ 12 w 78"/>
                <a:gd name="T29" fmla="*/ 36 h 60"/>
                <a:gd name="T30" fmla="*/ 10 w 78"/>
                <a:gd name="T31" fmla="*/ 42 h 60"/>
                <a:gd name="T32" fmla="*/ 6 w 78"/>
                <a:gd name="T33" fmla="*/ 46 h 60"/>
                <a:gd name="T34" fmla="*/ 4 w 78"/>
                <a:gd name="T35" fmla="*/ 48 h 60"/>
                <a:gd name="T36" fmla="*/ 2 w 78"/>
                <a:gd name="T37" fmla="*/ 50 h 60"/>
                <a:gd name="T38" fmla="*/ 0 w 78"/>
                <a:gd name="T39" fmla="*/ 52 h 60"/>
                <a:gd name="T40" fmla="*/ 0 w 78"/>
                <a:gd name="T41" fmla="*/ 54 h 60"/>
                <a:gd name="T42" fmla="*/ 0 w 78"/>
                <a:gd name="T43" fmla="*/ 56 h 60"/>
                <a:gd name="T44" fmla="*/ 4 w 78"/>
                <a:gd name="T45" fmla="*/ 56 h 60"/>
                <a:gd name="T46" fmla="*/ 8 w 78"/>
                <a:gd name="T47" fmla="*/ 58 h 60"/>
                <a:gd name="T48" fmla="*/ 14 w 78"/>
                <a:gd name="T49" fmla="*/ 58 h 60"/>
                <a:gd name="T50" fmla="*/ 20 w 78"/>
                <a:gd name="T51" fmla="*/ 58 h 60"/>
                <a:gd name="T52" fmla="*/ 26 w 78"/>
                <a:gd name="T53" fmla="*/ 58 h 60"/>
                <a:gd name="T54" fmla="*/ 30 w 78"/>
                <a:gd name="T55" fmla="*/ 56 h 60"/>
                <a:gd name="T56" fmla="*/ 32 w 78"/>
                <a:gd name="T57" fmla="*/ 56 h 60"/>
                <a:gd name="T58" fmla="*/ 38 w 78"/>
                <a:gd name="T59" fmla="*/ 60 h 60"/>
                <a:gd name="T60" fmla="*/ 48 w 78"/>
                <a:gd name="T61" fmla="*/ 58 h 60"/>
                <a:gd name="T62" fmla="*/ 48 w 78"/>
                <a:gd name="T63" fmla="*/ 58 h 60"/>
                <a:gd name="T64" fmla="*/ 50 w 78"/>
                <a:gd name="T65" fmla="*/ 56 h 60"/>
                <a:gd name="T66" fmla="*/ 52 w 78"/>
                <a:gd name="T67" fmla="*/ 52 h 60"/>
                <a:gd name="T68" fmla="*/ 54 w 78"/>
                <a:gd name="T69" fmla="*/ 50 h 60"/>
                <a:gd name="T70" fmla="*/ 56 w 78"/>
                <a:gd name="T71" fmla="*/ 46 h 60"/>
                <a:gd name="T72" fmla="*/ 60 w 78"/>
                <a:gd name="T73" fmla="*/ 44 h 60"/>
                <a:gd name="T74" fmla="*/ 62 w 78"/>
                <a:gd name="T75" fmla="*/ 44 h 60"/>
                <a:gd name="T76" fmla="*/ 64 w 78"/>
                <a:gd name="T77" fmla="*/ 44 h 60"/>
                <a:gd name="T78" fmla="*/ 66 w 78"/>
                <a:gd name="T79" fmla="*/ 42 h 60"/>
                <a:gd name="T80" fmla="*/ 70 w 78"/>
                <a:gd name="T81" fmla="*/ 40 h 60"/>
                <a:gd name="T82" fmla="*/ 72 w 78"/>
                <a:gd name="T83" fmla="*/ 38 h 60"/>
                <a:gd name="T84" fmla="*/ 74 w 78"/>
                <a:gd name="T85" fmla="*/ 36 h 60"/>
                <a:gd name="T86" fmla="*/ 76 w 78"/>
                <a:gd name="T87" fmla="*/ 34 h 60"/>
                <a:gd name="T88" fmla="*/ 78 w 78"/>
                <a:gd name="T89" fmla="*/ 32 h 60"/>
                <a:gd name="T90" fmla="*/ 78 w 78"/>
                <a:gd name="T91" fmla="*/ 32 h 60"/>
                <a:gd name="T92" fmla="*/ 78 w 78"/>
                <a:gd name="T93" fmla="*/ 30 h 60"/>
                <a:gd name="T94" fmla="*/ 78 w 78"/>
                <a:gd name="T95" fmla="*/ 26 h 60"/>
                <a:gd name="T96" fmla="*/ 78 w 78"/>
                <a:gd name="T97" fmla="*/ 24 h 60"/>
                <a:gd name="T98" fmla="*/ 76 w 78"/>
                <a:gd name="T99" fmla="*/ 22 h 60"/>
                <a:gd name="T100" fmla="*/ 74 w 78"/>
                <a:gd name="T101" fmla="*/ 20 h 60"/>
                <a:gd name="T102" fmla="*/ 72 w 78"/>
                <a:gd name="T103" fmla="*/ 22 h 60"/>
                <a:gd name="T104" fmla="*/ 70 w 78"/>
                <a:gd name="T105" fmla="*/ 24 h 60"/>
                <a:gd name="T106" fmla="*/ 66 w 78"/>
                <a:gd name="T107" fmla="*/ 26 h 60"/>
                <a:gd name="T108" fmla="*/ 64 w 78"/>
                <a:gd name="T109" fmla="*/ 26 h 60"/>
                <a:gd name="T110" fmla="*/ 62 w 78"/>
                <a:gd name="T111" fmla="*/ 26 h 60"/>
                <a:gd name="T112" fmla="*/ 58 w 78"/>
                <a:gd name="T113" fmla="*/ 24 h 60"/>
                <a:gd name="T114" fmla="*/ 52 w 78"/>
                <a:gd name="T115" fmla="*/ 22 h 60"/>
                <a:gd name="T116" fmla="*/ 46 w 78"/>
                <a:gd name="T117" fmla="*/ 20 h 60"/>
                <a:gd name="T118" fmla="*/ 42 w 78"/>
                <a:gd name="T119" fmla="*/ 16 h 60"/>
                <a:gd name="T120" fmla="*/ 38 w 78"/>
                <a:gd name="T121" fmla="*/ 12 h 60"/>
                <a:gd name="T122" fmla="*/ 36 w 78"/>
                <a:gd name="T123" fmla="*/ 6 h 6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8"/>
                <a:gd name="T187" fmla="*/ 0 h 60"/>
                <a:gd name="T188" fmla="*/ 78 w 78"/>
                <a:gd name="T189" fmla="*/ 60 h 60"/>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8" h="60">
                  <a:moveTo>
                    <a:pt x="36" y="6"/>
                  </a:moveTo>
                  <a:lnTo>
                    <a:pt x="36" y="6"/>
                  </a:lnTo>
                  <a:lnTo>
                    <a:pt x="34" y="4"/>
                  </a:lnTo>
                  <a:lnTo>
                    <a:pt x="32" y="2"/>
                  </a:lnTo>
                  <a:lnTo>
                    <a:pt x="30" y="0"/>
                  </a:lnTo>
                  <a:lnTo>
                    <a:pt x="28" y="0"/>
                  </a:lnTo>
                  <a:lnTo>
                    <a:pt x="26" y="2"/>
                  </a:lnTo>
                  <a:lnTo>
                    <a:pt x="24" y="4"/>
                  </a:lnTo>
                  <a:lnTo>
                    <a:pt x="22" y="12"/>
                  </a:lnTo>
                  <a:lnTo>
                    <a:pt x="20" y="18"/>
                  </a:lnTo>
                  <a:lnTo>
                    <a:pt x="20" y="22"/>
                  </a:lnTo>
                  <a:lnTo>
                    <a:pt x="20" y="26"/>
                  </a:lnTo>
                  <a:lnTo>
                    <a:pt x="18" y="28"/>
                  </a:lnTo>
                  <a:lnTo>
                    <a:pt x="16" y="32"/>
                  </a:lnTo>
                  <a:lnTo>
                    <a:pt x="12" y="36"/>
                  </a:lnTo>
                  <a:lnTo>
                    <a:pt x="10" y="42"/>
                  </a:lnTo>
                  <a:lnTo>
                    <a:pt x="6" y="46"/>
                  </a:lnTo>
                  <a:lnTo>
                    <a:pt x="4" y="48"/>
                  </a:lnTo>
                  <a:lnTo>
                    <a:pt x="2" y="50"/>
                  </a:lnTo>
                  <a:lnTo>
                    <a:pt x="0" y="52"/>
                  </a:lnTo>
                  <a:lnTo>
                    <a:pt x="0" y="54"/>
                  </a:lnTo>
                  <a:lnTo>
                    <a:pt x="0" y="56"/>
                  </a:lnTo>
                  <a:lnTo>
                    <a:pt x="4" y="56"/>
                  </a:lnTo>
                  <a:lnTo>
                    <a:pt x="8" y="58"/>
                  </a:lnTo>
                  <a:lnTo>
                    <a:pt x="14" y="58"/>
                  </a:lnTo>
                  <a:lnTo>
                    <a:pt x="20" y="58"/>
                  </a:lnTo>
                  <a:lnTo>
                    <a:pt x="26" y="58"/>
                  </a:lnTo>
                  <a:lnTo>
                    <a:pt x="30" y="56"/>
                  </a:lnTo>
                  <a:lnTo>
                    <a:pt x="32" y="56"/>
                  </a:lnTo>
                  <a:lnTo>
                    <a:pt x="38" y="60"/>
                  </a:lnTo>
                  <a:lnTo>
                    <a:pt x="48" y="58"/>
                  </a:lnTo>
                  <a:lnTo>
                    <a:pt x="50" y="56"/>
                  </a:lnTo>
                  <a:lnTo>
                    <a:pt x="52" y="52"/>
                  </a:lnTo>
                  <a:lnTo>
                    <a:pt x="54" y="50"/>
                  </a:lnTo>
                  <a:lnTo>
                    <a:pt x="56" y="46"/>
                  </a:lnTo>
                  <a:lnTo>
                    <a:pt x="60" y="44"/>
                  </a:lnTo>
                  <a:lnTo>
                    <a:pt x="62" y="44"/>
                  </a:lnTo>
                  <a:lnTo>
                    <a:pt x="64" y="44"/>
                  </a:lnTo>
                  <a:lnTo>
                    <a:pt x="66" y="42"/>
                  </a:lnTo>
                  <a:lnTo>
                    <a:pt x="70" y="40"/>
                  </a:lnTo>
                  <a:lnTo>
                    <a:pt x="72" y="38"/>
                  </a:lnTo>
                  <a:lnTo>
                    <a:pt x="74" y="36"/>
                  </a:lnTo>
                  <a:lnTo>
                    <a:pt x="76" y="34"/>
                  </a:lnTo>
                  <a:lnTo>
                    <a:pt x="78" y="32"/>
                  </a:lnTo>
                  <a:lnTo>
                    <a:pt x="78" y="30"/>
                  </a:lnTo>
                  <a:lnTo>
                    <a:pt x="78" y="26"/>
                  </a:lnTo>
                  <a:lnTo>
                    <a:pt x="78" y="24"/>
                  </a:lnTo>
                  <a:lnTo>
                    <a:pt x="76" y="22"/>
                  </a:lnTo>
                  <a:lnTo>
                    <a:pt x="74" y="20"/>
                  </a:lnTo>
                  <a:lnTo>
                    <a:pt x="72" y="22"/>
                  </a:lnTo>
                  <a:lnTo>
                    <a:pt x="70" y="24"/>
                  </a:lnTo>
                  <a:lnTo>
                    <a:pt x="66" y="26"/>
                  </a:lnTo>
                  <a:lnTo>
                    <a:pt x="64" y="26"/>
                  </a:lnTo>
                  <a:lnTo>
                    <a:pt x="62" y="26"/>
                  </a:lnTo>
                  <a:lnTo>
                    <a:pt x="58" y="24"/>
                  </a:lnTo>
                  <a:lnTo>
                    <a:pt x="52" y="22"/>
                  </a:lnTo>
                  <a:lnTo>
                    <a:pt x="46" y="20"/>
                  </a:lnTo>
                  <a:lnTo>
                    <a:pt x="42" y="16"/>
                  </a:lnTo>
                  <a:lnTo>
                    <a:pt x="38" y="12"/>
                  </a:lnTo>
                  <a:lnTo>
                    <a:pt x="36" y="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68" name="Freeform 216"/>
            <p:cNvSpPr>
              <a:spLocks/>
            </p:cNvSpPr>
            <p:nvPr/>
          </p:nvSpPr>
          <p:spPr bwMode="gray">
            <a:xfrm>
              <a:off x="1777" y="2624"/>
              <a:ext cx="80" cy="34"/>
            </a:xfrm>
            <a:custGeom>
              <a:avLst/>
              <a:gdLst>
                <a:gd name="T0" fmla="*/ 58 w 80"/>
                <a:gd name="T1" fmla="*/ 0 h 34"/>
                <a:gd name="T2" fmla="*/ 52 w 80"/>
                <a:gd name="T3" fmla="*/ 2 h 34"/>
                <a:gd name="T4" fmla="*/ 38 w 80"/>
                <a:gd name="T5" fmla="*/ 2 h 34"/>
                <a:gd name="T6" fmla="*/ 24 w 80"/>
                <a:gd name="T7" fmla="*/ 2 h 34"/>
                <a:gd name="T8" fmla="*/ 16 w 80"/>
                <a:gd name="T9" fmla="*/ 2 h 34"/>
                <a:gd name="T10" fmla="*/ 0 w 80"/>
                <a:gd name="T11" fmla="*/ 16 h 34"/>
                <a:gd name="T12" fmla="*/ 0 w 80"/>
                <a:gd name="T13" fmla="*/ 22 h 34"/>
                <a:gd name="T14" fmla="*/ 0 w 80"/>
                <a:gd name="T15" fmla="*/ 22 h 34"/>
                <a:gd name="T16" fmla="*/ 2 w 80"/>
                <a:gd name="T17" fmla="*/ 24 h 34"/>
                <a:gd name="T18" fmla="*/ 2 w 80"/>
                <a:gd name="T19" fmla="*/ 28 h 34"/>
                <a:gd name="T20" fmla="*/ 4 w 80"/>
                <a:gd name="T21" fmla="*/ 30 h 34"/>
                <a:gd name="T22" fmla="*/ 6 w 80"/>
                <a:gd name="T23" fmla="*/ 30 h 34"/>
                <a:gd name="T24" fmla="*/ 8 w 80"/>
                <a:gd name="T25" fmla="*/ 30 h 34"/>
                <a:gd name="T26" fmla="*/ 12 w 80"/>
                <a:gd name="T27" fmla="*/ 28 h 34"/>
                <a:gd name="T28" fmla="*/ 16 w 80"/>
                <a:gd name="T29" fmla="*/ 28 h 34"/>
                <a:gd name="T30" fmla="*/ 20 w 80"/>
                <a:gd name="T31" fmla="*/ 30 h 34"/>
                <a:gd name="T32" fmla="*/ 26 w 80"/>
                <a:gd name="T33" fmla="*/ 34 h 34"/>
                <a:gd name="T34" fmla="*/ 26 w 80"/>
                <a:gd name="T35" fmla="*/ 32 h 34"/>
                <a:gd name="T36" fmla="*/ 30 w 80"/>
                <a:gd name="T37" fmla="*/ 28 h 34"/>
                <a:gd name="T38" fmla="*/ 40 w 80"/>
                <a:gd name="T39" fmla="*/ 26 h 34"/>
                <a:gd name="T40" fmla="*/ 58 w 80"/>
                <a:gd name="T41" fmla="*/ 24 h 34"/>
                <a:gd name="T42" fmla="*/ 58 w 80"/>
                <a:gd name="T43" fmla="*/ 24 h 34"/>
                <a:gd name="T44" fmla="*/ 58 w 80"/>
                <a:gd name="T45" fmla="*/ 22 h 34"/>
                <a:gd name="T46" fmla="*/ 58 w 80"/>
                <a:gd name="T47" fmla="*/ 20 h 34"/>
                <a:gd name="T48" fmla="*/ 60 w 80"/>
                <a:gd name="T49" fmla="*/ 16 h 34"/>
                <a:gd name="T50" fmla="*/ 62 w 80"/>
                <a:gd name="T51" fmla="*/ 14 h 34"/>
                <a:gd name="T52" fmla="*/ 66 w 80"/>
                <a:gd name="T53" fmla="*/ 12 h 34"/>
                <a:gd name="T54" fmla="*/ 72 w 80"/>
                <a:gd name="T55" fmla="*/ 10 h 34"/>
                <a:gd name="T56" fmla="*/ 80 w 80"/>
                <a:gd name="T57" fmla="*/ 10 h 34"/>
                <a:gd name="T58" fmla="*/ 78 w 80"/>
                <a:gd name="T59" fmla="*/ 8 h 34"/>
                <a:gd name="T60" fmla="*/ 76 w 80"/>
                <a:gd name="T61" fmla="*/ 8 h 34"/>
                <a:gd name="T62" fmla="*/ 70 w 80"/>
                <a:gd name="T63" fmla="*/ 8 h 34"/>
                <a:gd name="T64" fmla="*/ 64 w 80"/>
                <a:gd name="T65" fmla="*/ 6 h 34"/>
                <a:gd name="T66" fmla="*/ 60 w 80"/>
                <a:gd name="T67" fmla="*/ 4 h 34"/>
                <a:gd name="T68" fmla="*/ 58 w 80"/>
                <a:gd name="T69" fmla="*/ 0 h 34"/>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80"/>
                <a:gd name="T106" fmla="*/ 0 h 34"/>
                <a:gd name="T107" fmla="*/ 80 w 80"/>
                <a:gd name="T108" fmla="*/ 34 h 34"/>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80" h="34">
                  <a:moveTo>
                    <a:pt x="58" y="0"/>
                  </a:moveTo>
                  <a:lnTo>
                    <a:pt x="52" y="2"/>
                  </a:lnTo>
                  <a:lnTo>
                    <a:pt x="38" y="2"/>
                  </a:lnTo>
                  <a:lnTo>
                    <a:pt x="24" y="2"/>
                  </a:lnTo>
                  <a:lnTo>
                    <a:pt x="16" y="2"/>
                  </a:lnTo>
                  <a:lnTo>
                    <a:pt x="0" y="16"/>
                  </a:lnTo>
                  <a:lnTo>
                    <a:pt x="0" y="22"/>
                  </a:lnTo>
                  <a:lnTo>
                    <a:pt x="2" y="24"/>
                  </a:lnTo>
                  <a:lnTo>
                    <a:pt x="2" y="28"/>
                  </a:lnTo>
                  <a:lnTo>
                    <a:pt x="4" y="30"/>
                  </a:lnTo>
                  <a:lnTo>
                    <a:pt x="6" y="30"/>
                  </a:lnTo>
                  <a:lnTo>
                    <a:pt x="8" y="30"/>
                  </a:lnTo>
                  <a:lnTo>
                    <a:pt x="12" y="28"/>
                  </a:lnTo>
                  <a:lnTo>
                    <a:pt x="16" y="28"/>
                  </a:lnTo>
                  <a:lnTo>
                    <a:pt x="20" y="30"/>
                  </a:lnTo>
                  <a:lnTo>
                    <a:pt x="26" y="34"/>
                  </a:lnTo>
                  <a:lnTo>
                    <a:pt x="26" y="32"/>
                  </a:lnTo>
                  <a:lnTo>
                    <a:pt x="30" y="28"/>
                  </a:lnTo>
                  <a:lnTo>
                    <a:pt x="40" y="26"/>
                  </a:lnTo>
                  <a:lnTo>
                    <a:pt x="58" y="24"/>
                  </a:lnTo>
                  <a:lnTo>
                    <a:pt x="58" y="22"/>
                  </a:lnTo>
                  <a:lnTo>
                    <a:pt x="58" y="20"/>
                  </a:lnTo>
                  <a:lnTo>
                    <a:pt x="60" y="16"/>
                  </a:lnTo>
                  <a:lnTo>
                    <a:pt x="62" y="14"/>
                  </a:lnTo>
                  <a:lnTo>
                    <a:pt x="66" y="12"/>
                  </a:lnTo>
                  <a:lnTo>
                    <a:pt x="72" y="10"/>
                  </a:lnTo>
                  <a:lnTo>
                    <a:pt x="80" y="10"/>
                  </a:lnTo>
                  <a:lnTo>
                    <a:pt x="78" y="8"/>
                  </a:lnTo>
                  <a:lnTo>
                    <a:pt x="76" y="8"/>
                  </a:lnTo>
                  <a:lnTo>
                    <a:pt x="70" y="8"/>
                  </a:lnTo>
                  <a:lnTo>
                    <a:pt x="64" y="6"/>
                  </a:lnTo>
                  <a:lnTo>
                    <a:pt x="60" y="4"/>
                  </a:lnTo>
                  <a:lnTo>
                    <a:pt x="58"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69" name="Freeform 217"/>
            <p:cNvSpPr>
              <a:spLocks/>
            </p:cNvSpPr>
            <p:nvPr/>
          </p:nvSpPr>
          <p:spPr bwMode="gray">
            <a:xfrm>
              <a:off x="1777" y="2624"/>
              <a:ext cx="80" cy="34"/>
            </a:xfrm>
            <a:custGeom>
              <a:avLst/>
              <a:gdLst>
                <a:gd name="T0" fmla="*/ 56 w 80"/>
                <a:gd name="T1" fmla="*/ 0 h 34"/>
                <a:gd name="T2" fmla="*/ 50 w 80"/>
                <a:gd name="T3" fmla="*/ 2 h 34"/>
                <a:gd name="T4" fmla="*/ 38 w 80"/>
                <a:gd name="T5" fmla="*/ 2 h 34"/>
                <a:gd name="T6" fmla="*/ 24 w 80"/>
                <a:gd name="T7" fmla="*/ 2 h 34"/>
                <a:gd name="T8" fmla="*/ 16 w 80"/>
                <a:gd name="T9" fmla="*/ 2 h 34"/>
                <a:gd name="T10" fmla="*/ 0 w 80"/>
                <a:gd name="T11" fmla="*/ 16 h 34"/>
                <a:gd name="T12" fmla="*/ 0 w 80"/>
                <a:gd name="T13" fmla="*/ 22 h 34"/>
                <a:gd name="T14" fmla="*/ 0 w 80"/>
                <a:gd name="T15" fmla="*/ 22 h 34"/>
                <a:gd name="T16" fmla="*/ 2 w 80"/>
                <a:gd name="T17" fmla="*/ 24 h 34"/>
                <a:gd name="T18" fmla="*/ 2 w 80"/>
                <a:gd name="T19" fmla="*/ 28 h 34"/>
                <a:gd name="T20" fmla="*/ 4 w 80"/>
                <a:gd name="T21" fmla="*/ 30 h 34"/>
                <a:gd name="T22" fmla="*/ 6 w 80"/>
                <a:gd name="T23" fmla="*/ 30 h 34"/>
                <a:gd name="T24" fmla="*/ 8 w 80"/>
                <a:gd name="T25" fmla="*/ 30 h 34"/>
                <a:gd name="T26" fmla="*/ 12 w 80"/>
                <a:gd name="T27" fmla="*/ 28 h 34"/>
                <a:gd name="T28" fmla="*/ 16 w 80"/>
                <a:gd name="T29" fmla="*/ 28 h 34"/>
                <a:gd name="T30" fmla="*/ 20 w 80"/>
                <a:gd name="T31" fmla="*/ 30 h 34"/>
                <a:gd name="T32" fmla="*/ 26 w 80"/>
                <a:gd name="T33" fmla="*/ 34 h 34"/>
                <a:gd name="T34" fmla="*/ 26 w 80"/>
                <a:gd name="T35" fmla="*/ 32 h 34"/>
                <a:gd name="T36" fmla="*/ 30 w 80"/>
                <a:gd name="T37" fmla="*/ 28 h 34"/>
                <a:gd name="T38" fmla="*/ 40 w 80"/>
                <a:gd name="T39" fmla="*/ 26 h 34"/>
                <a:gd name="T40" fmla="*/ 58 w 80"/>
                <a:gd name="T41" fmla="*/ 24 h 34"/>
                <a:gd name="T42" fmla="*/ 58 w 80"/>
                <a:gd name="T43" fmla="*/ 24 h 34"/>
                <a:gd name="T44" fmla="*/ 58 w 80"/>
                <a:gd name="T45" fmla="*/ 22 h 34"/>
                <a:gd name="T46" fmla="*/ 58 w 80"/>
                <a:gd name="T47" fmla="*/ 20 h 34"/>
                <a:gd name="T48" fmla="*/ 60 w 80"/>
                <a:gd name="T49" fmla="*/ 16 h 34"/>
                <a:gd name="T50" fmla="*/ 62 w 80"/>
                <a:gd name="T51" fmla="*/ 14 h 34"/>
                <a:gd name="T52" fmla="*/ 66 w 80"/>
                <a:gd name="T53" fmla="*/ 12 h 34"/>
                <a:gd name="T54" fmla="*/ 72 w 80"/>
                <a:gd name="T55" fmla="*/ 10 h 34"/>
                <a:gd name="T56" fmla="*/ 80 w 80"/>
                <a:gd name="T57" fmla="*/ 10 h 34"/>
                <a:gd name="T58" fmla="*/ 78 w 80"/>
                <a:gd name="T59" fmla="*/ 8 h 34"/>
                <a:gd name="T60" fmla="*/ 74 w 80"/>
                <a:gd name="T61" fmla="*/ 8 h 34"/>
                <a:gd name="T62" fmla="*/ 70 w 80"/>
                <a:gd name="T63" fmla="*/ 8 h 34"/>
                <a:gd name="T64" fmla="*/ 64 w 80"/>
                <a:gd name="T65" fmla="*/ 6 h 34"/>
                <a:gd name="T66" fmla="*/ 60 w 80"/>
                <a:gd name="T67" fmla="*/ 4 h 34"/>
                <a:gd name="T68" fmla="*/ 56 w 80"/>
                <a:gd name="T69" fmla="*/ 0 h 34"/>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80"/>
                <a:gd name="T106" fmla="*/ 0 h 34"/>
                <a:gd name="T107" fmla="*/ 80 w 80"/>
                <a:gd name="T108" fmla="*/ 34 h 34"/>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80" h="34">
                  <a:moveTo>
                    <a:pt x="56" y="0"/>
                  </a:moveTo>
                  <a:lnTo>
                    <a:pt x="50" y="2"/>
                  </a:lnTo>
                  <a:lnTo>
                    <a:pt x="38" y="2"/>
                  </a:lnTo>
                  <a:lnTo>
                    <a:pt x="24" y="2"/>
                  </a:lnTo>
                  <a:lnTo>
                    <a:pt x="16" y="2"/>
                  </a:lnTo>
                  <a:lnTo>
                    <a:pt x="0" y="16"/>
                  </a:lnTo>
                  <a:lnTo>
                    <a:pt x="0" y="22"/>
                  </a:lnTo>
                  <a:lnTo>
                    <a:pt x="2" y="24"/>
                  </a:lnTo>
                  <a:lnTo>
                    <a:pt x="2" y="28"/>
                  </a:lnTo>
                  <a:lnTo>
                    <a:pt x="4" y="30"/>
                  </a:lnTo>
                  <a:lnTo>
                    <a:pt x="6" y="30"/>
                  </a:lnTo>
                  <a:lnTo>
                    <a:pt x="8" y="30"/>
                  </a:lnTo>
                  <a:lnTo>
                    <a:pt x="12" y="28"/>
                  </a:lnTo>
                  <a:lnTo>
                    <a:pt x="16" y="28"/>
                  </a:lnTo>
                  <a:lnTo>
                    <a:pt x="20" y="30"/>
                  </a:lnTo>
                  <a:lnTo>
                    <a:pt x="26" y="34"/>
                  </a:lnTo>
                  <a:lnTo>
                    <a:pt x="26" y="32"/>
                  </a:lnTo>
                  <a:lnTo>
                    <a:pt x="30" y="28"/>
                  </a:lnTo>
                  <a:lnTo>
                    <a:pt x="40" y="26"/>
                  </a:lnTo>
                  <a:lnTo>
                    <a:pt x="58" y="24"/>
                  </a:lnTo>
                  <a:lnTo>
                    <a:pt x="58" y="22"/>
                  </a:lnTo>
                  <a:lnTo>
                    <a:pt x="58" y="20"/>
                  </a:lnTo>
                  <a:lnTo>
                    <a:pt x="60" y="16"/>
                  </a:lnTo>
                  <a:lnTo>
                    <a:pt x="62" y="14"/>
                  </a:lnTo>
                  <a:lnTo>
                    <a:pt x="66" y="12"/>
                  </a:lnTo>
                  <a:lnTo>
                    <a:pt x="72" y="10"/>
                  </a:lnTo>
                  <a:lnTo>
                    <a:pt x="80" y="10"/>
                  </a:lnTo>
                  <a:lnTo>
                    <a:pt x="78" y="8"/>
                  </a:lnTo>
                  <a:lnTo>
                    <a:pt x="74" y="8"/>
                  </a:lnTo>
                  <a:lnTo>
                    <a:pt x="70" y="8"/>
                  </a:lnTo>
                  <a:lnTo>
                    <a:pt x="64" y="6"/>
                  </a:lnTo>
                  <a:lnTo>
                    <a:pt x="60" y="4"/>
                  </a:lnTo>
                  <a:lnTo>
                    <a:pt x="56"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70" name="Freeform 218"/>
            <p:cNvSpPr>
              <a:spLocks/>
            </p:cNvSpPr>
            <p:nvPr/>
          </p:nvSpPr>
          <p:spPr bwMode="gray">
            <a:xfrm>
              <a:off x="925" y="1780"/>
              <a:ext cx="336" cy="412"/>
            </a:xfrm>
            <a:custGeom>
              <a:avLst/>
              <a:gdLst>
                <a:gd name="T0" fmla="*/ 302 w 336"/>
                <a:gd name="T1" fmla="*/ 44 h 412"/>
                <a:gd name="T2" fmla="*/ 314 w 336"/>
                <a:gd name="T3" fmla="*/ 42 h 412"/>
                <a:gd name="T4" fmla="*/ 312 w 336"/>
                <a:gd name="T5" fmla="*/ 42 h 412"/>
                <a:gd name="T6" fmla="*/ 326 w 336"/>
                <a:gd name="T7" fmla="*/ 38 h 412"/>
                <a:gd name="T8" fmla="*/ 330 w 336"/>
                <a:gd name="T9" fmla="*/ 22 h 412"/>
                <a:gd name="T10" fmla="*/ 302 w 336"/>
                <a:gd name="T11" fmla="*/ 4 h 412"/>
                <a:gd name="T12" fmla="*/ 250 w 336"/>
                <a:gd name="T13" fmla="*/ 8 h 412"/>
                <a:gd name="T14" fmla="*/ 230 w 336"/>
                <a:gd name="T15" fmla="*/ 14 h 412"/>
                <a:gd name="T16" fmla="*/ 218 w 336"/>
                <a:gd name="T17" fmla="*/ 20 h 412"/>
                <a:gd name="T18" fmla="*/ 214 w 336"/>
                <a:gd name="T19" fmla="*/ 26 h 412"/>
                <a:gd name="T20" fmla="*/ 204 w 336"/>
                <a:gd name="T21" fmla="*/ 36 h 412"/>
                <a:gd name="T22" fmla="*/ 194 w 336"/>
                <a:gd name="T23" fmla="*/ 34 h 412"/>
                <a:gd name="T24" fmla="*/ 186 w 336"/>
                <a:gd name="T25" fmla="*/ 34 h 412"/>
                <a:gd name="T26" fmla="*/ 176 w 336"/>
                <a:gd name="T27" fmla="*/ 48 h 412"/>
                <a:gd name="T28" fmla="*/ 158 w 336"/>
                <a:gd name="T29" fmla="*/ 58 h 412"/>
                <a:gd name="T30" fmla="*/ 148 w 336"/>
                <a:gd name="T31" fmla="*/ 76 h 412"/>
                <a:gd name="T32" fmla="*/ 136 w 336"/>
                <a:gd name="T33" fmla="*/ 114 h 412"/>
                <a:gd name="T34" fmla="*/ 106 w 336"/>
                <a:gd name="T35" fmla="*/ 170 h 412"/>
                <a:gd name="T36" fmla="*/ 94 w 336"/>
                <a:gd name="T37" fmla="*/ 200 h 412"/>
                <a:gd name="T38" fmla="*/ 72 w 336"/>
                <a:gd name="T39" fmla="*/ 230 h 412"/>
                <a:gd name="T40" fmla="*/ 26 w 336"/>
                <a:gd name="T41" fmla="*/ 278 h 412"/>
                <a:gd name="T42" fmla="*/ 16 w 336"/>
                <a:gd name="T43" fmla="*/ 284 h 412"/>
                <a:gd name="T44" fmla="*/ 8 w 336"/>
                <a:gd name="T45" fmla="*/ 300 h 412"/>
                <a:gd name="T46" fmla="*/ 4 w 336"/>
                <a:gd name="T47" fmla="*/ 334 h 412"/>
                <a:gd name="T48" fmla="*/ 10 w 336"/>
                <a:gd name="T49" fmla="*/ 344 h 412"/>
                <a:gd name="T50" fmla="*/ 6 w 336"/>
                <a:gd name="T51" fmla="*/ 352 h 412"/>
                <a:gd name="T52" fmla="*/ 2 w 336"/>
                <a:gd name="T53" fmla="*/ 364 h 412"/>
                <a:gd name="T54" fmla="*/ 4 w 336"/>
                <a:gd name="T55" fmla="*/ 384 h 412"/>
                <a:gd name="T56" fmla="*/ 10 w 336"/>
                <a:gd name="T57" fmla="*/ 400 h 412"/>
                <a:gd name="T58" fmla="*/ 28 w 336"/>
                <a:gd name="T59" fmla="*/ 412 h 412"/>
                <a:gd name="T60" fmla="*/ 46 w 336"/>
                <a:gd name="T61" fmla="*/ 402 h 412"/>
                <a:gd name="T62" fmla="*/ 54 w 336"/>
                <a:gd name="T63" fmla="*/ 390 h 412"/>
                <a:gd name="T64" fmla="*/ 58 w 336"/>
                <a:gd name="T65" fmla="*/ 376 h 412"/>
                <a:gd name="T66" fmla="*/ 68 w 336"/>
                <a:gd name="T67" fmla="*/ 370 h 412"/>
                <a:gd name="T68" fmla="*/ 76 w 336"/>
                <a:gd name="T69" fmla="*/ 358 h 412"/>
                <a:gd name="T70" fmla="*/ 80 w 336"/>
                <a:gd name="T71" fmla="*/ 342 h 412"/>
                <a:gd name="T72" fmla="*/ 92 w 336"/>
                <a:gd name="T73" fmla="*/ 354 h 412"/>
                <a:gd name="T74" fmla="*/ 100 w 336"/>
                <a:gd name="T75" fmla="*/ 318 h 412"/>
                <a:gd name="T76" fmla="*/ 102 w 336"/>
                <a:gd name="T77" fmla="*/ 260 h 412"/>
                <a:gd name="T78" fmla="*/ 132 w 336"/>
                <a:gd name="T79" fmla="*/ 198 h 412"/>
                <a:gd name="T80" fmla="*/ 140 w 336"/>
                <a:gd name="T81" fmla="*/ 178 h 412"/>
                <a:gd name="T82" fmla="*/ 154 w 336"/>
                <a:gd name="T83" fmla="*/ 162 h 412"/>
                <a:gd name="T84" fmla="*/ 162 w 336"/>
                <a:gd name="T85" fmla="*/ 134 h 412"/>
                <a:gd name="T86" fmla="*/ 170 w 336"/>
                <a:gd name="T87" fmla="*/ 112 h 412"/>
                <a:gd name="T88" fmla="*/ 224 w 336"/>
                <a:gd name="T89" fmla="*/ 64 h 412"/>
                <a:gd name="T90" fmla="*/ 238 w 336"/>
                <a:gd name="T91" fmla="*/ 66 h 412"/>
                <a:gd name="T92" fmla="*/ 264 w 336"/>
                <a:gd name="T93" fmla="*/ 70 h 412"/>
                <a:gd name="T94" fmla="*/ 276 w 336"/>
                <a:gd name="T95" fmla="*/ 64 h 412"/>
                <a:gd name="T96" fmla="*/ 278 w 336"/>
                <a:gd name="T97" fmla="*/ 56 h 412"/>
                <a:gd name="T98" fmla="*/ 294 w 336"/>
                <a:gd name="T99" fmla="*/ 50 h 412"/>
                <a:gd name="T100" fmla="*/ 328 w 336"/>
                <a:gd name="T101" fmla="*/ 64 h 412"/>
                <a:gd name="T102" fmla="*/ 326 w 336"/>
                <a:gd name="T103" fmla="*/ 52 h 412"/>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336"/>
                <a:gd name="T157" fmla="*/ 0 h 412"/>
                <a:gd name="T158" fmla="*/ 336 w 336"/>
                <a:gd name="T159" fmla="*/ 412 h 412"/>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336" h="412">
                  <a:moveTo>
                    <a:pt x="326" y="52"/>
                  </a:moveTo>
                  <a:lnTo>
                    <a:pt x="314" y="48"/>
                  </a:lnTo>
                  <a:lnTo>
                    <a:pt x="308" y="46"/>
                  </a:lnTo>
                  <a:lnTo>
                    <a:pt x="302" y="44"/>
                  </a:lnTo>
                  <a:lnTo>
                    <a:pt x="300" y="44"/>
                  </a:lnTo>
                  <a:lnTo>
                    <a:pt x="298" y="44"/>
                  </a:lnTo>
                  <a:lnTo>
                    <a:pt x="314" y="42"/>
                  </a:lnTo>
                  <a:lnTo>
                    <a:pt x="312" y="42"/>
                  </a:lnTo>
                  <a:lnTo>
                    <a:pt x="314" y="42"/>
                  </a:lnTo>
                  <a:lnTo>
                    <a:pt x="318" y="42"/>
                  </a:lnTo>
                  <a:lnTo>
                    <a:pt x="322" y="40"/>
                  </a:lnTo>
                  <a:lnTo>
                    <a:pt x="326" y="38"/>
                  </a:lnTo>
                  <a:lnTo>
                    <a:pt x="328" y="34"/>
                  </a:lnTo>
                  <a:lnTo>
                    <a:pt x="328" y="30"/>
                  </a:lnTo>
                  <a:lnTo>
                    <a:pt x="330" y="26"/>
                  </a:lnTo>
                  <a:lnTo>
                    <a:pt x="330" y="22"/>
                  </a:lnTo>
                  <a:lnTo>
                    <a:pt x="314" y="20"/>
                  </a:lnTo>
                  <a:lnTo>
                    <a:pt x="310" y="10"/>
                  </a:lnTo>
                  <a:lnTo>
                    <a:pt x="302" y="4"/>
                  </a:lnTo>
                  <a:lnTo>
                    <a:pt x="282" y="6"/>
                  </a:lnTo>
                  <a:lnTo>
                    <a:pt x="258" y="0"/>
                  </a:lnTo>
                  <a:lnTo>
                    <a:pt x="256" y="4"/>
                  </a:lnTo>
                  <a:lnTo>
                    <a:pt x="250" y="8"/>
                  </a:lnTo>
                  <a:lnTo>
                    <a:pt x="246" y="12"/>
                  </a:lnTo>
                  <a:lnTo>
                    <a:pt x="240" y="12"/>
                  </a:lnTo>
                  <a:lnTo>
                    <a:pt x="234" y="14"/>
                  </a:lnTo>
                  <a:lnTo>
                    <a:pt x="230" y="14"/>
                  </a:lnTo>
                  <a:lnTo>
                    <a:pt x="224" y="16"/>
                  </a:lnTo>
                  <a:lnTo>
                    <a:pt x="220" y="18"/>
                  </a:lnTo>
                  <a:lnTo>
                    <a:pt x="218" y="20"/>
                  </a:lnTo>
                  <a:lnTo>
                    <a:pt x="216" y="22"/>
                  </a:lnTo>
                  <a:lnTo>
                    <a:pt x="214" y="26"/>
                  </a:lnTo>
                  <a:lnTo>
                    <a:pt x="214" y="28"/>
                  </a:lnTo>
                  <a:lnTo>
                    <a:pt x="212" y="32"/>
                  </a:lnTo>
                  <a:lnTo>
                    <a:pt x="208" y="36"/>
                  </a:lnTo>
                  <a:lnTo>
                    <a:pt x="204" y="36"/>
                  </a:lnTo>
                  <a:lnTo>
                    <a:pt x="200" y="36"/>
                  </a:lnTo>
                  <a:lnTo>
                    <a:pt x="196" y="36"/>
                  </a:lnTo>
                  <a:lnTo>
                    <a:pt x="196" y="34"/>
                  </a:lnTo>
                  <a:lnTo>
                    <a:pt x="194" y="34"/>
                  </a:lnTo>
                  <a:lnTo>
                    <a:pt x="194" y="32"/>
                  </a:lnTo>
                  <a:lnTo>
                    <a:pt x="190" y="32"/>
                  </a:lnTo>
                  <a:lnTo>
                    <a:pt x="186" y="34"/>
                  </a:lnTo>
                  <a:lnTo>
                    <a:pt x="182" y="38"/>
                  </a:lnTo>
                  <a:lnTo>
                    <a:pt x="178" y="42"/>
                  </a:lnTo>
                  <a:lnTo>
                    <a:pt x="176" y="46"/>
                  </a:lnTo>
                  <a:lnTo>
                    <a:pt x="176" y="48"/>
                  </a:lnTo>
                  <a:lnTo>
                    <a:pt x="174" y="48"/>
                  </a:lnTo>
                  <a:lnTo>
                    <a:pt x="168" y="54"/>
                  </a:lnTo>
                  <a:lnTo>
                    <a:pt x="162" y="56"/>
                  </a:lnTo>
                  <a:lnTo>
                    <a:pt x="158" y="58"/>
                  </a:lnTo>
                  <a:lnTo>
                    <a:pt x="154" y="62"/>
                  </a:lnTo>
                  <a:lnTo>
                    <a:pt x="152" y="66"/>
                  </a:lnTo>
                  <a:lnTo>
                    <a:pt x="150" y="70"/>
                  </a:lnTo>
                  <a:lnTo>
                    <a:pt x="148" y="76"/>
                  </a:lnTo>
                  <a:lnTo>
                    <a:pt x="148" y="80"/>
                  </a:lnTo>
                  <a:lnTo>
                    <a:pt x="148" y="82"/>
                  </a:lnTo>
                  <a:lnTo>
                    <a:pt x="136" y="114"/>
                  </a:lnTo>
                  <a:lnTo>
                    <a:pt x="116" y="150"/>
                  </a:lnTo>
                  <a:lnTo>
                    <a:pt x="114" y="152"/>
                  </a:lnTo>
                  <a:lnTo>
                    <a:pt x="110" y="160"/>
                  </a:lnTo>
                  <a:lnTo>
                    <a:pt x="106" y="170"/>
                  </a:lnTo>
                  <a:lnTo>
                    <a:pt x="102" y="180"/>
                  </a:lnTo>
                  <a:lnTo>
                    <a:pt x="100" y="184"/>
                  </a:lnTo>
                  <a:lnTo>
                    <a:pt x="98" y="190"/>
                  </a:lnTo>
                  <a:lnTo>
                    <a:pt x="94" y="200"/>
                  </a:lnTo>
                  <a:lnTo>
                    <a:pt x="88" y="212"/>
                  </a:lnTo>
                  <a:lnTo>
                    <a:pt x="84" y="220"/>
                  </a:lnTo>
                  <a:lnTo>
                    <a:pt x="82" y="224"/>
                  </a:lnTo>
                  <a:lnTo>
                    <a:pt x="72" y="230"/>
                  </a:lnTo>
                  <a:lnTo>
                    <a:pt x="54" y="254"/>
                  </a:lnTo>
                  <a:lnTo>
                    <a:pt x="32" y="268"/>
                  </a:lnTo>
                  <a:lnTo>
                    <a:pt x="30" y="274"/>
                  </a:lnTo>
                  <a:lnTo>
                    <a:pt x="26" y="278"/>
                  </a:lnTo>
                  <a:lnTo>
                    <a:pt x="22" y="280"/>
                  </a:lnTo>
                  <a:lnTo>
                    <a:pt x="20" y="282"/>
                  </a:lnTo>
                  <a:lnTo>
                    <a:pt x="16" y="284"/>
                  </a:lnTo>
                  <a:lnTo>
                    <a:pt x="14" y="290"/>
                  </a:lnTo>
                  <a:lnTo>
                    <a:pt x="12" y="294"/>
                  </a:lnTo>
                  <a:lnTo>
                    <a:pt x="10" y="298"/>
                  </a:lnTo>
                  <a:lnTo>
                    <a:pt x="8" y="300"/>
                  </a:lnTo>
                  <a:lnTo>
                    <a:pt x="2" y="312"/>
                  </a:lnTo>
                  <a:lnTo>
                    <a:pt x="0" y="324"/>
                  </a:lnTo>
                  <a:lnTo>
                    <a:pt x="4" y="334"/>
                  </a:lnTo>
                  <a:lnTo>
                    <a:pt x="8" y="338"/>
                  </a:lnTo>
                  <a:lnTo>
                    <a:pt x="10" y="340"/>
                  </a:lnTo>
                  <a:lnTo>
                    <a:pt x="10" y="342"/>
                  </a:lnTo>
                  <a:lnTo>
                    <a:pt x="10" y="344"/>
                  </a:lnTo>
                  <a:lnTo>
                    <a:pt x="8" y="344"/>
                  </a:lnTo>
                  <a:lnTo>
                    <a:pt x="8" y="346"/>
                  </a:lnTo>
                  <a:lnTo>
                    <a:pt x="6" y="348"/>
                  </a:lnTo>
                  <a:lnTo>
                    <a:pt x="6" y="352"/>
                  </a:lnTo>
                  <a:lnTo>
                    <a:pt x="6" y="356"/>
                  </a:lnTo>
                  <a:lnTo>
                    <a:pt x="6" y="358"/>
                  </a:lnTo>
                  <a:lnTo>
                    <a:pt x="2" y="364"/>
                  </a:lnTo>
                  <a:lnTo>
                    <a:pt x="2" y="370"/>
                  </a:lnTo>
                  <a:lnTo>
                    <a:pt x="2" y="376"/>
                  </a:lnTo>
                  <a:lnTo>
                    <a:pt x="2" y="380"/>
                  </a:lnTo>
                  <a:lnTo>
                    <a:pt x="4" y="384"/>
                  </a:lnTo>
                  <a:lnTo>
                    <a:pt x="4" y="386"/>
                  </a:lnTo>
                  <a:lnTo>
                    <a:pt x="4" y="388"/>
                  </a:lnTo>
                  <a:lnTo>
                    <a:pt x="8" y="394"/>
                  </a:lnTo>
                  <a:lnTo>
                    <a:pt x="10" y="400"/>
                  </a:lnTo>
                  <a:lnTo>
                    <a:pt x="16" y="404"/>
                  </a:lnTo>
                  <a:lnTo>
                    <a:pt x="20" y="408"/>
                  </a:lnTo>
                  <a:lnTo>
                    <a:pt x="24" y="410"/>
                  </a:lnTo>
                  <a:lnTo>
                    <a:pt x="28" y="412"/>
                  </a:lnTo>
                  <a:lnTo>
                    <a:pt x="30" y="412"/>
                  </a:lnTo>
                  <a:lnTo>
                    <a:pt x="36" y="410"/>
                  </a:lnTo>
                  <a:lnTo>
                    <a:pt x="42" y="406"/>
                  </a:lnTo>
                  <a:lnTo>
                    <a:pt x="46" y="402"/>
                  </a:lnTo>
                  <a:lnTo>
                    <a:pt x="50" y="398"/>
                  </a:lnTo>
                  <a:lnTo>
                    <a:pt x="52" y="394"/>
                  </a:lnTo>
                  <a:lnTo>
                    <a:pt x="54" y="392"/>
                  </a:lnTo>
                  <a:lnTo>
                    <a:pt x="54" y="390"/>
                  </a:lnTo>
                  <a:lnTo>
                    <a:pt x="54" y="384"/>
                  </a:lnTo>
                  <a:lnTo>
                    <a:pt x="56" y="380"/>
                  </a:lnTo>
                  <a:lnTo>
                    <a:pt x="56" y="376"/>
                  </a:lnTo>
                  <a:lnTo>
                    <a:pt x="58" y="376"/>
                  </a:lnTo>
                  <a:lnTo>
                    <a:pt x="58" y="374"/>
                  </a:lnTo>
                  <a:lnTo>
                    <a:pt x="62" y="374"/>
                  </a:lnTo>
                  <a:lnTo>
                    <a:pt x="64" y="372"/>
                  </a:lnTo>
                  <a:lnTo>
                    <a:pt x="68" y="370"/>
                  </a:lnTo>
                  <a:lnTo>
                    <a:pt x="70" y="368"/>
                  </a:lnTo>
                  <a:lnTo>
                    <a:pt x="70" y="366"/>
                  </a:lnTo>
                  <a:lnTo>
                    <a:pt x="72" y="364"/>
                  </a:lnTo>
                  <a:lnTo>
                    <a:pt x="76" y="358"/>
                  </a:lnTo>
                  <a:lnTo>
                    <a:pt x="78" y="352"/>
                  </a:lnTo>
                  <a:lnTo>
                    <a:pt x="80" y="346"/>
                  </a:lnTo>
                  <a:lnTo>
                    <a:pt x="80" y="344"/>
                  </a:lnTo>
                  <a:lnTo>
                    <a:pt x="80" y="342"/>
                  </a:lnTo>
                  <a:lnTo>
                    <a:pt x="80" y="340"/>
                  </a:lnTo>
                  <a:lnTo>
                    <a:pt x="86" y="356"/>
                  </a:lnTo>
                  <a:lnTo>
                    <a:pt x="88" y="356"/>
                  </a:lnTo>
                  <a:lnTo>
                    <a:pt x="92" y="354"/>
                  </a:lnTo>
                  <a:lnTo>
                    <a:pt x="96" y="350"/>
                  </a:lnTo>
                  <a:lnTo>
                    <a:pt x="100" y="340"/>
                  </a:lnTo>
                  <a:lnTo>
                    <a:pt x="100" y="324"/>
                  </a:lnTo>
                  <a:lnTo>
                    <a:pt x="100" y="318"/>
                  </a:lnTo>
                  <a:lnTo>
                    <a:pt x="100" y="306"/>
                  </a:lnTo>
                  <a:lnTo>
                    <a:pt x="102" y="290"/>
                  </a:lnTo>
                  <a:lnTo>
                    <a:pt x="102" y="274"/>
                  </a:lnTo>
                  <a:lnTo>
                    <a:pt x="102" y="260"/>
                  </a:lnTo>
                  <a:lnTo>
                    <a:pt x="98" y="254"/>
                  </a:lnTo>
                  <a:lnTo>
                    <a:pt x="120" y="240"/>
                  </a:lnTo>
                  <a:lnTo>
                    <a:pt x="122" y="216"/>
                  </a:lnTo>
                  <a:lnTo>
                    <a:pt x="132" y="198"/>
                  </a:lnTo>
                  <a:lnTo>
                    <a:pt x="134" y="182"/>
                  </a:lnTo>
                  <a:lnTo>
                    <a:pt x="136" y="182"/>
                  </a:lnTo>
                  <a:lnTo>
                    <a:pt x="138" y="182"/>
                  </a:lnTo>
                  <a:lnTo>
                    <a:pt x="140" y="178"/>
                  </a:lnTo>
                  <a:lnTo>
                    <a:pt x="144" y="174"/>
                  </a:lnTo>
                  <a:lnTo>
                    <a:pt x="148" y="170"/>
                  </a:lnTo>
                  <a:lnTo>
                    <a:pt x="152" y="166"/>
                  </a:lnTo>
                  <a:lnTo>
                    <a:pt x="154" y="162"/>
                  </a:lnTo>
                  <a:lnTo>
                    <a:pt x="158" y="158"/>
                  </a:lnTo>
                  <a:lnTo>
                    <a:pt x="158" y="136"/>
                  </a:lnTo>
                  <a:lnTo>
                    <a:pt x="160" y="134"/>
                  </a:lnTo>
                  <a:lnTo>
                    <a:pt x="162" y="134"/>
                  </a:lnTo>
                  <a:lnTo>
                    <a:pt x="164" y="130"/>
                  </a:lnTo>
                  <a:lnTo>
                    <a:pt x="166" y="124"/>
                  </a:lnTo>
                  <a:lnTo>
                    <a:pt x="166" y="122"/>
                  </a:lnTo>
                  <a:lnTo>
                    <a:pt x="170" y="112"/>
                  </a:lnTo>
                  <a:lnTo>
                    <a:pt x="178" y="98"/>
                  </a:lnTo>
                  <a:lnTo>
                    <a:pt x="196" y="82"/>
                  </a:lnTo>
                  <a:lnTo>
                    <a:pt x="224" y="64"/>
                  </a:lnTo>
                  <a:lnTo>
                    <a:pt x="226" y="64"/>
                  </a:lnTo>
                  <a:lnTo>
                    <a:pt x="230" y="64"/>
                  </a:lnTo>
                  <a:lnTo>
                    <a:pt x="234" y="64"/>
                  </a:lnTo>
                  <a:lnTo>
                    <a:pt x="238" y="66"/>
                  </a:lnTo>
                  <a:lnTo>
                    <a:pt x="242" y="70"/>
                  </a:lnTo>
                  <a:lnTo>
                    <a:pt x="260" y="72"/>
                  </a:lnTo>
                  <a:lnTo>
                    <a:pt x="264" y="70"/>
                  </a:lnTo>
                  <a:lnTo>
                    <a:pt x="266" y="70"/>
                  </a:lnTo>
                  <a:lnTo>
                    <a:pt x="270" y="68"/>
                  </a:lnTo>
                  <a:lnTo>
                    <a:pt x="272" y="66"/>
                  </a:lnTo>
                  <a:lnTo>
                    <a:pt x="276" y="64"/>
                  </a:lnTo>
                  <a:lnTo>
                    <a:pt x="276" y="60"/>
                  </a:lnTo>
                  <a:lnTo>
                    <a:pt x="276" y="58"/>
                  </a:lnTo>
                  <a:lnTo>
                    <a:pt x="278" y="56"/>
                  </a:lnTo>
                  <a:lnTo>
                    <a:pt x="280" y="52"/>
                  </a:lnTo>
                  <a:lnTo>
                    <a:pt x="284" y="50"/>
                  </a:lnTo>
                  <a:lnTo>
                    <a:pt x="288" y="50"/>
                  </a:lnTo>
                  <a:lnTo>
                    <a:pt x="294" y="50"/>
                  </a:lnTo>
                  <a:lnTo>
                    <a:pt x="326" y="66"/>
                  </a:lnTo>
                  <a:lnTo>
                    <a:pt x="328" y="64"/>
                  </a:lnTo>
                  <a:lnTo>
                    <a:pt x="328" y="62"/>
                  </a:lnTo>
                  <a:lnTo>
                    <a:pt x="328" y="56"/>
                  </a:lnTo>
                  <a:lnTo>
                    <a:pt x="336" y="56"/>
                  </a:lnTo>
                  <a:lnTo>
                    <a:pt x="326" y="5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71" name="Freeform 219"/>
            <p:cNvSpPr>
              <a:spLocks/>
            </p:cNvSpPr>
            <p:nvPr/>
          </p:nvSpPr>
          <p:spPr bwMode="gray">
            <a:xfrm>
              <a:off x="739" y="2478"/>
              <a:ext cx="158" cy="132"/>
            </a:xfrm>
            <a:custGeom>
              <a:avLst/>
              <a:gdLst>
                <a:gd name="T0" fmla="*/ 154 w 158"/>
                <a:gd name="T1" fmla="*/ 46 h 132"/>
                <a:gd name="T2" fmla="*/ 146 w 158"/>
                <a:gd name="T3" fmla="*/ 46 h 132"/>
                <a:gd name="T4" fmla="*/ 136 w 158"/>
                <a:gd name="T5" fmla="*/ 48 h 132"/>
                <a:gd name="T6" fmla="*/ 132 w 158"/>
                <a:gd name="T7" fmla="*/ 54 h 132"/>
                <a:gd name="T8" fmla="*/ 126 w 158"/>
                <a:gd name="T9" fmla="*/ 58 h 132"/>
                <a:gd name="T10" fmla="*/ 120 w 158"/>
                <a:gd name="T11" fmla="*/ 66 h 132"/>
                <a:gd name="T12" fmla="*/ 120 w 158"/>
                <a:gd name="T13" fmla="*/ 74 h 132"/>
                <a:gd name="T14" fmla="*/ 120 w 158"/>
                <a:gd name="T15" fmla="*/ 78 h 132"/>
                <a:gd name="T16" fmla="*/ 116 w 158"/>
                <a:gd name="T17" fmla="*/ 84 h 132"/>
                <a:gd name="T18" fmla="*/ 110 w 158"/>
                <a:gd name="T19" fmla="*/ 92 h 132"/>
                <a:gd name="T20" fmla="*/ 96 w 158"/>
                <a:gd name="T21" fmla="*/ 118 h 132"/>
                <a:gd name="T22" fmla="*/ 92 w 158"/>
                <a:gd name="T23" fmla="*/ 118 h 132"/>
                <a:gd name="T24" fmla="*/ 78 w 158"/>
                <a:gd name="T25" fmla="*/ 118 h 132"/>
                <a:gd name="T26" fmla="*/ 68 w 158"/>
                <a:gd name="T27" fmla="*/ 116 h 132"/>
                <a:gd name="T28" fmla="*/ 60 w 158"/>
                <a:gd name="T29" fmla="*/ 118 h 132"/>
                <a:gd name="T30" fmla="*/ 52 w 158"/>
                <a:gd name="T31" fmla="*/ 120 h 132"/>
                <a:gd name="T32" fmla="*/ 50 w 158"/>
                <a:gd name="T33" fmla="*/ 122 h 132"/>
                <a:gd name="T34" fmla="*/ 44 w 158"/>
                <a:gd name="T35" fmla="*/ 120 h 132"/>
                <a:gd name="T36" fmla="*/ 38 w 158"/>
                <a:gd name="T37" fmla="*/ 120 h 132"/>
                <a:gd name="T38" fmla="*/ 32 w 158"/>
                <a:gd name="T39" fmla="*/ 124 h 132"/>
                <a:gd name="T40" fmla="*/ 30 w 158"/>
                <a:gd name="T41" fmla="*/ 132 h 132"/>
                <a:gd name="T42" fmla="*/ 26 w 158"/>
                <a:gd name="T43" fmla="*/ 132 h 132"/>
                <a:gd name="T44" fmla="*/ 20 w 158"/>
                <a:gd name="T45" fmla="*/ 128 h 132"/>
                <a:gd name="T46" fmla="*/ 18 w 158"/>
                <a:gd name="T47" fmla="*/ 122 h 132"/>
                <a:gd name="T48" fmla="*/ 16 w 158"/>
                <a:gd name="T49" fmla="*/ 120 h 132"/>
                <a:gd name="T50" fmla="*/ 16 w 158"/>
                <a:gd name="T51" fmla="*/ 118 h 132"/>
                <a:gd name="T52" fmla="*/ 16 w 158"/>
                <a:gd name="T53" fmla="*/ 118 h 132"/>
                <a:gd name="T54" fmla="*/ 16 w 158"/>
                <a:gd name="T55" fmla="*/ 114 h 132"/>
                <a:gd name="T56" fmla="*/ 20 w 158"/>
                <a:gd name="T57" fmla="*/ 104 h 132"/>
                <a:gd name="T58" fmla="*/ 24 w 158"/>
                <a:gd name="T59" fmla="*/ 102 h 132"/>
                <a:gd name="T60" fmla="*/ 30 w 158"/>
                <a:gd name="T61" fmla="*/ 98 h 132"/>
                <a:gd name="T62" fmla="*/ 28 w 158"/>
                <a:gd name="T63" fmla="*/ 88 h 132"/>
                <a:gd name="T64" fmla="*/ 30 w 158"/>
                <a:gd name="T65" fmla="*/ 70 h 132"/>
                <a:gd name="T66" fmla="*/ 30 w 158"/>
                <a:gd name="T67" fmla="*/ 50 h 132"/>
                <a:gd name="T68" fmla="*/ 32 w 158"/>
                <a:gd name="T69" fmla="*/ 42 h 132"/>
                <a:gd name="T70" fmla="*/ 38 w 158"/>
                <a:gd name="T71" fmla="*/ 38 h 132"/>
                <a:gd name="T72" fmla="*/ 38 w 158"/>
                <a:gd name="T73" fmla="*/ 34 h 132"/>
                <a:gd name="T74" fmla="*/ 36 w 158"/>
                <a:gd name="T75" fmla="*/ 32 h 132"/>
                <a:gd name="T76" fmla="*/ 28 w 158"/>
                <a:gd name="T77" fmla="*/ 28 h 132"/>
                <a:gd name="T78" fmla="*/ 26 w 158"/>
                <a:gd name="T79" fmla="*/ 28 h 132"/>
                <a:gd name="T80" fmla="*/ 24 w 158"/>
                <a:gd name="T81" fmla="*/ 28 h 132"/>
                <a:gd name="T82" fmla="*/ 10 w 158"/>
                <a:gd name="T83" fmla="*/ 30 h 132"/>
                <a:gd name="T84" fmla="*/ 4 w 158"/>
                <a:gd name="T85" fmla="*/ 24 h 132"/>
                <a:gd name="T86" fmla="*/ 4 w 158"/>
                <a:gd name="T87" fmla="*/ 20 h 132"/>
                <a:gd name="T88" fmla="*/ 0 w 158"/>
                <a:gd name="T89" fmla="*/ 14 h 132"/>
                <a:gd name="T90" fmla="*/ 2 w 158"/>
                <a:gd name="T91" fmla="*/ 12 h 132"/>
                <a:gd name="T92" fmla="*/ 4 w 158"/>
                <a:gd name="T93" fmla="*/ 10 h 132"/>
                <a:gd name="T94" fmla="*/ 18 w 158"/>
                <a:gd name="T95" fmla="*/ 0 h 132"/>
                <a:gd name="T96" fmla="*/ 22 w 158"/>
                <a:gd name="T97" fmla="*/ 0 h 132"/>
                <a:gd name="T98" fmla="*/ 26 w 158"/>
                <a:gd name="T99" fmla="*/ 2 h 132"/>
                <a:gd name="T100" fmla="*/ 58 w 158"/>
                <a:gd name="T101" fmla="*/ 6 h 132"/>
                <a:gd name="T102" fmla="*/ 84 w 158"/>
                <a:gd name="T103" fmla="*/ 8 h 132"/>
                <a:gd name="T104" fmla="*/ 98 w 158"/>
                <a:gd name="T105" fmla="*/ 6 h 132"/>
                <a:gd name="T106" fmla="*/ 102 w 158"/>
                <a:gd name="T107" fmla="*/ 8 h 132"/>
                <a:gd name="T108" fmla="*/ 102 w 158"/>
                <a:gd name="T109" fmla="*/ 12 h 132"/>
                <a:gd name="T110" fmla="*/ 106 w 158"/>
                <a:gd name="T111" fmla="*/ 14 h 132"/>
                <a:gd name="T112" fmla="*/ 112 w 158"/>
                <a:gd name="T113" fmla="*/ 18 h 132"/>
                <a:gd name="T114" fmla="*/ 114 w 158"/>
                <a:gd name="T115" fmla="*/ 18 h 132"/>
                <a:gd name="T116" fmla="*/ 120 w 158"/>
                <a:gd name="T117" fmla="*/ 22 h 132"/>
                <a:gd name="T118" fmla="*/ 126 w 158"/>
                <a:gd name="T119" fmla="*/ 28 h 132"/>
                <a:gd name="T120" fmla="*/ 134 w 158"/>
                <a:gd name="T121" fmla="*/ 36 h 132"/>
                <a:gd name="T122" fmla="*/ 152 w 158"/>
                <a:gd name="T123" fmla="*/ 42 h 132"/>
                <a:gd name="T124" fmla="*/ 154 w 158"/>
                <a:gd name="T125" fmla="*/ 46 h 13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58"/>
                <a:gd name="T190" fmla="*/ 0 h 132"/>
                <a:gd name="T191" fmla="*/ 158 w 158"/>
                <a:gd name="T192" fmla="*/ 132 h 13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58" h="132">
                  <a:moveTo>
                    <a:pt x="154" y="46"/>
                  </a:moveTo>
                  <a:lnTo>
                    <a:pt x="154" y="46"/>
                  </a:lnTo>
                  <a:lnTo>
                    <a:pt x="150" y="46"/>
                  </a:lnTo>
                  <a:lnTo>
                    <a:pt x="146" y="46"/>
                  </a:lnTo>
                  <a:lnTo>
                    <a:pt x="142" y="46"/>
                  </a:lnTo>
                  <a:lnTo>
                    <a:pt x="136" y="48"/>
                  </a:lnTo>
                  <a:lnTo>
                    <a:pt x="132" y="52"/>
                  </a:lnTo>
                  <a:lnTo>
                    <a:pt x="132" y="54"/>
                  </a:lnTo>
                  <a:lnTo>
                    <a:pt x="130" y="54"/>
                  </a:lnTo>
                  <a:lnTo>
                    <a:pt x="126" y="58"/>
                  </a:lnTo>
                  <a:lnTo>
                    <a:pt x="122" y="62"/>
                  </a:lnTo>
                  <a:lnTo>
                    <a:pt x="120" y="66"/>
                  </a:lnTo>
                  <a:lnTo>
                    <a:pt x="118" y="70"/>
                  </a:lnTo>
                  <a:lnTo>
                    <a:pt x="120" y="74"/>
                  </a:lnTo>
                  <a:lnTo>
                    <a:pt x="122" y="78"/>
                  </a:lnTo>
                  <a:lnTo>
                    <a:pt x="120" y="78"/>
                  </a:lnTo>
                  <a:lnTo>
                    <a:pt x="118" y="80"/>
                  </a:lnTo>
                  <a:lnTo>
                    <a:pt x="116" y="84"/>
                  </a:lnTo>
                  <a:lnTo>
                    <a:pt x="112" y="88"/>
                  </a:lnTo>
                  <a:lnTo>
                    <a:pt x="110" y="92"/>
                  </a:lnTo>
                  <a:lnTo>
                    <a:pt x="106" y="96"/>
                  </a:lnTo>
                  <a:lnTo>
                    <a:pt x="96" y="118"/>
                  </a:lnTo>
                  <a:lnTo>
                    <a:pt x="94" y="118"/>
                  </a:lnTo>
                  <a:lnTo>
                    <a:pt x="92" y="118"/>
                  </a:lnTo>
                  <a:lnTo>
                    <a:pt x="86" y="118"/>
                  </a:lnTo>
                  <a:lnTo>
                    <a:pt x="78" y="118"/>
                  </a:lnTo>
                  <a:lnTo>
                    <a:pt x="68" y="116"/>
                  </a:lnTo>
                  <a:lnTo>
                    <a:pt x="64" y="116"/>
                  </a:lnTo>
                  <a:lnTo>
                    <a:pt x="60" y="118"/>
                  </a:lnTo>
                  <a:lnTo>
                    <a:pt x="56" y="118"/>
                  </a:lnTo>
                  <a:lnTo>
                    <a:pt x="52" y="120"/>
                  </a:lnTo>
                  <a:lnTo>
                    <a:pt x="50" y="122"/>
                  </a:lnTo>
                  <a:lnTo>
                    <a:pt x="48" y="120"/>
                  </a:lnTo>
                  <a:lnTo>
                    <a:pt x="44" y="120"/>
                  </a:lnTo>
                  <a:lnTo>
                    <a:pt x="40" y="120"/>
                  </a:lnTo>
                  <a:lnTo>
                    <a:pt x="38" y="120"/>
                  </a:lnTo>
                  <a:lnTo>
                    <a:pt x="34" y="122"/>
                  </a:lnTo>
                  <a:lnTo>
                    <a:pt x="32" y="124"/>
                  </a:lnTo>
                  <a:lnTo>
                    <a:pt x="30" y="128"/>
                  </a:lnTo>
                  <a:lnTo>
                    <a:pt x="30" y="132"/>
                  </a:lnTo>
                  <a:lnTo>
                    <a:pt x="28" y="132"/>
                  </a:lnTo>
                  <a:lnTo>
                    <a:pt x="26" y="132"/>
                  </a:lnTo>
                  <a:lnTo>
                    <a:pt x="24" y="130"/>
                  </a:lnTo>
                  <a:lnTo>
                    <a:pt x="20" y="128"/>
                  </a:lnTo>
                  <a:lnTo>
                    <a:pt x="18" y="126"/>
                  </a:lnTo>
                  <a:lnTo>
                    <a:pt x="18" y="122"/>
                  </a:lnTo>
                  <a:lnTo>
                    <a:pt x="16" y="122"/>
                  </a:lnTo>
                  <a:lnTo>
                    <a:pt x="16" y="120"/>
                  </a:lnTo>
                  <a:lnTo>
                    <a:pt x="16" y="118"/>
                  </a:lnTo>
                  <a:lnTo>
                    <a:pt x="16" y="116"/>
                  </a:lnTo>
                  <a:lnTo>
                    <a:pt x="16" y="114"/>
                  </a:lnTo>
                  <a:lnTo>
                    <a:pt x="18" y="108"/>
                  </a:lnTo>
                  <a:lnTo>
                    <a:pt x="20" y="104"/>
                  </a:lnTo>
                  <a:lnTo>
                    <a:pt x="22" y="102"/>
                  </a:lnTo>
                  <a:lnTo>
                    <a:pt x="24" y="102"/>
                  </a:lnTo>
                  <a:lnTo>
                    <a:pt x="26" y="102"/>
                  </a:lnTo>
                  <a:lnTo>
                    <a:pt x="30" y="98"/>
                  </a:lnTo>
                  <a:lnTo>
                    <a:pt x="24" y="92"/>
                  </a:lnTo>
                  <a:lnTo>
                    <a:pt x="28" y="88"/>
                  </a:lnTo>
                  <a:lnTo>
                    <a:pt x="30" y="80"/>
                  </a:lnTo>
                  <a:lnTo>
                    <a:pt x="30" y="70"/>
                  </a:lnTo>
                  <a:lnTo>
                    <a:pt x="26" y="60"/>
                  </a:lnTo>
                  <a:lnTo>
                    <a:pt x="30" y="50"/>
                  </a:lnTo>
                  <a:lnTo>
                    <a:pt x="32" y="42"/>
                  </a:lnTo>
                  <a:lnTo>
                    <a:pt x="36" y="40"/>
                  </a:lnTo>
                  <a:lnTo>
                    <a:pt x="38" y="38"/>
                  </a:lnTo>
                  <a:lnTo>
                    <a:pt x="38" y="36"/>
                  </a:lnTo>
                  <a:lnTo>
                    <a:pt x="38" y="34"/>
                  </a:lnTo>
                  <a:lnTo>
                    <a:pt x="36" y="32"/>
                  </a:lnTo>
                  <a:lnTo>
                    <a:pt x="28" y="28"/>
                  </a:lnTo>
                  <a:lnTo>
                    <a:pt x="26" y="28"/>
                  </a:lnTo>
                  <a:lnTo>
                    <a:pt x="24" y="28"/>
                  </a:lnTo>
                  <a:lnTo>
                    <a:pt x="26" y="28"/>
                  </a:lnTo>
                  <a:lnTo>
                    <a:pt x="10" y="30"/>
                  </a:lnTo>
                  <a:lnTo>
                    <a:pt x="4" y="28"/>
                  </a:lnTo>
                  <a:lnTo>
                    <a:pt x="4" y="24"/>
                  </a:lnTo>
                  <a:lnTo>
                    <a:pt x="4" y="22"/>
                  </a:lnTo>
                  <a:lnTo>
                    <a:pt x="4" y="20"/>
                  </a:lnTo>
                  <a:lnTo>
                    <a:pt x="2" y="16"/>
                  </a:lnTo>
                  <a:lnTo>
                    <a:pt x="0" y="14"/>
                  </a:lnTo>
                  <a:lnTo>
                    <a:pt x="2" y="14"/>
                  </a:lnTo>
                  <a:lnTo>
                    <a:pt x="2" y="12"/>
                  </a:lnTo>
                  <a:lnTo>
                    <a:pt x="2" y="10"/>
                  </a:lnTo>
                  <a:lnTo>
                    <a:pt x="4" y="10"/>
                  </a:lnTo>
                  <a:lnTo>
                    <a:pt x="8" y="10"/>
                  </a:lnTo>
                  <a:lnTo>
                    <a:pt x="18" y="0"/>
                  </a:lnTo>
                  <a:lnTo>
                    <a:pt x="20" y="0"/>
                  </a:lnTo>
                  <a:lnTo>
                    <a:pt x="22" y="0"/>
                  </a:lnTo>
                  <a:lnTo>
                    <a:pt x="24" y="0"/>
                  </a:lnTo>
                  <a:lnTo>
                    <a:pt x="26" y="2"/>
                  </a:lnTo>
                  <a:lnTo>
                    <a:pt x="54" y="6"/>
                  </a:lnTo>
                  <a:lnTo>
                    <a:pt x="58" y="6"/>
                  </a:lnTo>
                  <a:lnTo>
                    <a:pt x="72" y="6"/>
                  </a:lnTo>
                  <a:lnTo>
                    <a:pt x="84" y="8"/>
                  </a:lnTo>
                  <a:lnTo>
                    <a:pt x="98" y="4"/>
                  </a:lnTo>
                  <a:lnTo>
                    <a:pt x="98" y="6"/>
                  </a:lnTo>
                  <a:lnTo>
                    <a:pt x="100" y="6"/>
                  </a:lnTo>
                  <a:lnTo>
                    <a:pt x="102" y="8"/>
                  </a:lnTo>
                  <a:lnTo>
                    <a:pt x="102" y="10"/>
                  </a:lnTo>
                  <a:lnTo>
                    <a:pt x="102" y="12"/>
                  </a:lnTo>
                  <a:lnTo>
                    <a:pt x="104" y="12"/>
                  </a:lnTo>
                  <a:lnTo>
                    <a:pt x="106" y="14"/>
                  </a:lnTo>
                  <a:lnTo>
                    <a:pt x="108" y="16"/>
                  </a:lnTo>
                  <a:lnTo>
                    <a:pt x="112" y="18"/>
                  </a:lnTo>
                  <a:lnTo>
                    <a:pt x="114" y="18"/>
                  </a:lnTo>
                  <a:lnTo>
                    <a:pt x="116" y="20"/>
                  </a:lnTo>
                  <a:lnTo>
                    <a:pt x="120" y="22"/>
                  </a:lnTo>
                  <a:lnTo>
                    <a:pt x="122" y="24"/>
                  </a:lnTo>
                  <a:lnTo>
                    <a:pt x="126" y="28"/>
                  </a:lnTo>
                  <a:lnTo>
                    <a:pt x="126" y="26"/>
                  </a:lnTo>
                  <a:lnTo>
                    <a:pt x="134" y="36"/>
                  </a:lnTo>
                  <a:lnTo>
                    <a:pt x="152" y="42"/>
                  </a:lnTo>
                  <a:lnTo>
                    <a:pt x="158" y="44"/>
                  </a:lnTo>
                  <a:lnTo>
                    <a:pt x="154" y="4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72" name="Freeform 220"/>
            <p:cNvSpPr>
              <a:spLocks/>
            </p:cNvSpPr>
            <p:nvPr/>
          </p:nvSpPr>
          <p:spPr bwMode="gray">
            <a:xfrm>
              <a:off x="939" y="2440"/>
              <a:ext cx="156" cy="146"/>
            </a:xfrm>
            <a:custGeom>
              <a:avLst/>
              <a:gdLst>
                <a:gd name="T0" fmla="*/ 94 w 156"/>
                <a:gd name="T1" fmla="*/ 14 h 146"/>
                <a:gd name="T2" fmla="*/ 92 w 156"/>
                <a:gd name="T3" fmla="*/ 16 h 146"/>
                <a:gd name="T4" fmla="*/ 92 w 156"/>
                <a:gd name="T5" fmla="*/ 16 h 146"/>
                <a:gd name="T6" fmla="*/ 94 w 156"/>
                <a:gd name="T7" fmla="*/ 18 h 146"/>
                <a:gd name="T8" fmla="*/ 94 w 156"/>
                <a:gd name="T9" fmla="*/ 20 h 146"/>
                <a:gd name="T10" fmla="*/ 76 w 156"/>
                <a:gd name="T11" fmla="*/ 28 h 146"/>
                <a:gd name="T12" fmla="*/ 78 w 156"/>
                <a:gd name="T13" fmla="*/ 32 h 146"/>
                <a:gd name="T14" fmla="*/ 84 w 156"/>
                <a:gd name="T15" fmla="*/ 38 h 146"/>
                <a:gd name="T16" fmla="*/ 94 w 156"/>
                <a:gd name="T17" fmla="*/ 46 h 146"/>
                <a:gd name="T18" fmla="*/ 104 w 156"/>
                <a:gd name="T19" fmla="*/ 52 h 146"/>
                <a:gd name="T20" fmla="*/ 102 w 156"/>
                <a:gd name="T21" fmla="*/ 56 h 146"/>
                <a:gd name="T22" fmla="*/ 104 w 156"/>
                <a:gd name="T23" fmla="*/ 62 h 146"/>
                <a:gd name="T24" fmla="*/ 138 w 156"/>
                <a:gd name="T25" fmla="*/ 90 h 146"/>
                <a:gd name="T26" fmla="*/ 156 w 156"/>
                <a:gd name="T27" fmla="*/ 120 h 146"/>
                <a:gd name="T28" fmla="*/ 144 w 156"/>
                <a:gd name="T29" fmla="*/ 118 h 146"/>
                <a:gd name="T30" fmla="*/ 134 w 156"/>
                <a:gd name="T31" fmla="*/ 122 h 146"/>
                <a:gd name="T32" fmla="*/ 130 w 156"/>
                <a:gd name="T33" fmla="*/ 134 h 146"/>
                <a:gd name="T34" fmla="*/ 124 w 156"/>
                <a:gd name="T35" fmla="*/ 146 h 146"/>
                <a:gd name="T36" fmla="*/ 120 w 156"/>
                <a:gd name="T37" fmla="*/ 134 h 146"/>
                <a:gd name="T38" fmla="*/ 118 w 156"/>
                <a:gd name="T39" fmla="*/ 132 h 146"/>
                <a:gd name="T40" fmla="*/ 116 w 156"/>
                <a:gd name="T41" fmla="*/ 130 h 146"/>
                <a:gd name="T42" fmla="*/ 118 w 156"/>
                <a:gd name="T43" fmla="*/ 128 h 146"/>
                <a:gd name="T44" fmla="*/ 122 w 156"/>
                <a:gd name="T45" fmla="*/ 112 h 146"/>
                <a:gd name="T46" fmla="*/ 110 w 156"/>
                <a:gd name="T47" fmla="*/ 106 h 146"/>
                <a:gd name="T48" fmla="*/ 80 w 156"/>
                <a:gd name="T49" fmla="*/ 84 h 146"/>
                <a:gd name="T50" fmla="*/ 50 w 156"/>
                <a:gd name="T51" fmla="*/ 54 h 146"/>
                <a:gd name="T52" fmla="*/ 50 w 156"/>
                <a:gd name="T53" fmla="*/ 50 h 146"/>
                <a:gd name="T54" fmla="*/ 48 w 156"/>
                <a:gd name="T55" fmla="*/ 44 h 146"/>
                <a:gd name="T56" fmla="*/ 44 w 156"/>
                <a:gd name="T57" fmla="*/ 40 h 146"/>
                <a:gd name="T58" fmla="*/ 18 w 156"/>
                <a:gd name="T59" fmla="*/ 48 h 146"/>
                <a:gd name="T60" fmla="*/ 12 w 156"/>
                <a:gd name="T61" fmla="*/ 48 h 146"/>
                <a:gd name="T62" fmla="*/ 4 w 156"/>
                <a:gd name="T63" fmla="*/ 34 h 146"/>
                <a:gd name="T64" fmla="*/ 2 w 156"/>
                <a:gd name="T65" fmla="*/ 32 h 146"/>
                <a:gd name="T66" fmla="*/ 0 w 156"/>
                <a:gd name="T67" fmla="*/ 22 h 146"/>
                <a:gd name="T68" fmla="*/ 12 w 156"/>
                <a:gd name="T69" fmla="*/ 22 h 146"/>
                <a:gd name="T70" fmla="*/ 16 w 156"/>
                <a:gd name="T71" fmla="*/ 24 h 146"/>
                <a:gd name="T72" fmla="*/ 24 w 156"/>
                <a:gd name="T73" fmla="*/ 12 h 146"/>
                <a:gd name="T74" fmla="*/ 30 w 156"/>
                <a:gd name="T75" fmla="*/ 10 h 146"/>
                <a:gd name="T76" fmla="*/ 30 w 156"/>
                <a:gd name="T77" fmla="*/ 14 h 146"/>
                <a:gd name="T78" fmla="*/ 32 w 156"/>
                <a:gd name="T79" fmla="*/ 16 h 146"/>
                <a:gd name="T80" fmla="*/ 36 w 156"/>
                <a:gd name="T81" fmla="*/ 14 h 146"/>
                <a:gd name="T82" fmla="*/ 40 w 156"/>
                <a:gd name="T83" fmla="*/ 12 h 146"/>
                <a:gd name="T84" fmla="*/ 42 w 156"/>
                <a:gd name="T85" fmla="*/ 10 h 146"/>
                <a:gd name="T86" fmla="*/ 44 w 156"/>
                <a:gd name="T87" fmla="*/ 8 h 146"/>
                <a:gd name="T88" fmla="*/ 44 w 156"/>
                <a:gd name="T89" fmla="*/ 10 h 146"/>
                <a:gd name="T90" fmla="*/ 46 w 156"/>
                <a:gd name="T91" fmla="*/ 12 h 146"/>
                <a:gd name="T92" fmla="*/ 48 w 156"/>
                <a:gd name="T93" fmla="*/ 10 h 146"/>
                <a:gd name="T94" fmla="*/ 48 w 156"/>
                <a:gd name="T95" fmla="*/ 8 h 146"/>
                <a:gd name="T96" fmla="*/ 46 w 156"/>
                <a:gd name="T97" fmla="*/ 4 h 146"/>
                <a:gd name="T98" fmla="*/ 48 w 156"/>
                <a:gd name="T99" fmla="*/ 4 h 146"/>
                <a:gd name="T100" fmla="*/ 50 w 156"/>
                <a:gd name="T101" fmla="*/ 2 h 146"/>
                <a:gd name="T102" fmla="*/ 54 w 156"/>
                <a:gd name="T103" fmla="*/ 0 h 146"/>
                <a:gd name="T104" fmla="*/ 58 w 156"/>
                <a:gd name="T105" fmla="*/ 0 h 146"/>
                <a:gd name="T106" fmla="*/ 62 w 156"/>
                <a:gd name="T107" fmla="*/ 0 h 146"/>
                <a:gd name="T108" fmla="*/ 66 w 156"/>
                <a:gd name="T109" fmla="*/ 0 h 146"/>
                <a:gd name="T110" fmla="*/ 72 w 156"/>
                <a:gd name="T111" fmla="*/ 0 h 146"/>
                <a:gd name="T112" fmla="*/ 74 w 156"/>
                <a:gd name="T113" fmla="*/ 4 h 146"/>
                <a:gd name="T114" fmla="*/ 80 w 156"/>
                <a:gd name="T115" fmla="*/ 8 h 146"/>
                <a:gd name="T116" fmla="*/ 88 w 156"/>
                <a:gd name="T117" fmla="*/ 12 h 146"/>
                <a:gd name="T118" fmla="*/ 94 w 156"/>
                <a:gd name="T119" fmla="*/ 14 h 14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156"/>
                <a:gd name="T181" fmla="*/ 0 h 146"/>
                <a:gd name="T182" fmla="*/ 156 w 156"/>
                <a:gd name="T183" fmla="*/ 146 h 14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156" h="146">
                  <a:moveTo>
                    <a:pt x="94" y="14"/>
                  </a:moveTo>
                  <a:lnTo>
                    <a:pt x="94" y="14"/>
                  </a:lnTo>
                  <a:lnTo>
                    <a:pt x="92" y="16"/>
                  </a:lnTo>
                  <a:lnTo>
                    <a:pt x="94" y="18"/>
                  </a:lnTo>
                  <a:lnTo>
                    <a:pt x="94" y="20"/>
                  </a:lnTo>
                  <a:lnTo>
                    <a:pt x="84" y="24"/>
                  </a:lnTo>
                  <a:lnTo>
                    <a:pt x="76" y="28"/>
                  </a:lnTo>
                  <a:lnTo>
                    <a:pt x="78" y="32"/>
                  </a:lnTo>
                  <a:lnTo>
                    <a:pt x="82" y="34"/>
                  </a:lnTo>
                  <a:lnTo>
                    <a:pt x="84" y="38"/>
                  </a:lnTo>
                  <a:lnTo>
                    <a:pt x="88" y="42"/>
                  </a:lnTo>
                  <a:lnTo>
                    <a:pt x="94" y="46"/>
                  </a:lnTo>
                  <a:lnTo>
                    <a:pt x="98" y="50"/>
                  </a:lnTo>
                  <a:lnTo>
                    <a:pt x="104" y="52"/>
                  </a:lnTo>
                  <a:lnTo>
                    <a:pt x="102" y="56"/>
                  </a:lnTo>
                  <a:lnTo>
                    <a:pt x="104" y="58"/>
                  </a:lnTo>
                  <a:lnTo>
                    <a:pt x="104" y="62"/>
                  </a:lnTo>
                  <a:lnTo>
                    <a:pt x="108" y="64"/>
                  </a:lnTo>
                  <a:lnTo>
                    <a:pt x="138" y="90"/>
                  </a:lnTo>
                  <a:lnTo>
                    <a:pt x="148" y="102"/>
                  </a:lnTo>
                  <a:lnTo>
                    <a:pt x="156" y="120"/>
                  </a:lnTo>
                  <a:lnTo>
                    <a:pt x="152" y="126"/>
                  </a:lnTo>
                  <a:lnTo>
                    <a:pt x="144" y="118"/>
                  </a:lnTo>
                  <a:lnTo>
                    <a:pt x="138" y="118"/>
                  </a:lnTo>
                  <a:lnTo>
                    <a:pt x="134" y="122"/>
                  </a:lnTo>
                  <a:lnTo>
                    <a:pt x="138" y="132"/>
                  </a:lnTo>
                  <a:lnTo>
                    <a:pt x="130" y="134"/>
                  </a:lnTo>
                  <a:lnTo>
                    <a:pt x="130" y="142"/>
                  </a:lnTo>
                  <a:lnTo>
                    <a:pt x="124" y="146"/>
                  </a:lnTo>
                  <a:lnTo>
                    <a:pt x="118" y="142"/>
                  </a:lnTo>
                  <a:lnTo>
                    <a:pt x="120" y="134"/>
                  </a:lnTo>
                  <a:lnTo>
                    <a:pt x="118" y="132"/>
                  </a:lnTo>
                  <a:lnTo>
                    <a:pt x="116" y="130"/>
                  </a:lnTo>
                  <a:lnTo>
                    <a:pt x="116" y="128"/>
                  </a:lnTo>
                  <a:lnTo>
                    <a:pt x="118" y="128"/>
                  </a:lnTo>
                  <a:lnTo>
                    <a:pt x="122" y="128"/>
                  </a:lnTo>
                  <a:lnTo>
                    <a:pt x="122" y="112"/>
                  </a:lnTo>
                  <a:lnTo>
                    <a:pt x="114" y="110"/>
                  </a:lnTo>
                  <a:lnTo>
                    <a:pt x="110" y="106"/>
                  </a:lnTo>
                  <a:lnTo>
                    <a:pt x="88" y="92"/>
                  </a:lnTo>
                  <a:lnTo>
                    <a:pt x="80" y="84"/>
                  </a:lnTo>
                  <a:lnTo>
                    <a:pt x="74" y="74"/>
                  </a:lnTo>
                  <a:lnTo>
                    <a:pt x="50" y="54"/>
                  </a:lnTo>
                  <a:lnTo>
                    <a:pt x="50" y="52"/>
                  </a:lnTo>
                  <a:lnTo>
                    <a:pt x="50" y="50"/>
                  </a:lnTo>
                  <a:lnTo>
                    <a:pt x="50" y="48"/>
                  </a:lnTo>
                  <a:lnTo>
                    <a:pt x="48" y="44"/>
                  </a:lnTo>
                  <a:lnTo>
                    <a:pt x="46" y="42"/>
                  </a:lnTo>
                  <a:lnTo>
                    <a:pt x="44" y="40"/>
                  </a:lnTo>
                  <a:lnTo>
                    <a:pt x="38" y="38"/>
                  </a:lnTo>
                  <a:lnTo>
                    <a:pt x="18" y="48"/>
                  </a:lnTo>
                  <a:lnTo>
                    <a:pt x="12" y="48"/>
                  </a:lnTo>
                  <a:lnTo>
                    <a:pt x="12" y="42"/>
                  </a:lnTo>
                  <a:lnTo>
                    <a:pt x="4" y="34"/>
                  </a:lnTo>
                  <a:lnTo>
                    <a:pt x="2" y="32"/>
                  </a:lnTo>
                  <a:lnTo>
                    <a:pt x="0" y="28"/>
                  </a:lnTo>
                  <a:lnTo>
                    <a:pt x="0" y="22"/>
                  </a:lnTo>
                  <a:lnTo>
                    <a:pt x="10" y="22"/>
                  </a:lnTo>
                  <a:lnTo>
                    <a:pt x="12" y="22"/>
                  </a:lnTo>
                  <a:lnTo>
                    <a:pt x="14" y="24"/>
                  </a:lnTo>
                  <a:lnTo>
                    <a:pt x="16" y="24"/>
                  </a:lnTo>
                  <a:lnTo>
                    <a:pt x="28" y="16"/>
                  </a:lnTo>
                  <a:lnTo>
                    <a:pt x="24" y="12"/>
                  </a:lnTo>
                  <a:lnTo>
                    <a:pt x="30" y="10"/>
                  </a:lnTo>
                  <a:lnTo>
                    <a:pt x="30" y="12"/>
                  </a:lnTo>
                  <a:lnTo>
                    <a:pt x="30" y="14"/>
                  </a:lnTo>
                  <a:lnTo>
                    <a:pt x="32" y="16"/>
                  </a:lnTo>
                  <a:lnTo>
                    <a:pt x="34" y="14"/>
                  </a:lnTo>
                  <a:lnTo>
                    <a:pt x="36" y="14"/>
                  </a:lnTo>
                  <a:lnTo>
                    <a:pt x="40" y="12"/>
                  </a:lnTo>
                  <a:lnTo>
                    <a:pt x="40" y="10"/>
                  </a:lnTo>
                  <a:lnTo>
                    <a:pt x="42" y="10"/>
                  </a:lnTo>
                  <a:lnTo>
                    <a:pt x="46" y="6"/>
                  </a:lnTo>
                  <a:lnTo>
                    <a:pt x="44" y="8"/>
                  </a:lnTo>
                  <a:lnTo>
                    <a:pt x="44" y="10"/>
                  </a:lnTo>
                  <a:lnTo>
                    <a:pt x="46" y="12"/>
                  </a:lnTo>
                  <a:lnTo>
                    <a:pt x="48" y="12"/>
                  </a:lnTo>
                  <a:lnTo>
                    <a:pt x="48" y="10"/>
                  </a:lnTo>
                  <a:lnTo>
                    <a:pt x="48" y="8"/>
                  </a:lnTo>
                  <a:lnTo>
                    <a:pt x="48" y="6"/>
                  </a:lnTo>
                  <a:lnTo>
                    <a:pt x="46" y="4"/>
                  </a:lnTo>
                  <a:lnTo>
                    <a:pt x="48" y="4"/>
                  </a:lnTo>
                  <a:lnTo>
                    <a:pt x="50" y="4"/>
                  </a:lnTo>
                  <a:lnTo>
                    <a:pt x="50" y="2"/>
                  </a:lnTo>
                  <a:lnTo>
                    <a:pt x="52" y="2"/>
                  </a:lnTo>
                  <a:lnTo>
                    <a:pt x="54" y="0"/>
                  </a:lnTo>
                  <a:lnTo>
                    <a:pt x="58" y="0"/>
                  </a:lnTo>
                  <a:lnTo>
                    <a:pt x="62" y="0"/>
                  </a:lnTo>
                  <a:lnTo>
                    <a:pt x="64" y="0"/>
                  </a:lnTo>
                  <a:lnTo>
                    <a:pt x="66" y="0"/>
                  </a:lnTo>
                  <a:lnTo>
                    <a:pt x="70" y="0"/>
                  </a:lnTo>
                  <a:lnTo>
                    <a:pt x="72" y="0"/>
                  </a:lnTo>
                  <a:lnTo>
                    <a:pt x="74" y="4"/>
                  </a:lnTo>
                  <a:lnTo>
                    <a:pt x="76" y="6"/>
                  </a:lnTo>
                  <a:lnTo>
                    <a:pt x="80" y="8"/>
                  </a:lnTo>
                  <a:lnTo>
                    <a:pt x="84" y="10"/>
                  </a:lnTo>
                  <a:lnTo>
                    <a:pt x="88" y="12"/>
                  </a:lnTo>
                  <a:lnTo>
                    <a:pt x="92" y="12"/>
                  </a:lnTo>
                  <a:lnTo>
                    <a:pt x="94" y="1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73" name="Freeform 221"/>
            <p:cNvSpPr>
              <a:spLocks/>
            </p:cNvSpPr>
            <p:nvPr/>
          </p:nvSpPr>
          <p:spPr bwMode="gray">
            <a:xfrm>
              <a:off x="1013" y="2576"/>
              <a:ext cx="42" cy="24"/>
            </a:xfrm>
            <a:custGeom>
              <a:avLst/>
              <a:gdLst>
                <a:gd name="T0" fmla="*/ 6 w 42"/>
                <a:gd name="T1" fmla="*/ 4 h 24"/>
                <a:gd name="T2" fmla="*/ 0 w 42"/>
                <a:gd name="T3" fmla="*/ 6 h 24"/>
                <a:gd name="T4" fmla="*/ 0 w 42"/>
                <a:gd name="T5" fmla="*/ 6 h 24"/>
                <a:gd name="T6" fmla="*/ 0 w 42"/>
                <a:gd name="T7" fmla="*/ 6 h 24"/>
                <a:gd name="T8" fmla="*/ 0 w 42"/>
                <a:gd name="T9" fmla="*/ 8 h 24"/>
                <a:gd name="T10" fmla="*/ 2 w 42"/>
                <a:gd name="T11" fmla="*/ 10 h 24"/>
                <a:gd name="T12" fmla="*/ 22 w 42"/>
                <a:gd name="T13" fmla="*/ 16 h 24"/>
                <a:gd name="T14" fmla="*/ 22 w 42"/>
                <a:gd name="T15" fmla="*/ 16 h 24"/>
                <a:gd name="T16" fmla="*/ 24 w 42"/>
                <a:gd name="T17" fmla="*/ 20 h 24"/>
                <a:gd name="T18" fmla="*/ 26 w 42"/>
                <a:gd name="T19" fmla="*/ 22 h 24"/>
                <a:gd name="T20" fmla="*/ 28 w 42"/>
                <a:gd name="T21" fmla="*/ 24 h 24"/>
                <a:gd name="T22" fmla="*/ 30 w 42"/>
                <a:gd name="T23" fmla="*/ 22 h 24"/>
                <a:gd name="T24" fmla="*/ 34 w 42"/>
                <a:gd name="T25" fmla="*/ 20 h 24"/>
                <a:gd name="T26" fmla="*/ 38 w 42"/>
                <a:gd name="T27" fmla="*/ 18 h 24"/>
                <a:gd name="T28" fmla="*/ 38 w 42"/>
                <a:gd name="T29" fmla="*/ 18 h 24"/>
                <a:gd name="T30" fmla="*/ 38 w 42"/>
                <a:gd name="T31" fmla="*/ 16 h 24"/>
                <a:gd name="T32" fmla="*/ 38 w 42"/>
                <a:gd name="T33" fmla="*/ 14 h 24"/>
                <a:gd name="T34" fmla="*/ 38 w 42"/>
                <a:gd name="T35" fmla="*/ 12 h 24"/>
                <a:gd name="T36" fmla="*/ 36 w 42"/>
                <a:gd name="T37" fmla="*/ 12 h 24"/>
                <a:gd name="T38" fmla="*/ 40 w 42"/>
                <a:gd name="T39" fmla="*/ 4 h 24"/>
                <a:gd name="T40" fmla="*/ 40 w 42"/>
                <a:gd name="T41" fmla="*/ 4 h 24"/>
                <a:gd name="T42" fmla="*/ 42 w 42"/>
                <a:gd name="T43" fmla="*/ 2 h 24"/>
                <a:gd name="T44" fmla="*/ 42 w 42"/>
                <a:gd name="T45" fmla="*/ 2 h 24"/>
                <a:gd name="T46" fmla="*/ 40 w 42"/>
                <a:gd name="T47" fmla="*/ 0 h 24"/>
                <a:gd name="T48" fmla="*/ 38 w 42"/>
                <a:gd name="T49" fmla="*/ 0 h 24"/>
                <a:gd name="T50" fmla="*/ 36 w 42"/>
                <a:gd name="T51" fmla="*/ 0 h 24"/>
                <a:gd name="T52" fmla="*/ 34 w 42"/>
                <a:gd name="T53" fmla="*/ 2 h 24"/>
                <a:gd name="T54" fmla="*/ 32 w 42"/>
                <a:gd name="T55" fmla="*/ 2 h 24"/>
                <a:gd name="T56" fmla="*/ 28 w 42"/>
                <a:gd name="T57" fmla="*/ 4 h 24"/>
                <a:gd name="T58" fmla="*/ 26 w 42"/>
                <a:gd name="T59" fmla="*/ 4 h 24"/>
                <a:gd name="T60" fmla="*/ 22 w 42"/>
                <a:gd name="T61" fmla="*/ 4 h 24"/>
                <a:gd name="T62" fmla="*/ 18 w 42"/>
                <a:gd name="T63" fmla="*/ 4 h 24"/>
                <a:gd name="T64" fmla="*/ 12 w 42"/>
                <a:gd name="T65" fmla="*/ 4 h 24"/>
                <a:gd name="T66" fmla="*/ 8 w 42"/>
                <a:gd name="T67" fmla="*/ 4 h 24"/>
                <a:gd name="T68" fmla="*/ 6 w 42"/>
                <a:gd name="T69" fmla="*/ 4 h 24"/>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42"/>
                <a:gd name="T106" fmla="*/ 0 h 24"/>
                <a:gd name="T107" fmla="*/ 42 w 42"/>
                <a:gd name="T108" fmla="*/ 24 h 24"/>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42" h="24">
                  <a:moveTo>
                    <a:pt x="6" y="4"/>
                  </a:moveTo>
                  <a:lnTo>
                    <a:pt x="0" y="6"/>
                  </a:lnTo>
                  <a:lnTo>
                    <a:pt x="0" y="8"/>
                  </a:lnTo>
                  <a:lnTo>
                    <a:pt x="2" y="10"/>
                  </a:lnTo>
                  <a:lnTo>
                    <a:pt x="22" y="16"/>
                  </a:lnTo>
                  <a:lnTo>
                    <a:pt x="24" y="20"/>
                  </a:lnTo>
                  <a:lnTo>
                    <a:pt x="26" y="22"/>
                  </a:lnTo>
                  <a:lnTo>
                    <a:pt x="28" y="24"/>
                  </a:lnTo>
                  <a:lnTo>
                    <a:pt x="30" y="22"/>
                  </a:lnTo>
                  <a:lnTo>
                    <a:pt x="34" y="20"/>
                  </a:lnTo>
                  <a:lnTo>
                    <a:pt x="38" y="18"/>
                  </a:lnTo>
                  <a:lnTo>
                    <a:pt x="38" y="16"/>
                  </a:lnTo>
                  <a:lnTo>
                    <a:pt x="38" y="14"/>
                  </a:lnTo>
                  <a:lnTo>
                    <a:pt x="38" y="12"/>
                  </a:lnTo>
                  <a:lnTo>
                    <a:pt x="36" y="12"/>
                  </a:lnTo>
                  <a:lnTo>
                    <a:pt x="40" y="4"/>
                  </a:lnTo>
                  <a:lnTo>
                    <a:pt x="42" y="2"/>
                  </a:lnTo>
                  <a:lnTo>
                    <a:pt x="40" y="0"/>
                  </a:lnTo>
                  <a:lnTo>
                    <a:pt x="38" y="0"/>
                  </a:lnTo>
                  <a:lnTo>
                    <a:pt x="36" y="0"/>
                  </a:lnTo>
                  <a:lnTo>
                    <a:pt x="34" y="2"/>
                  </a:lnTo>
                  <a:lnTo>
                    <a:pt x="32" y="2"/>
                  </a:lnTo>
                  <a:lnTo>
                    <a:pt x="28" y="4"/>
                  </a:lnTo>
                  <a:lnTo>
                    <a:pt x="26" y="4"/>
                  </a:lnTo>
                  <a:lnTo>
                    <a:pt x="22" y="4"/>
                  </a:lnTo>
                  <a:lnTo>
                    <a:pt x="18" y="4"/>
                  </a:lnTo>
                  <a:lnTo>
                    <a:pt x="12" y="4"/>
                  </a:lnTo>
                  <a:lnTo>
                    <a:pt x="8" y="4"/>
                  </a:lnTo>
                  <a:lnTo>
                    <a:pt x="6" y="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74" name="Freeform 222"/>
            <p:cNvSpPr>
              <a:spLocks/>
            </p:cNvSpPr>
            <p:nvPr/>
          </p:nvSpPr>
          <p:spPr bwMode="gray">
            <a:xfrm>
              <a:off x="963" y="2524"/>
              <a:ext cx="20" cy="42"/>
            </a:xfrm>
            <a:custGeom>
              <a:avLst/>
              <a:gdLst>
                <a:gd name="T0" fmla="*/ 14 w 20"/>
                <a:gd name="T1" fmla="*/ 0 h 42"/>
                <a:gd name="T2" fmla="*/ 14 w 20"/>
                <a:gd name="T3" fmla="*/ 2 h 42"/>
                <a:gd name="T4" fmla="*/ 12 w 20"/>
                <a:gd name="T5" fmla="*/ 2 h 42"/>
                <a:gd name="T6" fmla="*/ 10 w 20"/>
                <a:gd name="T7" fmla="*/ 4 h 42"/>
                <a:gd name="T8" fmla="*/ 8 w 20"/>
                <a:gd name="T9" fmla="*/ 6 h 42"/>
                <a:gd name="T10" fmla="*/ 4 w 20"/>
                <a:gd name="T11" fmla="*/ 6 h 42"/>
                <a:gd name="T12" fmla="*/ 2 w 20"/>
                <a:gd name="T13" fmla="*/ 6 h 42"/>
                <a:gd name="T14" fmla="*/ 2 w 20"/>
                <a:gd name="T15" fmla="*/ 4 h 42"/>
                <a:gd name="T16" fmla="*/ 0 w 20"/>
                <a:gd name="T17" fmla="*/ 4 h 42"/>
                <a:gd name="T18" fmla="*/ 0 w 20"/>
                <a:gd name="T19" fmla="*/ 4 h 42"/>
                <a:gd name="T20" fmla="*/ 2 w 20"/>
                <a:gd name="T21" fmla="*/ 8 h 42"/>
                <a:gd name="T22" fmla="*/ 2 w 20"/>
                <a:gd name="T23" fmla="*/ 12 h 42"/>
                <a:gd name="T24" fmla="*/ 2 w 20"/>
                <a:gd name="T25" fmla="*/ 16 h 42"/>
                <a:gd name="T26" fmla="*/ 0 w 20"/>
                <a:gd name="T27" fmla="*/ 20 h 42"/>
                <a:gd name="T28" fmla="*/ 0 w 20"/>
                <a:gd name="T29" fmla="*/ 38 h 42"/>
                <a:gd name="T30" fmla="*/ 0 w 20"/>
                <a:gd name="T31" fmla="*/ 38 h 42"/>
                <a:gd name="T32" fmla="*/ 4 w 20"/>
                <a:gd name="T33" fmla="*/ 40 h 42"/>
                <a:gd name="T34" fmla="*/ 8 w 20"/>
                <a:gd name="T35" fmla="*/ 40 h 42"/>
                <a:gd name="T36" fmla="*/ 12 w 20"/>
                <a:gd name="T37" fmla="*/ 42 h 42"/>
                <a:gd name="T38" fmla="*/ 12 w 20"/>
                <a:gd name="T39" fmla="*/ 38 h 42"/>
                <a:gd name="T40" fmla="*/ 12 w 20"/>
                <a:gd name="T41" fmla="*/ 36 h 42"/>
                <a:gd name="T42" fmla="*/ 14 w 20"/>
                <a:gd name="T43" fmla="*/ 36 h 42"/>
                <a:gd name="T44" fmla="*/ 16 w 20"/>
                <a:gd name="T45" fmla="*/ 34 h 42"/>
                <a:gd name="T46" fmla="*/ 18 w 20"/>
                <a:gd name="T47" fmla="*/ 34 h 42"/>
                <a:gd name="T48" fmla="*/ 18 w 20"/>
                <a:gd name="T49" fmla="*/ 20 h 42"/>
                <a:gd name="T50" fmla="*/ 18 w 20"/>
                <a:gd name="T51" fmla="*/ 18 h 42"/>
                <a:gd name="T52" fmla="*/ 20 w 20"/>
                <a:gd name="T53" fmla="*/ 16 h 42"/>
                <a:gd name="T54" fmla="*/ 20 w 20"/>
                <a:gd name="T55" fmla="*/ 16 h 42"/>
                <a:gd name="T56" fmla="*/ 20 w 20"/>
                <a:gd name="T57" fmla="*/ 14 h 42"/>
                <a:gd name="T58" fmla="*/ 20 w 20"/>
                <a:gd name="T59" fmla="*/ 10 h 42"/>
                <a:gd name="T60" fmla="*/ 20 w 20"/>
                <a:gd name="T61" fmla="*/ 6 h 42"/>
                <a:gd name="T62" fmla="*/ 18 w 20"/>
                <a:gd name="T63" fmla="*/ 4 h 42"/>
                <a:gd name="T64" fmla="*/ 14 w 20"/>
                <a:gd name="T65" fmla="*/ 0 h 42"/>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0"/>
                <a:gd name="T100" fmla="*/ 0 h 42"/>
                <a:gd name="T101" fmla="*/ 20 w 20"/>
                <a:gd name="T102" fmla="*/ 42 h 42"/>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0" h="42">
                  <a:moveTo>
                    <a:pt x="14" y="0"/>
                  </a:moveTo>
                  <a:lnTo>
                    <a:pt x="14" y="2"/>
                  </a:lnTo>
                  <a:lnTo>
                    <a:pt x="12" y="2"/>
                  </a:lnTo>
                  <a:lnTo>
                    <a:pt x="10" y="4"/>
                  </a:lnTo>
                  <a:lnTo>
                    <a:pt x="8" y="6"/>
                  </a:lnTo>
                  <a:lnTo>
                    <a:pt x="4" y="6"/>
                  </a:lnTo>
                  <a:lnTo>
                    <a:pt x="2" y="6"/>
                  </a:lnTo>
                  <a:lnTo>
                    <a:pt x="2" y="4"/>
                  </a:lnTo>
                  <a:lnTo>
                    <a:pt x="0" y="4"/>
                  </a:lnTo>
                  <a:lnTo>
                    <a:pt x="2" y="8"/>
                  </a:lnTo>
                  <a:lnTo>
                    <a:pt x="2" y="12"/>
                  </a:lnTo>
                  <a:lnTo>
                    <a:pt x="2" y="16"/>
                  </a:lnTo>
                  <a:lnTo>
                    <a:pt x="0" y="20"/>
                  </a:lnTo>
                  <a:lnTo>
                    <a:pt x="0" y="38"/>
                  </a:lnTo>
                  <a:lnTo>
                    <a:pt x="4" y="40"/>
                  </a:lnTo>
                  <a:lnTo>
                    <a:pt x="8" y="40"/>
                  </a:lnTo>
                  <a:lnTo>
                    <a:pt x="12" y="42"/>
                  </a:lnTo>
                  <a:lnTo>
                    <a:pt x="12" y="38"/>
                  </a:lnTo>
                  <a:lnTo>
                    <a:pt x="12" y="36"/>
                  </a:lnTo>
                  <a:lnTo>
                    <a:pt x="14" y="36"/>
                  </a:lnTo>
                  <a:lnTo>
                    <a:pt x="16" y="34"/>
                  </a:lnTo>
                  <a:lnTo>
                    <a:pt x="18" y="34"/>
                  </a:lnTo>
                  <a:lnTo>
                    <a:pt x="18" y="20"/>
                  </a:lnTo>
                  <a:lnTo>
                    <a:pt x="18" y="18"/>
                  </a:lnTo>
                  <a:lnTo>
                    <a:pt x="20" y="16"/>
                  </a:lnTo>
                  <a:lnTo>
                    <a:pt x="20" y="14"/>
                  </a:lnTo>
                  <a:lnTo>
                    <a:pt x="20" y="10"/>
                  </a:lnTo>
                  <a:lnTo>
                    <a:pt x="20" y="6"/>
                  </a:lnTo>
                  <a:lnTo>
                    <a:pt x="18" y="4"/>
                  </a:lnTo>
                  <a:lnTo>
                    <a:pt x="14"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75" name="Freeform 223"/>
            <p:cNvSpPr>
              <a:spLocks/>
            </p:cNvSpPr>
            <p:nvPr/>
          </p:nvSpPr>
          <p:spPr bwMode="gray">
            <a:xfrm>
              <a:off x="967" y="2492"/>
              <a:ext cx="18" cy="28"/>
            </a:xfrm>
            <a:custGeom>
              <a:avLst/>
              <a:gdLst>
                <a:gd name="T0" fmla="*/ 8 w 18"/>
                <a:gd name="T1" fmla="*/ 4 h 28"/>
                <a:gd name="T2" fmla="*/ 6 w 18"/>
                <a:gd name="T3" fmla="*/ 4 h 28"/>
                <a:gd name="T4" fmla="*/ 6 w 18"/>
                <a:gd name="T5" fmla="*/ 4 h 28"/>
                <a:gd name="T6" fmla="*/ 4 w 18"/>
                <a:gd name="T7" fmla="*/ 4 h 28"/>
                <a:gd name="T8" fmla="*/ 2 w 18"/>
                <a:gd name="T9" fmla="*/ 6 h 28"/>
                <a:gd name="T10" fmla="*/ 0 w 18"/>
                <a:gd name="T11" fmla="*/ 8 h 28"/>
                <a:gd name="T12" fmla="*/ 2 w 18"/>
                <a:gd name="T13" fmla="*/ 10 h 28"/>
                <a:gd name="T14" fmla="*/ 2 w 18"/>
                <a:gd name="T15" fmla="*/ 12 h 28"/>
                <a:gd name="T16" fmla="*/ 2 w 18"/>
                <a:gd name="T17" fmla="*/ 16 h 28"/>
                <a:gd name="T18" fmla="*/ 4 w 18"/>
                <a:gd name="T19" fmla="*/ 20 h 28"/>
                <a:gd name="T20" fmla="*/ 6 w 18"/>
                <a:gd name="T21" fmla="*/ 22 h 28"/>
                <a:gd name="T22" fmla="*/ 12 w 18"/>
                <a:gd name="T23" fmla="*/ 28 h 28"/>
                <a:gd name="T24" fmla="*/ 12 w 18"/>
                <a:gd name="T25" fmla="*/ 28 h 28"/>
                <a:gd name="T26" fmla="*/ 14 w 18"/>
                <a:gd name="T27" fmla="*/ 24 h 28"/>
                <a:gd name="T28" fmla="*/ 14 w 18"/>
                <a:gd name="T29" fmla="*/ 22 h 28"/>
                <a:gd name="T30" fmla="*/ 16 w 18"/>
                <a:gd name="T31" fmla="*/ 18 h 28"/>
                <a:gd name="T32" fmla="*/ 18 w 18"/>
                <a:gd name="T33" fmla="*/ 18 h 28"/>
                <a:gd name="T34" fmla="*/ 18 w 18"/>
                <a:gd name="T35" fmla="*/ 16 h 28"/>
                <a:gd name="T36" fmla="*/ 18 w 18"/>
                <a:gd name="T37" fmla="*/ 14 h 28"/>
                <a:gd name="T38" fmla="*/ 16 w 18"/>
                <a:gd name="T39" fmla="*/ 10 h 28"/>
                <a:gd name="T40" fmla="*/ 16 w 18"/>
                <a:gd name="T41" fmla="*/ 6 h 28"/>
                <a:gd name="T42" fmla="*/ 14 w 18"/>
                <a:gd name="T43" fmla="*/ 4 h 28"/>
                <a:gd name="T44" fmla="*/ 10 w 18"/>
                <a:gd name="T45" fmla="*/ 0 h 28"/>
                <a:gd name="T46" fmla="*/ 8 w 18"/>
                <a:gd name="T47" fmla="*/ 4 h 2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8"/>
                <a:gd name="T73" fmla="*/ 0 h 28"/>
                <a:gd name="T74" fmla="*/ 18 w 18"/>
                <a:gd name="T75" fmla="*/ 28 h 28"/>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8" h="28">
                  <a:moveTo>
                    <a:pt x="8" y="4"/>
                  </a:moveTo>
                  <a:lnTo>
                    <a:pt x="6" y="4"/>
                  </a:lnTo>
                  <a:lnTo>
                    <a:pt x="4" y="4"/>
                  </a:lnTo>
                  <a:lnTo>
                    <a:pt x="2" y="6"/>
                  </a:lnTo>
                  <a:lnTo>
                    <a:pt x="0" y="8"/>
                  </a:lnTo>
                  <a:lnTo>
                    <a:pt x="2" y="10"/>
                  </a:lnTo>
                  <a:lnTo>
                    <a:pt x="2" y="12"/>
                  </a:lnTo>
                  <a:lnTo>
                    <a:pt x="2" y="16"/>
                  </a:lnTo>
                  <a:lnTo>
                    <a:pt x="4" y="20"/>
                  </a:lnTo>
                  <a:lnTo>
                    <a:pt x="6" y="22"/>
                  </a:lnTo>
                  <a:lnTo>
                    <a:pt x="12" y="28"/>
                  </a:lnTo>
                  <a:lnTo>
                    <a:pt x="14" y="24"/>
                  </a:lnTo>
                  <a:lnTo>
                    <a:pt x="14" y="22"/>
                  </a:lnTo>
                  <a:lnTo>
                    <a:pt x="16" y="18"/>
                  </a:lnTo>
                  <a:lnTo>
                    <a:pt x="18" y="18"/>
                  </a:lnTo>
                  <a:lnTo>
                    <a:pt x="18" y="16"/>
                  </a:lnTo>
                  <a:lnTo>
                    <a:pt x="18" y="14"/>
                  </a:lnTo>
                  <a:lnTo>
                    <a:pt x="16" y="10"/>
                  </a:lnTo>
                  <a:lnTo>
                    <a:pt x="16" y="6"/>
                  </a:lnTo>
                  <a:lnTo>
                    <a:pt x="14" y="4"/>
                  </a:lnTo>
                  <a:lnTo>
                    <a:pt x="10" y="0"/>
                  </a:lnTo>
                  <a:lnTo>
                    <a:pt x="8" y="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76" name="Freeform 224"/>
            <p:cNvSpPr>
              <a:spLocks/>
            </p:cNvSpPr>
            <p:nvPr/>
          </p:nvSpPr>
          <p:spPr bwMode="gray">
            <a:xfrm>
              <a:off x="977" y="2384"/>
              <a:ext cx="102" cy="60"/>
            </a:xfrm>
            <a:custGeom>
              <a:avLst/>
              <a:gdLst>
                <a:gd name="T0" fmla="*/ 34 w 102"/>
                <a:gd name="T1" fmla="*/ 58 h 60"/>
                <a:gd name="T2" fmla="*/ 32 w 102"/>
                <a:gd name="T3" fmla="*/ 56 h 60"/>
                <a:gd name="T4" fmla="*/ 28 w 102"/>
                <a:gd name="T5" fmla="*/ 56 h 60"/>
                <a:gd name="T6" fmla="*/ 20 w 102"/>
                <a:gd name="T7" fmla="*/ 56 h 60"/>
                <a:gd name="T8" fmla="*/ 16 w 102"/>
                <a:gd name="T9" fmla="*/ 56 h 60"/>
                <a:gd name="T10" fmla="*/ 12 w 102"/>
                <a:gd name="T11" fmla="*/ 58 h 60"/>
                <a:gd name="T12" fmla="*/ 10 w 102"/>
                <a:gd name="T13" fmla="*/ 60 h 60"/>
                <a:gd name="T14" fmla="*/ 10 w 102"/>
                <a:gd name="T15" fmla="*/ 56 h 60"/>
                <a:gd name="T16" fmla="*/ 8 w 102"/>
                <a:gd name="T17" fmla="*/ 56 h 60"/>
                <a:gd name="T18" fmla="*/ 8 w 102"/>
                <a:gd name="T19" fmla="*/ 52 h 60"/>
                <a:gd name="T20" fmla="*/ 8 w 102"/>
                <a:gd name="T21" fmla="*/ 38 h 60"/>
                <a:gd name="T22" fmla="*/ 28 w 102"/>
                <a:gd name="T23" fmla="*/ 34 h 60"/>
                <a:gd name="T24" fmla="*/ 28 w 102"/>
                <a:gd name="T25" fmla="*/ 26 h 60"/>
                <a:gd name="T26" fmla="*/ 38 w 102"/>
                <a:gd name="T27" fmla="*/ 12 h 60"/>
                <a:gd name="T28" fmla="*/ 50 w 102"/>
                <a:gd name="T29" fmla="*/ 4 h 60"/>
                <a:gd name="T30" fmla="*/ 52 w 102"/>
                <a:gd name="T31" fmla="*/ 0 h 60"/>
                <a:gd name="T32" fmla="*/ 54 w 102"/>
                <a:gd name="T33" fmla="*/ 0 h 60"/>
                <a:gd name="T34" fmla="*/ 58 w 102"/>
                <a:gd name="T35" fmla="*/ 4 h 60"/>
                <a:gd name="T36" fmla="*/ 60 w 102"/>
                <a:gd name="T37" fmla="*/ 4 h 60"/>
                <a:gd name="T38" fmla="*/ 68 w 102"/>
                <a:gd name="T39" fmla="*/ 4 h 60"/>
                <a:gd name="T40" fmla="*/ 72 w 102"/>
                <a:gd name="T41" fmla="*/ 0 h 60"/>
                <a:gd name="T42" fmla="*/ 80 w 102"/>
                <a:gd name="T43" fmla="*/ 2 h 60"/>
                <a:gd name="T44" fmla="*/ 80 w 102"/>
                <a:gd name="T45" fmla="*/ 4 h 60"/>
                <a:gd name="T46" fmla="*/ 86 w 102"/>
                <a:gd name="T47" fmla="*/ 8 h 60"/>
                <a:gd name="T48" fmla="*/ 92 w 102"/>
                <a:gd name="T49" fmla="*/ 8 h 60"/>
                <a:gd name="T50" fmla="*/ 96 w 102"/>
                <a:gd name="T51" fmla="*/ 8 h 60"/>
                <a:gd name="T52" fmla="*/ 102 w 102"/>
                <a:gd name="T53" fmla="*/ 18 h 60"/>
                <a:gd name="T54" fmla="*/ 98 w 102"/>
                <a:gd name="T55" fmla="*/ 20 h 60"/>
                <a:gd name="T56" fmla="*/ 96 w 102"/>
                <a:gd name="T57" fmla="*/ 28 h 60"/>
                <a:gd name="T58" fmla="*/ 96 w 102"/>
                <a:gd name="T59" fmla="*/ 34 h 60"/>
                <a:gd name="T60" fmla="*/ 92 w 102"/>
                <a:gd name="T61" fmla="*/ 38 h 60"/>
                <a:gd name="T62" fmla="*/ 92 w 102"/>
                <a:gd name="T63" fmla="*/ 44 h 60"/>
                <a:gd name="T64" fmla="*/ 44 w 102"/>
                <a:gd name="T65" fmla="*/ 56 h 60"/>
                <a:gd name="T66" fmla="*/ 36 w 102"/>
                <a:gd name="T67" fmla="*/ 60 h 60"/>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02"/>
                <a:gd name="T103" fmla="*/ 0 h 60"/>
                <a:gd name="T104" fmla="*/ 102 w 102"/>
                <a:gd name="T105" fmla="*/ 60 h 60"/>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02" h="60">
                  <a:moveTo>
                    <a:pt x="36" y="60"/>
                  </a:moveTo>
                  <a:lnTo>
                    <a:pt x="34" y="58"/>
                  </a:lnTo>
                  <a:lnTo>
                    <a:pt x="34" y="56"/>
                  </a:lnTo>
                  <a:lnTo>
                    <a:pt x="32" y="56"/>
                  </a:lnTo>
                  <a:lnTo>
                    <a:pt x="28" y="56"/>
                  </a:lnTo>
                  <a:lnTo>
                    <a:pt x="24" y="56"/>
                  </a:lnTo>
                  <a:lnTo>
                    <a:pt x="20" y="56"/>
                  </a:lnTo>
                  <a:lnTo>
                    <a:pt x="16" y="56"/>
                  </a:lnTo>
                  <a:lnTo>
                    <a:pt x="14" y="58"/>
                  </a:lnTo>
                  <a:lnTo>
                    <a:pt x="12" y="58"/>
                  </a:lnTo>
                  <a:lnTo>
                    <a:pt x="12" y="60"/>
                  </a:lnTo>
                  <a:lnTo>
                    <a:pt x="10" y="60"/>
                  </a:lnTo>
                  <a:lnTo>
                    <a:pt x="10" y="58"/>
                  </a:lnTo>
                  <a:lnTo>
                    <a:pt x="10" y="56"/>
                  </a:lnTo>
                  <a:lnTo>
                    <a:pt x="8" y="56"/>
                  </a:lnTo>
                  <a:lnTo>
                    <a:pt x="6" y="56"/>
                  </a:lnTo>
                  <a:lnTo>
                    <a:pt x="8" y="52"/>
                  </a:lnTo>
                  <a:lnTo>
                    <a:pt x="0" y="38"/>
                  </a:lnTo>
                  <a:lnTo>
                    <a:pt x="8" y="38"/>
                  </a:lnTo>
                  <a:lnTo>
                    <a:pt x="20" y="30"/>
                  </a:lnTo>
                  <a:lnTo>
                    <a:pt x="28" y="34"/>
                  </a:lnTo>
                  <a:lnTo>
                    <a:pt x="30" y="30"/>
                  </a:lnTo>
                  <a:lnTo>
                    <a:pt x="28" y="26"/>
                  </a:lnTo>
                  <a:lnTo>
                    <a:pt x="28" y="16"/>
                  </a:lnTo>
                  <a:lnTo>
                    <a:pt x="38" y="12"/>
                  </a:lnTo>
                  <a:lnTo>
                    <a:pt x="44" y="8"/>
                  </a:lnTo>
                  <a:lnTo>
                    <a:pt x="50" y="4"/>
                  </a:lnTo>
                  <a:lnTo>
                    <a:pt x="52" y="2"/>
                  </a:lnTo>
                  <a:lnTo>
                    <a:pt x="52" y="0"/>
                  </a:lnTo>
                  <a:lnTo>
                    <a:pt x="54" y="0"/>
                  </a:lnTo>
                  <a:lnTo>
                    <a:pt x="56" y="0"/>
                  </a:lnTo>
                  <a:lnTo>
                    <a:pt x="58" y="4"/>
                  </a:lnTo>
                  <a:lnTo>
                    <a:pt x="60" y="4"/>
                  </a:lnTo>
                  <a:lnTo>
                    <a:pt x="64" y="4"/>
                  </a:lnTo>
                  <a:lnTo>
                    <a:pt x="68" y="4"/>
                  </a:lnTo>
                  <a:lnTo>
                    <a:pt x="70" y="4"/>
                  </a:lnTo>
                  <a:lnTo>
                    <a:pt x="72" y="0"/>
                  </a:lnTo>
                  <a:lnTo>
                    <a:pt x="80" y="0"/>
                  </a:lnTo>
                  <a:lnTo>
                    <a:pt x="80" y="2"/>
                  </a:lnTo>
                  <a:lnTo>
                    <a:pt x="80" y="4"/>
                  </a:lnTo>
                  <a:lnTo>
                    <a:pt x="82" y="6"/>
                  </a:lnTo>
                  <a:lnTo>
                    <a:pt x="86" y="8"/>
                  </a:lnTo>
                  <a:lnTo>
                    <a:pt x="88" y="8"/>
                  </a:lnTo>
                  <a:lnTo>
                    <a:pt x="92" y="8"/>
                  </a:lnTo>
                  <a:lnTo>
                    <a:pt x="96" y="8"/>
                  </a:lnTo>
                  <a:lnTo>
                    <a:pt x="102" y="16"/>
                  </a:lnTo>
                  <a:lnTo>
                    <a:pt x="102" y="18"/>
                  </a:lnTo>
                  <a:lnTo>
                    <a:pt x="100" y="18"/>
                  </a:lnTo>
                  <a:lnTo>
                    <a:pt x="98" y="20"/>
                  </a:lnTo>
                  <a:lnTo>
                    <a:pt x="96" y="24"/>
                  </a:lnTo>
                  <a:lnTo>
                    <a:pt x="96" y="28"/>
                  </a:lnTo>
                  <a:lnTo>
                    <a:pt x="96" y="32"/>
                  </a:lnTo>
                  <a:lnTo>
                    <a:pt x="96" y="34"/>
                  </a:lnTo>
                  <a:lnTo>
                    <a:pt x="94" y="36"/>
                  </a:lnTo>
                  <a:lnTo>
                    <a:pt x="92" y="38"/>
                  </a:lnTo>
                  <a:lnTo>
                    <a:pt x="90" y="40"/>
                  </a:lnTo>
                  <a:lnTo>
                    <a:pt x="92" y="44"/>
                  </a:lnTo>
                  <a:lnTo>
                    <a:pt x="68" y="46"/>
                  </a:lnTo>
                  <a:lnTo>
                    <a:pt x="44" y="56"/>
                  </a:lnTo>
                  <a:lnTo>
                    <a:pt x="40" y="58"/>
                  </a:lnTo>
                  <a:lnTo>
                    <a:pt x="36" y="6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77" name="Freeform 225"/>
            <p:cNvSpPr>
              <a:spLocks/>
            </p:cNvSpPr>
            <p:nvPr/>
          </p:nvSpPr>
          <p:spPr bwMode="gray">
            <a:xfrm>
              <a:off x="933" y="2422"/>
              <a:ext cx="54" cy="42"/>
            </a:xfrm>
            <a:custGeom>
              <a:avLst/>
              <a:gdLst>
                <a:gd name="T0" fmla="*/ 30 w 54"/>
                <a:gd name="T1" fmla="*/ 6 h 42"/>
                <a:gd name="T2" fmla="*/ 20 w 54"/>
                <a:gd name="T3" fmla="*/ 8 h 42"/>
                <a:gd name="T4" fmla="*/ 8 w 54"/>
                <a:gd name="T5" fmla="*/ 16 h 42"/>
                <a:gd name="T6" fmla="*/ 0 w 54"/>
                <a:gd name="T7" fmla="*/ 30 h 42"/>
                <a:gd name="T8" fmla="*/ 2 w 54"/>
                <a:gd name="T9" fmla="*/ 30 h 42"/>
                <a:gd name="T10" fmla="*/ 2 w 54"/>
                <a:gd name="T11" fmla="*/ 28 h 42"/>
                <a:gd name="T12" fmla="*/ 4 w 54"/>
                <a:gd name="T13" fmla="*/ 28 h 42"/>
                <a:gd name="T14" fmla="*/ 6 w 54"/>
                <a:gd name="T15" fmla="*/ 28 h 42"/>
                <a:gd name="T16" fmla="*/ 6 w 54"/>
                <a:gd name="T17" fmla="*/ 28 h 42"/>
                <a:gd name="T18" fmla="*/ 8 w 54"/>
                <a:gd name="T19" fmla="*/ 30 h 42"/>
                <a:gd name="T20" fmla="*/ 8 w 54"/>
                <a:gd name="T21" fmla="*/ 34 h 42"/>
                <a:gd name="T22" fmla="*/ 6 w 54"/>
                <a:gd name="T23" fmla="*/ 40 h 42"/>
                <a:gd name="T24" fmla="*/ 8 w 54"/>
                <a:gd name="T25" fmla="*/ 40 h 42"/>
                <a:gd name="T26" fmla="*/ 12 w 54"/>
                <a:gd name="T27" fmla="*/ 40 h 42"/>
                <a:gd name="T28" fmla="*/ 16 w 54"/>
                <a:gd name="T29" fmla="*/ 40 h 42"/>
                <a:gd name="T30" fmla="*/ 20 w 54"/>
                <a:gd name="T31" fmla="*/ 42 h 42"/>
                <a:gd name="T32" fmla="*/ 22 w 54"/>
                <a:gd name="T33" fmla="*/ 42 h 42"/>
                <a:gd name="T34" fmla="*/ 34 w 54"/>
                <a:gd name="T35" fmla="*/ 34 h 42"/>
                <a:gd name="T36" fmla="*/ 30 w 54"/>
                <a:gd name="T37" fmla="*/ 30 h 42"/>
                <a:gd name="T38" fmla="*/ 36 w 54"/>
                <a:gd name="T39" fmla="*/ 28 h 42"/>
                <a:gd name="T40" fmla="*/ 36 w 54"/>
                <a:gd name="T41" fmla="*/ 28 h 42"/>
                <a:gd name="T42" fmla="*/ 36 w 54"/>
                <a:gd name="T43" fmla="*/ 30 h 42"/>
                <a:gd name="T44" fmla="*/ 36 w 54"/>
                <a:gd name="T45" fmla="*/ 32 h 42"/>
                <a:gd name="T46" fmla="*/ 36 w 54"/>
                <a:gd name="T47" fmla="*/ 32 h 42"/>
                <a:gd name="T48" fmla="*/ 38 w 54"/>
                <a:gd name="T49" fmla="*/ 34 h 42"/>
                <a:gd name="T50" fmla="*/ 40 w 54"/>
                <a:gd name="T51" fmla="*/ 32 h 42"/>
                <a:gd name="T52" fmla="*/ 42 w 54"/>
                <a:gd name="T53" fmla="*/ 32 h 42"/>
                <a:gd name="T54" fmla="*/ 44 w 54"/>
                <a:gd name="T55" fmla="*/ 32 h 42"/>
                <a:gd name="T56" fmla="*/ 46 w 54"/>
                <a:gd name="T57" fmla="*/ 30 h 42"/>
                <a:gd name="T58" fmla="*/ 48 w 54"/>
                <a:gd name="T59" fmla="*/ 28 h 42"/>
                <a:gd name="T60" fmla="*/ 52 w 54"/>
                <a:gd name="T61" fmla="*/ 24 h 42"/>
                <a:gd name="T62" fmla="*/ 50 w 54"/>
                <a:gd name="T63" fmla="*/ 26 h 42"/>
                <a:gd name="T64" fmla="*/ 50 w 54"/>
                <a:gd name="T65" fmla="*/ 26 h 42"/>
                <a:gd name="T66" fmla="*/ 50 w 54"/>
                <a:gd name="T67" fmla="*/ 28 h 42"/>
                <a:gd name="T68" fmla="*/ 52 w 54"/>
                <a:gd name="T69" fmla="*/ 30 h 42"/>
                <a:gd name="T70" fmla="*/ 52 w 54"/>
                <a:gd name="T71" fmla="*/ 30 h 42"/>
                <a:gd name="T72" fmla="*/ 54 w 54"/>
                <a:gd name="T73" fmla="*/ 30 h 42"/>
                <a:gd name="T74" fmla="*/ 54 w 54"/>
                <a:gd name="T75" fmla="*/ 26 h 42"/>
                <a:gd name="T76" fmla="*/ 54 w 54"/>
                <a:gd name="T77" fmla="*/ 26 h 42"/>
                <a:gd name="T78" fmla="*/ 54 w 54"/>
                <a:gd name="T79" fmla="*/ 24 h 42"/>
                <a:gd name="T80" fmla="*/ 52 w 54"/>
                <a:gd name="T81" fmla="*/ 24 h 42"/>
                <a:gd name="T82" fmla="*/ 54 w 54"/>
                <a:gd name="T83" fmla="*/ 22 h 42"/>
                <a:gd name="T84" fmla="*/ 54 w 54"/>
                <a:gd name="T85" fmla="*/ 22 h 42"/>
                <a:gd name="T86" fmla="*/ 54 w 54"/>
                <a:gd name="T87" fmla="*/ 20 h 42"/>
                <a:gd name="T88" fmla="*/ 54 w 54"/>
                <a:gd name="T89" fmla="*/ 20 h 42"/>
                <a:gd name="T90" fmla="*/ 54 w 54"/>
                <a:gd name="T91" fmla="*/ 18 h 42"/>
                <a:gd name="T92" fmla="*/ 52 w 54"/>
                <a:gd name="T93" fmla="*/ 18 h 42"/>
                <a:gd name="T94" fmla="*/ 50 w 54"/>
                <a:gd name="T95" fmla="*/ 18 h 42"/>
                <a:gd name="T96" fmla="*/ 50 w 54"/>
                <a:gd name="T97" fmla="*/ 18 h 42"/>
                <a:gd name="T98" fmla="*/ 50 w 54"/>
                <a:gd name="T99" fmla="*/ 18 h 42"/>
                <a:gd name="T100" fmla="*/ 50 w 54"/>
                <a:gd name="T101" fmla="*/ 18 h 42"/>
                <a:gd name="T102" fmla="*/ 52 w 54"/>
                <a:gd name="T103" fmla="*/ 14 h 42"/>
                <a:gd name="T104" fmla="*/ 44 w 54"/>
                <a:gd name="T105" fmla="*/ 0 h 42"/>
                <a:gd name="T106" fmla="*/ 38 w 54"/>
                <a:gd name="T107" fmla="*/ 4 h 42"/>
                <a:gd name="T108" fmla="*/ 30 w 54"/>
                <a:gd name="T109" fmla="*/ 6 h 4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54"/>
                <a:gd name="T166" fmla="*/ 0 h 42"/>
                <a:gd name="T167" fmla="*/ 54 w 54"/>
                <a:gd name="T168" fmla="*/ 42 h 42"/>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54" h="42">
                  <a:moveTo>
                    <a:pt x="30" y="6"/>
                  </a:moveTo>
                  <a:lnTo>
                    <a:pt x="20" y="8"/>
                  </a:lnTo>
                  <a:lnTo>
                    <a:pt x="8" y="16"/>
                  </a:lnTo>
                  <a:lnTo>
                    <a:pt x="0" y="30"/>
                  </a:lnTo>
                  <a:lnTo>
                    <a:pt x="2" y="30"/>
                  </a:lnTo>
                  <a:lnTo>
                    <a:pt x="2" y="28"/>
                  </a:lnTo>
                  <a:lnTo>
                    <a:pt x="4" y="28"/>
                  </a:lnTo>
                  <a:lnTo>
                    <a:pt x="6" y="28"/>
                  </a:lnTo>
                  <a:lnTo>
                    <a:pt x="8" y="30"/>
                  </a:lnTo>
                  <a:lnTo>
                    <a:pt x="8" y="34"/>
                  </a:lnTo>
                  <a:lnTo>
                    <a:pt x="6" y="40"/>
                  </a:lnTo>
                  <a:lnTo>
                    <a:pt x="8" y="40"/>
                  </a:lnTo>
                  <a:lnTo>
                    <a:pt x="12" y="40"/>
                  </a:lnTo>
                  <a:lnTo>
                    <a:pt x="16" y="40"/>
                  </a:lnTo>
                  <a:lnTo>
                    <a:pt x="20" y="42"/>
                  </a:lnTo>
                  <a:lnTo>
                    <a:pt x="22" y="42"/>
                  </a:lnTo>
                  <a:lnTo>
                    <a:pt x="34" y="34"/>
                  </a:lnTo>
                  <a:lnTo>
                    <a:pt x="30" y="30"/>
                  </a:lnTo>
                  <a:lnTo>
                    <a:pt x="36" y="28"/>
                  </a:lnTo>
                  <a:lnTo>
                    <a:pt x="36" y="30"/>
                  </a:lnTo>
                  <a:lnTo>
                    <a:pt x="36" y="32"/>
                  </a:lnTo>
                  <a:lnTo>
                    <a:pt x="38" y="34"/>
                  </a:lnTo>
                  <a:lnTo>
                    <a:pt x="40" y="32"/>
                  </a:lnTo>
                  <a:lnTo>
                    <a:pt x="42" y="32"/>
                  </a:lnTo>
                  <a:lnTo>
                    <a:pt x="44" y="32"/>
                  </a:lnTo>
                  <a:lnTo>
                    <a:pt x="46" y="30"/>
                  </a:lnTo>
                  <a:lnTo>
                    <a:pt x="48" y="28"/>
                  </a:lnTo>
                  <a:lnTo>
                    <a:pt x="52" y="24"/>
                  </a:lnTo>
                  <a:lnTo>
                    <a:pt x="50" y="26"/>
                  </a:lnTo>
                  <a:lnTo>
                    <a:pt x="50" y="28"/>
                  </a:lnTo>
                  <a:lnTo>
                    <a:pt x="52" y="30"/>
                  </a:lnTo>
                  <a:lnTo>
                    <a:pt x="54" y="30"/>
                  </a:lnTo>
                  <a:lnTo>
                    <a:pt x="54" y="26"/>
                  </a:lnTo>
                  <a:lnTo>
                    <a:pt x="54" y="24"/>
                  </a:lnTo>
                  <a:lnTo>
                    <a:pt x="52" y="24"/>
                  </a:lnTo>
                  <a:lnTo>
                    <a:pt x="54" y="22"/>
                  </a:lnTo>
                  <a:lnTo>
                    <a:pt x="54" y="20"/>
                  </a:lnTo>
                  <a:lnTo>
                    <a:pt x="54" y="18"/>
                  </a:lnTo>
                  <a:lnTo>
                    <a:pt x="52" y="18"/>
                  </a:lnTo>
                  <a:lnTo>
                    <a:pt x="50" y="18"/>
                  </a:lnTo>
                  <a:lnTo>
                    <a:pt x="52" y="14"/>
                  </a:lnTo>
                  <a:lnTo>
                    <a:pt x="44" y="0"/>
                  </a:lnTo>
                  <a:lnTo>
                    <a:pt x="38" y="4"/>
                  </a:lnTo>
                  <a:lnTo>
                    <a:pt x="30" y="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78" name="Freeform 226"/>
            <p:cNvSpPr>
              <a:spLocks/>
            </p:cNvSpPr>
            <p:nvPr/>
          </p:nvSpPr>
          <p:spPr bwMode="gray">
            <a:xfrm>
              <a:off x="801" y="2340"/>
              <a:ext cx="158" cy="182"/>
            </a:xfrm>
            <a:custGeom>
              <a:avLst/>
              <a:gdLst>
                <a:gd name="T0" fmla="*/ 138 w 158"/>
                <a:gd name="T1" fmla="*/ 120 h 182"/>
                <a:gd name="T2" fmla="*/ 140 w 158"/>
                <a:gd name="T3" fmla="*/ 130 h 182"/>
                <a:gd name="T4" fmla="*/ 150 w 158"/>
                <a:gd name="T5" fmla="*/ 144 h 182"/>
                <a:gd name="T6" fmla="*/ 138 w 158"/>
                <a:gd name="T7" fmla="*/ 156 h 182"/>
                <a:gd name="T8" fmla="*/ 122 w 158"/>
                <a:gd name="T9" fmla="*/ 156 h 182"/>
                <a:gd name="T10" fmla="*/ 102 w 158"/>
                <a:gd name="T11" fmla="*/ 158 h 182"/>
                <a:gd name="T12" fmla="*/ 100 w 158"/>
                <a:gd name="T13" fmla="*/ 170 h 182"/>
                <a:gd name="T14" fmla="*/ 90 w 158"/>
                <a:gd name="T15" fmla="*/ 180 h 182"/>
                <a:gd name="T16" fmla="*/ 64 w 158"/>
                <a:gd name="T17" fmla="*/ 164 h 182"/>
                <a:gd name="T18" fmla="*/ 58 w 158"/>
                <a:gd name="T19" fmla="*/ 160 h 182"/>
                <a:gd name="T20" fmla="*/ 52 w 158"/>
                <a:gd name="T21" fmla="*/ 158 h 182"/>
                <a:gd name="T22" fmla="*/ 44 w 158"/>
                <a:gd name="T23" fmla="*/ 152 h 182"/>
                <a:gd name="T24" fmla="*/ 40 w 158"/>
                <a:gd name="T25" fmla="*/ 148 h 182"/>
                <a:gd name="T26" fmla="*/ 36 w 158"/>
                <a:gd name="T27" fmla="*/ 144 h 182"/>
                <a:gd name="T28" fmla="*/ 40 w 158"/>
                <a:gd name="T29" fmla="*/ 94 h 182"/>
                <a:gd name="T30" fmla="*/ 38 w 158"/>
                <a:gd name="T31" fmla="*/ 86 h 182"/>
                <a:gd name="T32" fmla="*/ 32 w 158"/>
                <a:gd name="T33" fmla="*/ 78 h 182"/>
                <a:gd name="T34" fmla="*/ 2 w 158"/>
                <a:gd name="T35" fmla="*/ 60 h 182"/>
                <a:gd name="T36" fmla="*/ 0 w 158"/>
                <a:gd name="T37" fmla="*/ 56 h 182"/>
                <a:gd name="T38" fmla="*/ 4 w 158"/>
                <a:gd name="T39" fmla="*/ 48 h 182"/>
                <a:gd name="T40" fmla="*/ 22 w 158"/>
                <a:gd name="T41" fmla="*/ 36 h 182"/>
                <a:gd name="T42" fmla="*/ 30 w 158"/>
                <a:gd name="T43" fmla="*/ 36 h 182"/>
                <a:gd name="T44" fmla="*/ 44 w 158"/>
                <a:gd name="T45" fmla="*/ 32 h 182"/>
                <a:gd name="T46" fmla="*/ 54 w 158"/>
                <a:gd name="T47" fmla="*/ 28 h 182"/>
                <a:gd name="T48" fmla="*/ 70 w 158"/>
                <a:gd name="T49" fmla="*/ 16 h 182"/>
                <a:gd name="T50" fmla="*/ 80 w 158"/>
                <a:gd name="T51" fmla="*/ 12 h 182"/>
                <a:gd name="T52" fmla="*/ 92 w 158"/>
                <a:gd name="T53" fmla="*/ 4 h 182"/>
                <a:gd name="T54" fmla="*/ 98 w 158"/>
                <a:gd name="T55" fmla="*/ 4 h 182"/>
                <a:gd name="T56" fmla="*/ 106 w 158"/>
                <a:gd name="T57" fmla="*/ 14 h 182"/>
                <a:gd name="T58" fmla="*/ 110 w 158"/>
                <a:gd name="T59" fmla="*/ 18 h 182"/>
                <a:gd name="T60" fmla="*/ 110 w 158"/>
                <a:gd name="T61" fmla="*/ 26 h 182"/>
                <a:gd name="T62" fmla="*/ 118 w 158"/>
                <a:gd name="T63" fmla="*/ 32 h 182"/>
                <a:gd name="T64" fmla="*/ 122 w 158"/>
                <a:gd name="T65" fmla="*/ 40 h 182"/>
                <a:gd name="T66" fmla="*/ 126 w 158"/>
                <a:gd name="T67" fmla="*/ 46 h 182"/>
                <a:gd name="T68" fmla="*/ 134 w 158"/>
                <a:gd name="T69" fmla="*/ 52 h 182"/>
                <a:gd name="T70" fmla="*/ 142 w 158"/>
                <a:gd name="T71" fmla="*/ 56 h 182"/>
                <a:gd name="T72" fmla="*/ 156 w 158"/>
                <a:gd name="T73" fmla="*/ 62 h 182"/>
                <a:gd name="T74" fmla="*/ 158 w 158"/>
                <a:gd name="T75" fmla="*/ 64 h 182"/>
                <a:gd name="T76" fmla="*/ 154 w 158"/>
                <a:gd name="T77" fmla="*/ 78 h 182"/>
                <a:gd name="T78" fmla="*/ 140 w 158"/>
                <a:gd name="T79" fmla="*/ 100 h 182"/>
                <a:gd name="T80" fmla="*/ 134 w 158"/>
                <a:gd name="T81" fmla="*/ 112 h 182"/>
                <a:gd name="T82" fmla="*/ 138 w 158"/>
                <a:gd name="T83" fmla="*/ 110 h 182"/>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58"/>
                <a:gd name="T127" fmla="*/ 0 h 182"/>
                <a:gd name="T128" fmla="*/ 158 w 158"/>
                <a:gd name="T129" fmla="*/ 182 h 182"/>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58" h="182">
                  <a:moveTo>
                    <a:pt x="140" y="116"/>
                  </a:moveTo>
                  <a:lnTo>
                    <a:pt x="138" y="118"/>
                  </a:lnTo>
                  <a:lnTo>
                    <a:pt x="138" y="120"/>
                  </a:lnTo>
                  <a:lnTo>
                    <a:pt x="138" y="124"/>
                  </a:lnTo>
                  <a:lnTo>
                    <a:pt x="138" y="130"/>
                  </a:lnTo>
                  <a:lnTo>
                    <a:pt x="140" y="130"/>
                  </a:lnTo>
                  <a:lnTo>
                    <a:pt x="140" y="134"/>
                  </a:lnTo>
                  <a:lnTo>
                    <a:pt x="142" y="136"/>
                  </a:lnTo>
                  <a:lnTo>
                    <a:pt x="150" y="144"/>
                  </a:lnTo>
                  <a:lnTo>
                    <a:pt x="150" y="150"/>
                  </a:lnTo>
                  <a:lnTo>
                    <a:pt x="140" y="156"/>
                  </a:lnTo>
                  <a:lnTo>
                    <a:pt x="138" y="156"/>
                  </a:lnTo>
                  <a:lnTo>
                    <a:pt x="134" y="156"/>
                  </a:lnTo>
                  <a:lnTo>
                    <a:pt x="128" y="156"/>
                  </a:lnTo>
                  <a:lnTo>
                    <a:pt x="122" y="156"/>
                  </a:lnTo>
                  <a:lnTo>
                    <a:pt x="114" y="154"/>
                  </a:lnTo>
                  <a:lnTo>
                    <a:pt x="110" y="154"/>
                  </a:lnTo>
                  <a:lnTo>
                    <a:pt x="102" y="158"/>
                  </a:lnTo>
                  <a:lnTo>
                    <a:pt x="100" y="166"/>
                  </a:lnTo>
                  <a:lnTo>
                    <a:pt x="100" y="168"/>
                  </a:lnTo>
                  <a:lnTo>
                    <a:pt x="100" y="170"/>
                  </a:lnTo>
                  <a:lnTo>
                    <a:pt x="102" y="174"/>
                  </a:lnTo>
                  <a:lnTo>
                    <a:pt x="96" y="182"/>
                  </a:lnTo>
                  <a:lnTo>
                    <a:pt x="90" y="180"/>
                  </a:lnTo>
                  <a:lnTo>
                    <a:pt x="72" y="174"/>
                  </a:lnTo>
                  <a:lnTo>
                    <a:pt x="64" y="164"/>
                  </a:lnTo>
                  <a:lnTo>
                    <a:pt x="64" y="166"/>
                  </a:lnTo>
                  <a:lnTo>
                    <a:pt x="60" y="162"/>
                  </a:lnTo>
                  <a:lnTo>
                    <a:pt x="58" y="160"/>
                  </a:lnTo>
                  <a:lnTo>
                    <a:pt x="54" y="158"/>
                  </a:lnTo>
                  <a:lnTo>
                    <a:pt x="52" y="158"/>
                  </a:lnTo>
                  <a:lnTo>
                    <a:pt x="50" y="156"/>
                  </a:lnTo>
                  <a:lnTo>
                    <a:pt x="46" y="154"/>
                  </a:lnTo>
                  <a:lnTo>
                    <a:pt x="44" y="152"/>
                  </a:lnTo>
                  <a:lnTo>
                    <a:pt x="42" y="150"/>
                  </a:lnTo>
                  <a:lnTo>
                    <a:pt x="40" y="150"/>
                  </a:lnTo>
                  <a:lnTo>
                    <a:pt x="40" y="148"/>
                  </a:lnTo>
                  <a:lnTo>
                    <a:pt x="40" y="146"/>
                  </a:lnTo>
                  <a:lnTo>
                    <a:pt x="38" y="144"/>
                  </a:lnTo>
                  <a:lnTo>
                    <a:pt x="36" y="144"/>
                  </a:lnTo>
                  <a:lnTo>
                    <a:pt x="40" y="140"/>
                  </a:lnTo>
                  <a:lnTo>
                    <a:pt x="40" y="94"/>
                  </a:lnTo>
                  <a:lnTo>
                    <a:pt x="40" y="92"/>
                  </a:lnTo>
                  <a:lnTo>
                    <a:pt x="38" y="90"/>
                  </a:lnTo>
                  <a:lnTo>
                    <a:pt x="38" y="86"/>
                  </a:lnTo>
                  <a:lnTo>
                    <a:pt x="36" y="82"/>
                  </a:lnTo>
                  <a:lnTo>
                    <a:pt x="34" y="80"/>
                  </a:lnTo>
                  <a:lnTo>
                    <a:pt x="32" y="78"/>
                  </a:lnTo>
                  <a:lnTo>
                    <a:pt x="22" y="72"/>
                  </a:lnTo>
                  <a:lnTo>
                    <a:pt x="22" y="68"/>
                  </a:lnTo>
                  <a:lnTo>
                    <a:pt x="2" y="60"/>
                  </a:lnTo>
                  <a:lnTo>
                    <a:pt x="2" y="58"/>
                  </a:lnTo>
                  <a:lnTo>
                    <a:pt x="0" y="56"/>
                  </a:lnTo>
                  <a:lnTo>
                    <a:pt x="0" y="54"/>
                  </a:lnTo>
                  <a:lnTo>
                    <a:pt x="2" y="50"/>
                  </a:lnTo>
                  <a:lnTo>
                    <a:pt x="4" y="48"/>
                  </a:lnTo>
                  <a:lnTo>
                    <a:pt x="14" y="50"/>
                  </a:lnTo>
                  <a:lnTo>
                    <a:pt x="14" y="38"/>
                  </a:lnTo>
                  <a:lnTo>
                    <a:pt x="22" y="36"/>
                  </a:lnTo>
                  <a:lnTo>
                    <a:pt x="26" y="36"/>
                  </a:lnTo>
                  <a:lnTo>
                    <a:pt x="30" y="36"/>
                  </a:lnTo>
                  <a:lnTo>
                    <a:pt x="36" y="34"/>
                  </a:lnTo>
                  <a:lnTo>
                    <a:pt x="44" y="32"/>
                  </a:lnTo>
                  <a:lnTo>
                    <a:pt x="46" y="30"/>
                  </a:lnTo>
                  <a:lnTo>
                    <a:pt x="50" y="28"/>
                  </a:lnTo>
                  <a:lnTo>
                    <a:pt x="54" y="28"/>
                  </a:lnTo>
                  <a:lnTo>
                    <a:pt x="58" y="26"/>
                  </a:lnTo>
                  <a:lnTo>
                    <a:pt x="64" y="28"/>
                  </a:lnTo>
                  <a:lnTo>
                    <a:pt x="70" y="16"/>
                  </a:lnTo>
                  <a:lnTo>
                    <a:pt x="78" y="14"/>
                  </a:lnTo>
                  <a:lnTo>
                    <a:pt x="78" y="12"/>
                  </a:lnTo>
                  <a:lnTo>
                    <a:pt x="80" y="12"/>
                  </a:lnTo>
                  <a:lnTo>
                    <a:pt x="84" y="8"/>
                  </a:lnTo>
                  <a:lnTo>
                    <a:pt x="88" y="6"/>
                  </a:lnTo>
                  <a:lnTo>
                    <a:pt x="92" y="4"/>
                  </a:lnTo>
                  <a:lnTo>
                    <a:pt x="94" y="0"/>
                  </a:lnTo>
                  <a:lnTo>
                    <a:pt x="96" y="2"/>
                  </a:lnTo>
                  <a:lnTo>
                    <a:pt x="98" y="4"/>
                  </a:lnTo>
                  <a:lnTo>
                    <a:pt x="100" y="8"/>
                  </a:lnTo>
                  <a:lnTo>
                    <a:pt x="104" y="10"/>
                  </a:lnTo>
                  <a:lnTo>
                    <a:pt x="106" y="14"/>
                  </a:lnTo>
                  <a:lnTo>
                    <a:pt x="108" y="16"/>
                  </a:lnTo>
                  <a:lnTo>
                    <a:pt x="110" y="16"/>
                  </a:lnTo>
                  <a:lnTo>
                    <a:pt x="110" y="18"/>
                  </a:lnTo>
                  <a:lnTo>
                    <a:pt x="108" y="20"/>
                  </a:lnTo>
                  <a:lnTo>
                    <a:pt x="108" y="24"/>
                  </a:lnTo>
                  <a:lnTo>
                    <a:pt x="110" y="26"/>
                  </a:lnTo>
                  <a:lnTo>
                    <a:pt x="110" y="30"/>
                  </a:lnTo>
                  <a:lnTo>
                    <a:pt x="114" y="32"/>
                  </a:lnTo>
                  <a:lnTo>
                    <a:pt x="118" y="32"/>
                  </a:lnTo>
                  <a:lnTo>
                    <a:pt x="120" y="34"/>
                  </a:lnTo>
                  <a:lnTo>
                    <a:pt x="122" y="38"/>
                  </a:lnTo>
                  <a:lnTo>
                    <a:pt x="122" y="40"/>
                  </a:lnTo>
                  <a:lnTo>
                    <a:pt x="124" y="44"/>
                  </a:lnTo>
                  <a:lnTo>
                    <a:pt x="126" y="46"/>
                  </a:lnTo>
                  <a:lnTo>
                    <a:pt x="128" y="50"/>
                  </a:lnTo>
                  <a:lnTo>
                    <a:pt x="132" y="52"/>
                  </a:lnTo>
                  <a:lnTo>
                    <a:pt x="134" y="52"/>
                  </a:lnTo>
                  <a:lnTo>
                    <a:pt x="136" y="54"/>
                  </a:lnTo>
                  <a:lnTo>
                    <a:pt x="138" y="54"/>
                  </a:lnTo>
                  <a:lnTo>
                    <a:pt x="142" y="56"/>
                  </a:lnTo>
                  <a:lnTo>
                    <a:pt x="146" y="58"/>
                  </a:lnTo>
                  <a:lnTo>
                    <a:pt x="152" y="60"/>
                  </a:lnTo>
                  <a:lnTo>
                    <a:pt x="156" y="62"/>
                  </a:lnTo>
                  <a:lnTo>
                    <a:pt x="158" y="62"/>
                  </a:lnTo>
                  <a:lnTo>
                    <a:pt x="158" y="64"/>
                  </a:lnTo>
                  <a:lnTo>
                    <a:pt x="156" y="68"/>
                  </a:lnTo>
                  <a:lnTo>
                    <a:pt x="156" y="72"/>
                  </a:lnTo>
                  <a:lnTo>
                    <a:pt x="154" y="78"/>
                  </a:lnTo>
                  <a:lnTo>
                    <a:pt x="152" y="90"/>
                  </a:lnTo>
                  <a:lnTo>
                    <a:pt x="140" y="100"/>
                  </a:lnTo>
                  <a:lnTo>
                    <a:pt x="132" y="112"/>
                  </a:lnTo>
                  <a:lnTo>
                    <a:pt x="134" y="112"/>
                  </a:lnTo>
                  <a:lnTo>
                    <a:pt x="136" y="110"/>
                  </a:lnTo>
                  <a:lnTo>
                    <a:pt x="138" y="110"/>
                  </a:lnTo>
                  <a:lnTo>
                    <a:pt x="140" y="112"/>
                  </a:lnTo>
                  <a:lnTo>
                    <a:pt x="140" y="11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79" name="Freeform 227"/>
            <p:cNvSpPr>
              <a:spLocks/>
            </p:cNvSpPr>
            <p:nvPr/>
          </p:nvSpPr>
          <p:spPr bwMode="gray">
            <a:xfrm>
              <a:off x="737" y="2506"/>
              <a:ext cx="40" cy="90"/>
            </a:xfrm>
            <a:custGeom>
              <a:avLst/>
              <a:gdLst>
                <a:gd name="T0" fmla="*/ 6 w 40"/>
                <a:gd name="T1" fmla="*/ 0 h 90"/>
                <a:gd name="T2" fmla="*/ 6 w 40"/>
                <a:gd name="T3" fmla="*/ 32 h 90"/>
                <a:gd name="T4" fmla="*/ 4 w 40"/>
                <a:gd name="T5" fmla="*/ 40 h 90"/>
                <a:gd name="T6" fmla="*/ 4 w 40"/>
                <a:gd name="T7" fmla="*/ 46 h 90"/>
                <a:gd name="T8" fmla="*/ 2 w 40"/>
                <a:gd name="T9" fmla="*/ 52 h 90"/>
                <a:gd name="T10" fmla="*/ 0 w 40"/>
                <a:gd name="T11" fmla="*/ 54 h 90"/>
                <a:gd name="T12" fmla="*/ 0 w 40"/>
                <a:gd name="T13" fmla="*/ 56 h 90"/>
                <a:gd name="T14" fmla="*/ 0 w 40"/>
                <a:gd name="T15" fmla="*/ 60 h 90"/>
                <a:gd name="T16" fmla="*/ 0 w 40"/>
                <a:gd name="T17" fmla="*/ 64 h 90"/>
                <a:gd name="T18" fmla="*/ 2 w 40"/>
                <a:gd name="T19" fmla="*/ 66 h 90"/>
                <a:gd name="T20" fmla="*/ 4 w 40"/>
                <a:gd name="T21" fmla="*/ 68 h 90"/>
                <a:gd name="T22" fmla="*/ 4 w 40"/>
                <a:gd name="T23" fmla="*/ 68 h 90"/>
                <a:gd name="T24" fmla="*/ 4 w 40"/>
                <a:gd name="T25" fmla="*/ 84 h 90"/>
                <a:gd name="T26" fmla="*/ 10 w 40"/>
                <a:gd name="T27" fmla="*/ 88 h 90"/>
                <a:gd name="T28" fmla="*/ 12 w 40"/>
                <a:gd name="T29" fmla="*/ 88 h 90"/>
                <a:gd name="T30" fmla="*/ 14 w 40"/>
                <a:gd name="T31" fmla="*/ 86 h 90"/>
                <a:gd name="T32" fmla="*/ 14 w 40"/>
                <a:gd name="T33" fmla="*/ 86 h 90"/>
                <a:gd name="T34" fmla="*/ 16 w 40"/>
                <a:gd name="T35" fmla="*/ 86 h 90"/>
                <a:gd name="T36" fmla="*/ 16 w 40"/>
                <a:gd name="T37" fmla="*/ 88 h 90"/>
                <a:gd name="T38" fmla="*/ 18 w 40"/>
                <a:gd name="T39" fmla="*/ 90 h 90"/>
                <a:gd name="T40" fmla="*/ 18 w 40"/>
                <a:gd name="T41" fmla="*/ 88 h 90"/>
                <a:gd name="T42" fmla="*/ 18 w 40"/>
                <a:gd name="T43" fmla="*/ 86 h 90"/>
                <a:gd name="T44" fmla="*/ 20 w 40"/>
                <a:gd name="T45" fmla="*/ 82 h 90"/>
                <a:gd name="T46" fmla="*/ 22 w 40"/>
                <a:gd name="T47" fmla="*/ 78 h 90"/>
                <a:gd name="T48" fmla="*/ 24 w 40"/>
                <a:gd name="T49" fmla="*/ 74 h 90"/>
                <a:gd name="T50" fmla="*/ 28 w 40"/>
                <a:gd name="T51" fmla="*/ 74 h 90"/>
                <a:gd name="T52" fmla="*/ 32 w 40"/>
                <a:gd name="T53" fmla="*/ 70 h 90"/>
                <a:gd name="T54" fmla="*/ 26 w 40"/>
                <a:gd name="T55" fmla="*/ 64 h 90"/>
                <a:gd name="T56" fmla="*/ 30 w 40"/>
                <a:gd name="T57" fmla="*/ 60 h 90"/>
                <a:gd name="T58" fmla="*/ 32 w 40"/>
                <a:gd name="T59" fmla="*/ 52 h 90"/>
                <a:gd name="T60" fmla="*/ 32 w 40"/>
                <a:gd name="T61" fmla="*/ 42 h 90"/>
                <a:gd name="T62" fmla="*/ 28 w 40"/>
                <a:gd name="T63" fmla="*/ 32 h 90"/>
                <a:gd name="T64" fmla="*/ 32 w 40"/>
                <a:gd name="T65" fmla="*/ 22 h 90"/>
                <a:gd name="T66" fmla="*/ 34 w 40"/>
                <a:gd name="T67" fmla="*/ 14 h 90"/>
                <a:gd name="T68" fmla="*/ 34 w 40"/>
                <a:gd name="T69" fmla="*/ 14 h 90"/>
                <a:gd name="T70" fmla="*/ 36 w 40"/>
                <a:gd name="T71" fmla="*/ 12 h 90"/>
                <a:gd name="T72" fmla="*/ 38 w 40"/>
                <a:gd name="T73" fmla="*/ 10 h 90"/>
                <a:gd name="T74" fmla="*/ 40 w 40"/>
                <a:gd name="T75" fmla="*/ 8 h 90"/>
                <a:gd name="T76" fmla="*/ 40 w 40"/>
                <a:gd name="T77" fmla="*/ 6 h 90"/>
                <a:gd name="T78" fmla="*/ 40 w 40"/>
                <a:gd name="T79" fmla="*/ 4 h 90"/>
                <a:gd name="T80" fmla="*/ 34 w 40"/>
                <a:gd name="T81" fmla="*/ 2 h 90"/>
                <a:gd name="T82" fmla="*/ 30 w 40"/>
                <a:gd name="T83" fmla="*/ 0 h 90"/>
                <a:gd name="T84" fmla="*/ 28 w 40"/>
                <a:gd name="T85" fmla="*/ 0 h 90"/>
                <a:gd name="T86" fmla="*/ 12 w 40"/>
                <a:gd name="T87" fmla="*/ 2 h 90"/>
                <a:gd name="T88" fmla="*/ 6 w 40"/>
                <a:gd name="T89" fmla="*/ 0 h 90"/>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40"/>
                <a:gd name="T136" fmla="*/ 0 h 90"/>
                <a:gd name="T137" fmla="*/ 40 w 40"/>
                <a:gd name="T138" fmla="*/ 90 h 90"/>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40" h="90">
                  <a:moveTo>
                    <a:pt x="6" y="0"/>
                  </a:moveTo>
                  <a:lnTo>
                    <a:pt x="6" y="32"/>
                  </a:lnTo>
                  <a:lnTo>
                    <a:pt x="4" y="40"/>
                  </a:lnTo>
                  <a:lnTo>
                    <a:pt x="4" y="46"/>
                  </a:lnTo>
                  <a:lnTo>
                    <a:pt x="2" y="52"/>
                  </a:lnTo>
                  <a:lnTo>
                    <a:pt x="0" y="54"/>
                  </a:lnTo>
                  <a:lnTo>
                    <a:pt x="0" y="56"/>
                  </a:lnTo>
                  <a:lnTo>
                    <a:pt x="0" y="60"/>
                  </a:lnTo>
                  <a:lnTo>
                    <a:pt x="0" y="64"/>
                  </a:lnTo>
                  <a:lnTo>
                    <a:pt x="2" y="66"/>
                  </a:lnTo>
                  <a:lnTo>
                    <a:pt x="4" y="68"/>
                  </a:lnTo>
                  <a:lnTo>
                    <a:pt x="4" y="84"/>
                  </a:lnTo>
                  <a:lnTo>
                    <a:pt x="10" y="88"/>
                  </a:lnTo>
                  <a:lnTo>
                    <a:pt x="12" y="88"/>
                  </a:lnTo>
                  <a:lnTo>
                    <a:pt x="14" y="86"/>
                  </a:lnTo>
                  <a:lnTo>
                    <a:pt x="16" y="86"/>
                  </a:lnTo>
                  <a:lnTo>
                    <a:pt x="16" y="88"/>
                  </a:lnTo>
                  <a:lnTo>
                    <a:pt x="18" y="90"/>
                  </a:lnTo>
                  <a:lnTo>
                    <a:pt x="18" y="88"/>
                  </a:lnTo>
                  <a:lnTo>
                    <a:pt x="18" y="86"/>
                  </a:lnTo>
                  <a:lnTo>
                    <a:pt x="20" y="82"/>
                  </a:lnTo>
                  <a:lnTo>
                    <a:pt x="22" y="78"/>
                  </a:lnTo>
                  <a:lnTo>
                    <a:pt x="24" y="74"/>
                  </a:lnTo>
                  <a:lnTo>
                    <a:pt x="28" y="74"/>
                  </a:lnTo>
                  <a:lnTo>
                    <a:pt x="32" y="70"/>
                  </a:lnTo>
                  <a:lnTo>
                    <a:pt x="26" y="64"/>
                  </a:lnTo>
                  <a:lnTo>
                    <a:pt x="30" y="60"/>
                  </a:lnTo>
                  <a:lnTo>
                    <a:pt x="32" y="52"/>
                  </a:lnTo>
                  <a:lnTo>
                    <a:pt x="32" y="42"/>
                  </a:lnTo>
                  <a:lnTo>
                    <a:pt x="28" y="32"/>
                  </a:lnTo>
                  <a:lnTo>
                    <a:pt x="32" y="22"/>
                  </a:lnTo>
                  <a:lnTo>
                    <a:pt x="34" y="14"/>
                  </a:lnTo>
                  <a:lnTo>
                    <a:pt x="36" y="12"/>
                  </a:lnTo>
                  <a:lnTo>
                    <a:pt x="38" y="10"/>
                  </a:lnTo>
                  <a:lnTo>
                    <a:pt x="40" y="8"/>
                  </a:lnTo>
                  <a:lnTo>
                    <a:pt x="40" y="6"/>
                  </a:lnTo>
                  <a:lnTo>
                    <a:pt x="40" y="4"/>
                  </a:lnTo>
                  <a:lnTo>
                    <a:pt x="34" y="2"/>
                  </a:lnTo>
                  <a:lnTo>
                    <a:pt x="30" y="0"/>
                  </a:lnTo>
                  <a:lnTo>
                    <a:pt x="28" y="0"/>
                  </a:lnTo>
                  <a:lnTo>
                    <a:pt x="12" y="2"/>
                  </a:lnTo>
                  <a:lnTo>
                    <a:pt x="6"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80" name="Freeform 228"/>
            <p:cNvSpPr>
              <a:spLocks/>
            </p:cNvSpPr>
            <p:nvPr/>
          </p:nvSpPr>
          <p:spPr bwMode="gray">
            <a:xfrm>
              <a:off x="927" y="2252"/>
              <a:ext cx="104" cy="178"/>
            </a:xfrm>
            <a:custGeom>
              <a:avLst/>
              <a:gdLst>
                <a:gd name="T0" fmla="*/ 28 w 104"/>
                <a:gd name="T1" fmla="*/ 148 h 178"/>
                <a:gd name="T2" fmla="*/ 16 w 104"/>
                <a:gd name="T3" fmla="*/ 144 h 178"/>
                <a:gd name="T4" fmla="*/ 6 w 104"/>
                <a:gd name="T5" fmla="*/ 116 h 178"/>
                <a:gd name="T6" fmla="*/ 6 w 104"/>
                <a:gd name="T7" fmla="*/ 112 h 178"/>
                <a:gd name="T8" fmla="*/ 2 w 104"/>
                <a:gd name="T9" fmla="*/ 106 h 178"/>
                <a:gd name="T10" fmla="*/ 10 w 104"/>
                <a:gd name="T11" fmla="*/ 88 h 178"/>
                <a:gd name="T12" fmla="*/ 6 w 104"/>
                <a:gd name="T13" fmla="*/ 86 h 178"/>
                <a:gd name="T14" fmla="*/ 12 w 104"/>
                <a:gd name="T15" fmla="*/ 76 h 178"/>
                <a:gd name="T16" fmla="*/ 18 w 104"/>
                <a:gd name="T17" fmla="*/ 74 h 178"/>
                <a:gd name="T18" fmla="*/ 18 w 104"/>
                <a:gd name="T19" fmla="*/ 66 h 178"/>
                <a:gd name="T20" fmla="*/ 16 w 104"/>
                <a:gd name="T21" fmla="*/ 60 h 178"/>
                <a:gd name="T22" fmla="*/ 18 w 104"/>
                <a:gd name="T23" fmla="*/ 58 h 178"/>
                <a:gd name="T24" fmla="*/ 20 w 104"/>
                <a:gd name="T25" fmla="*/ 54 h 178"/>
                <a:gd name="T26" fmla="*/ 20 w 104"/>
                <a:gd name="T27" fmla="*/ 44 h 178"/>
                <a:gd name="T28" fmla="*/ 30 w 104"/>
                <a:gd name="T29" fmla="*/ 32 h 178"/>
                <a:gd name="T30" fmla="*/ 44 w 104"/>
                <a:gd name="T31" fmla="*/ 26 h 178"/>
                <a:gd name="T32" fmla="*/ 62 w 104"/>
                <a:gd name="T33" fmla="*/ 6 h 178"/>
                <a:gd name="T34" fmla="*/ 76 w 104"/>
                <a:gd name="T35" fmla="*/ 20 h 178"/>
                <a:gd name="T36" fmla="*/ 72 w 104"/>
                <a:gd name="T37" fmla="*/ 24 h 178"/>
                <a:gd name="T38" fmla="*/ 72 w 104"/>
                <a:gd name="T39" fmla="*/ 30 h 178"/>
                <a:gd name="T40" fmla="*/ 72 w 104"/>
                <a:gd name="T41" fmla="*/ 40 h 178"/>
                <a:gd name="T42" fmla="*/ 78 w 104"/>
                <a:gd name="T43" fmla="*/ 40 h 178"/>
                <a:gd name="T44" fmla="*/ 82 w 104"/>
                <a:gd name="T45" fmla="*/ 42 h 178"/>
                <a:gd name="T46" fmla="*/ 74 w 104"/>
                <a:gd name="T47" fmla="*/ 42 h 178"/>
                <a:gd name="T48" fmla="*/ 78 w 104"/>
                <a:gd name="T49" fmla="*/ 50 h 178"/>
                <a:gd name="T50" fmla="*/ 76 w 104"/>
                <a:gd name="T51" fmla="*/ 56 h 178"/>
                <a:gd name="T52" fmla="*/ 72 w 104"/>
                <a:gd name="T53" fmla="*/ 60 h 178"/>
                <a:gd name="T54" fmla="*/ 72 w 104"/>
                <a:gd name="T55" fmla="*/ 66 h 178"/>
                <a:gd name="T56" fmla="*/ 72 w 104"/>
                <a:gd name="T57" fmla="*/ 70 h 178"/>
                <a:gd name="T58" fmla="*/ 66 w 104"/>
                <a:gd name="T59" fmla="*/ 78 h 178"/>
                <a:gd name="T60" fmla="*/ 64 w 104"/>
                <a:gd name="T61" fmla="*/ 88 h 178"/>
                <a:gd name="T62" fmla="*/ 64 w 104"/>
                <a:gd name="T63" fmla="*/ 94 h 178"/>
                <a:gd name="T64" fmla="*/ 80 w 104"/>
                <a:gd name="T65" fmla="*/ 94 h 178"/>
                <a:gd name="T66" fmla="*/ 96 w 104"/>
                <a:gd name="T67" fmla="*/ 110 h 178"/>
                <a:gd name="T68" fmla="*/ 102 w 104"/>
                <a:gd name="T69" fmla="*/ 132 h 178"/>
                <a:gd name="T70" fmla="*/ 96 w 104"/>
                <a:gd name="T71" fmla="*/ 138 h 178"/>
                <a:gd name="T72" fmla="*/ 78 w 104"/>
                <a:gd name="T73" fmla="*/ 158 h 178"/>
                <a:gd name="T74" fmla="*/ 80 w 104"/>
                <a:gd name="T75" fmla="*/ 160 h 178"/>
                <a:gd name="T76" fmla="*/ 78 w 104"/>
                <a:gd name="T77" fmla="*/ 164 h 178"/>
                <a:gd name="T78" fmla="*/ 58 w 104"/>
                <a:gd name="T79" fmla="*/ 170 h 178"/>
                <a:gd name="T80" fmla="*/ 26 w 104"/>
                <a:gd name="T81" fmla="*/ 178 h 178"/>
                <a:gd name="T82" fmla="*/ 28 w 104"/>
                <a:gd name="T83" fmla="*/ 168 h 178"/>
                <a:gd name="T84" fmla="*/ 32 w 104"/>
                <a:gd name="T85" fmla="*/ 150 h 178"/>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04"/>
                <a:gd name="T130" fmla="*/ 0 h 178"/>
                <a:gd name="T131" fmla="*/ 104 w 104"/>
                <a:gd name="T132" fmla="*/ 178 h 178"/>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04" h="178">
                  <a:moveTo>
                    <a:pt x="32" y="150"/>
                  </a:moveTo>
                  <a:lnTo>
                    <a:pt x="30" y="150"/>
                  </a:lnTo>
                  <a:lnTo>
                    <a:pt x="28" y="148"/>
                  </a:lnTo>
                  <a:lnTo>
                    <a:pt x="24" y="148"/>
                  </a:lnTo>
                  <a:lnTo>
                    <a:pt x="20" y="146"/>
                  </a:lnTo>
                  <a:lnTo>
                    <a:pt x="16" y="144"/>
                  </a:lnTo>
                  <a:lnTo>
                    <a:pt x="12" y="144"/>
                  </a:lnTo>
                  <a:lnTo>
                    <a:pt x="12" y="142"/>
                  </a:lnTo>
                  <a:lnTo>
                    <a:pt x="6" y="116"/>
                  </a:lnTo>
                  <a:lnTo>
                    <a:pt x="8" y="114"/>
                  </a:lnTo>
                  <a:lnTo>
                    <a:pt x="6" y="112"/>
                  </a:lnTo>
                  <a:lnTo>
                    <a:pt x="4" y="108"/>
                  </a:lnTo>
                  <a:lnTo>
                    <a:pt x="2" y="106"/>
                  </a:lnTo>
                  <a:lnTo>
                    <a:pt x="0" y="102"/>
                  </a:lnTo>
                  <a:lnTo>
                    <a:pt x="0" y="98"/>
                  </a:lnTo>
                  <a:lnTo>
                    <a:pt x="10" y="88"/>
                  </a:lnTo>
                  <a:lnTo>
                    <a:pt x="8" y="88"/>
                  </a:lnTo>
                  <a:lnTo>
                    <a:pt x="8" y="86"/>
                  </a:lnTo>
                  <a:lnTo>
                    <a:pt x="6" y="86"/>
                  </a:lnTo>
                  <a:lnTo>
                    <a:pt x="6" y="84"/>
                  </a:lnTo>
                  <a:lnTo>
                    <a:pt x="12" y="76"/>
                  </a:lnTo>
                  <a:lnTo>
                    <a:pt x="16" y="76"/>
                  </a:lnTo>
                  <a:lnTo>
                    <a:pt x="18" y="76"/>
                  </a:lnTo>
                  <a:lnTo>
                    <a:pt x="18" y="74"/>
                  </a:lnTo>
                  <a:lnTo>
                    <a:pt x="18" y="70"/>
                  </a:lnTo>
                  <a:lnTo>
                    <a:pt x="18" y="66"/>
                  </a:lnTo>
                  <a:lnTo>
                    <a:pt x="18" y="62"/>
                  </a:lnTo>
                  <a:lnTo>
                    <a:pt x="16" y="62"/>
                  </a:lnTo>
                  <a:lnTo>
                    <a:pt x="16" y="60"/>
                  </a:lnTo>
                  <a:lnTo>
                    <a:pt x="16" y="58"/>
                  </a:lnTo>
                  <a:lnTo>
                    <a:pt x="18" y="58"/>
                  </a:lnTo>
                  <a:lnTo>
                    <a:pt x="18" y="56"/>
                  </a:lnTo>
                  <a:lnTo>
                    <a:pt x="20" y="56"/>
                  </a:lnTo>
                  <a:lnTo>
                    <a:pt x="20" y="54"/>
                  </a:lnTo>
                  <a:lnTo>
                    <a:pt x="22" y="52"/>
                  </a:lnTo>
                  <a:lnTo>
                    <a:pt x="22" y="48"/>
                  </a:lnTo>
                  <a:lnTo>
                    <a:pt x="20" y="44"/>
                  </a:lnTo>
                  <a:lnTo>
                    <a:pt x="18" y="38"/>
                  </a:lnTo>
                  <a:lnTo>
                    <a:pt x="24" y="34"/>
                  </a:lnTo>
                  <a:lnTo>
                    <a:pt x="30" y="32"/>
                  </a:lnTo>
                  <a:lnTo>
                    <a:pt x="36" y="28"/>
                  </a:lnTo>
                  <a:lnTo>
                    <a:pt x="40" y="32"/>
                  </a:lnTo>
                  <a:lnTo>
                    <a:pt x="44" y="26"/>
                  </a:lnTo>
                  <a:lnTo>
                    <a:pt x="44" y="4"/>
                  </a:lnTo>
                  <a:lnTo>
                    <a:pt x="64" y="0"/>
                  </a:lnTo>
                  <a:lnTo>
                    <a:pt x="62" y="6"/>
                  </a:lnTo>
                  <a:lnTo>
                    <a:pt x="66" y="12"/>
                  </a:lnTo>
                  <a:lnTo>
                    <a:pt x="74" y="14"/>
                  </a:lnTo>
                  <a:lnTo>
                    <a:pt x="76" y="20"/>
                  </a:lnTo>
                  <a:lnTo>
                    <a:pt x="74" y="22"/>
                  </a:lnTo>
                  <a:lnTo>
                    <a:pt x="72" y="24"/>
                  </a:lnTo>
                  <a:lnTo>
                    <a:pt x="72" y="26"/>
                  </a:lnTo>
                  <a:lnTo>
                    <a:pt x="72" y="28"/>
                  </a:lnTo>
                  <a:lnTo>
                    <a:pt x="72" y="30"/>
                  </a:lnTo>
                  <a:lnTo>
                    <a:pt x="72" y="32"/>
                  </a:lnTo>
                  <a:lnTo>
                    <a:pt x="72" y="36"/>
                  </a:lnTo>
                  <a:lnTo>
                    <a:pt x="72" y="40"/>
                  </a:lnTo>
                  <a:lnTo>
                    <a:pt x="74" y="40"/>
                  </a:lnTo>
                  <a:lnTo>
                    <a:pt x="76" y="40"/>
                  </a:lnTo>
                  <a:lnTo>
                    <a:pt x="78" y="40"/>
                  </a:lnTo>
                  <a:lnTo>
                    <a:pt x="82" y="42"/>
                  </a:lnTo>
                  <a:lnTo>
                    <a:pt x="84" y="42"/>
                  </a:lnTo>
                  <a:lnTo>
                    <a:pt x="82" y="42"/>
                  </a:lnTo>
                  <a:lnTo>
                    <a:pt x="80" y="42"/>
                  </a:lnTo>
                  <a:lnTo>
                    <a:pt x="78" y="42"/>
                  </a:lnTo>
                  <a:lnTo>
                    <a:pt x="74" y="42"/>
                  </a:lnTo>
                  <a:lnTo>
                    <a:pt x="74" y="44"/>
                  </a:lnTo>
                  <a:lnTo>
                    <a:pt x="78" y="50"/>
                  </a:lnTo>
                  <a:lnTo>
                    <a:pt x="78" y="52"/>
                  </a:lnTo>
                  <a:lnTo>
                    <a:pt x="78" y="54"/>
                  </a:lnTo>
                  <a:lnTo>
                    <a:pt x="76" y="56"/>
                  </a:lnTo>
                  <a:lnTo>
                    <a:pt x="74" y="58"/>
                  </a:lnTo>
                  <a:lnTo>
                    <a:pt x="72" y="58"/>
                  </a:lnTo>
                  <a:lnTo>
                    <a:pt x="72" y="60"/>
                  </a:lnTo>
                  <a:lnTo>
                    <a:pt x="72" y="62"/>
                  </a:lnTo>
                  <a:lnTo>
                    <a:pt x="72" y="66"/>
                  </a:lnTo>
                  <a:lnTo>
                    <a:pt x="76" y="68"/>
                  </a:lnTo>
                  <a:lnTo>
                    <a:pt x="74" y="68"/>
                  </a:lnTo>
                  <a:lnTo>
                    <a:pt x="72" y="70"/>
                  </a:lnTo>
                  <a:lnTo>
                    <a:pt x="70" y="72"/>
                  </a:lnTo>
                  <a:lnTo>
                    <a:pt x="66" y="76"/>
                  </a:lnTo>
                  <a:lnTo>
                    <a:pt x="66" y="78"/>
                  </a:lnTo>
                  <a:lnTo>
                    <a:pt x="66" y="86"/>
                  </a:lnTo>
                  <a:lnTo>
                    <a:pt x="64" y="88"/>
                  </a:lnTo>
                  <a:lnTo>
                    <a:pt x="64" y="90"/>
                  </a:lnTo>
                  <a:lnTo>
                    <a:pt x="62" y="92"/>
                  </a:lnTo>
                  <a:lnTo>
                    <a:pt x="64" y="94"/>
                  </a:lnTo>
                  <a:lnTo>
                    <a:pt x="66" y="96"/>
                  </a:lnTo>
                  <a:lnTo>
                    <a:pt x="74" y="94"/>
                  </a:lnTo>
                  <a:lnTo>
                    <a:pt x="80" y="94"/>
                  </a:lnTo>
                  <a:lnTo>
                    <a:pt x="88" y="98"/>
                  </a:lnTo>
                  <a:lnTo>
                    <a:pt x="88" y="108"/>
                  </a:lnTo>
                  <a:lnTo>
                    <a:pt x="96" y="110"/>
                  </a:lnTo>
                  <a:lnTo>
                    <a:pt x="100" y="116"/>
                  </a:lnTo>
                  <a:lnTo>
                    <a:pt x="104" y="132"/>
                  </a:lnTo>
                  <a:lnTo>
                    <a:pt x="102" y="132"/>
                  </a:lnTo>
                  <a:lnTo>
                    <a:pt x="102" y="134"/>
                  </a:lnTo>
                  <a:lnTo>
                    <a:pt x="100" y="138"/>
                  </a:lnTo>
                  <a:lnTo>
                    <a:pt x="96" y="138"/>
                  </a:lnTo>
                  <a:lnTo>
                    <a:pt x="88" y="144"/>
                  </a:lnTo>
                  <a:lnTo>
                    <a:pt x="78" y="148"/>
                  </a:lnTo>
                  <a:lnTo>
                    <a:pt x="78" y="158"/>
                  </a:lnTo>
                  <a:lnTo>
                    <a:pt x="80" y="158"/>
                  </a:lnTo>
                  <a:lnTo>
                    <a:pt x="80" y="160"/>
                  </a:lnTo>
                  <a:lnTo>
                    <a:pt x="80" y="162"/>
                  </a:lnTo>
                  <a:lnTo>
                    <a:pt x="80" y="164"/>
                  </a:lnTo>
                  <a:lnTo>
                    <a:pt x="78" y="164"/>
                  </a:lnTo>
                  <a:lnTo>
                    <a:pt x="76" y="164"/>
                  </a:lnTo>
                  <a:lnTo>
                    <a:pt x="70" y="162"/>
                  </a:lnTo>
                  <a:lnTo>
                    <a:pt x="58" y="170"/>
                  </a:lnTo>
                  <a:lnTo>
                    <a:pt x="48" y="172"/>
                  </a:lnTo>
                  <a:lnTo>
                    <a:pt x="36" y="176"/>
                  </a:lnTo>
                  <a:lnTo>
                    <a:pt x="26" y="178"/>
                  </a:lnTo>
                  <a:lnTo>
                    <a:pt x="26" y="176"/>
                  </a:lnTo>
                  <a:lnTo>
                    <a:pt x="26" y="174"/>
                  </a:lnTo>
                  <a:lnTo>
                    <a:pt x="28" y="168"/>
                  </a:lnTo>
                  <a:lnTo>
                    <a:pt x="30" y="162"/>
                  </a:lnTo>
                  <a:lnTo>
                    <a:pt x="30" y="156"/>
                  </a:lnTo>
                  <a:lnTo>
                    <a:pt x="32" y="15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81" name="Freeform 229"/>
            <p:cNvSpPr>
              <a:spLocks/>
            </p:cNvSpPr>
            <p:nvPr/>
          </p:nvSpPr>
          <p:spPr bwMode="gray">
            <a:xfrm>
              <a:off x="903" y="2288"/>
              <a:ext cx="46" cy="62"/>
            </a:xfrm>
            <a:custGeom>
              <a:avLst/>
              <a:gdLst>
                <a:gd name="T0" fmla="*/ 24 w 46"/>
                <a:gd name="T1" fmla="*/ 62 h 62"/>
                <a:gd name="T2" fmla="*/ 22 w 46"/>
                <a:gd name="T3" fmla="*/ 60 h 62"/>
                <a:gd name="T4" fmla="*/ 20 w 46"/>
                <a:gd name="T5" fmla="*/ 60 h 62"/>
                <a:gd name="T6" fmla="*/ 16 w 46"/>
                <a:gd name="T7" fmla="*/ 58 h 62"/>
                <a:gd name="T8" fmla="*/ 14 w 46"/>
                <a:gd name="T9" fmla="*/ 56 h 62"/>
                <a:gd name="T10" fmla="*/ 14 w 46"/>
                <a:gd name="T11" fmla="*/ 54 h 62"/>
                <a:gd name="T12" fmla="*/ 0 w 46"/>
                <a:gd name="T13" fmla="*/ 46 h 62"/>
                <a:gd name="T14" fmla="*/ 6 w 46"/>
                <a:gd name="T15" fmla="*/ 40 h 62"/>
                <a:gd name="T16" fmla="*/ 6 w 46"/>
                <a:gd name="T17" fmla="*/ 38 h 62"/>
                <a:gd name="T18" fmla="*/ 8 w 46"/>
                <a:gd name="T19" fmla="*/ 36 h 62"/>
                <a:gd name="T20" fmla="*/ 8 w 46"/>
                <a:gd name="T21" fmla="*/ 34 h 62"/>
                <a:gd name="T22" fmla="*/ 10 w 46"/>
                <a:gd name="T23" fmla="*/ 30 h 62"/>
                <a:gd name="T24" fmla="*/ 12 w 46"/>
                <a:gd name="T25" fmla="*/ 28 h 62"/>
                <a:gd name="T26" fmla="*/ 12 w 46"/>
                <a:gd name="T27" fmla="*/ 24 h 62"/>
                <a:gd name="T28" fmla="*/ 12 w 46"/>
                <a:gd name="T29" fmla="*/ 22 h 62"/>
                <a:gd name="T30" fmla="*/ 14 w 46"/>
                <a:gd name="T31" fmla="*/ 20 h 62"/>
                <a:gd name="T32" fmla="*/ 16 w 46"/>
                <a:gd name="T33" fmla="*/ 16 h 62"/>
                <a:gd name="T34" fmla="*/ 20 w 46"/>
                <a:gd name="T35" fmla="*/ 10 h 62"/>
                <a:gd name="T36" fmla="*/ 22 w 46"/>
                <a:gd name="T37" fmla="*/ 6 h 62"/>
                <a:gd name="T38" fmla="*/ 28 w 46"/>
                <a:gd name="T39" fmla="*/ 2 h 62"/>
                <a:gd name="T40" fmla="*/ 32 w 46"/>
                <a:gd name="T41" fmla="*/ 0 h 62"/>
                <a:gd name="T42" fmla="*/ 34 w 46"/>
                <a:gd name="T43" fmla="*/ 0 h 62"/>
                <a:gd name="T44" fmla="*/ 36 w 46"/>
                <a:gd name="T45" fmla="*/ 0 h 62"/>
                <a:gd name="T46" fmla="*/ 40 w 46"/>
                <a:gd name="T47" fmla="*/ 0 h 62"/>
                <a:gd name="T48" fmla="*/ 42 w 46"/>
                <a:gd name="T49" fmla="*/ 2 h 62"/>
                <a:gd name="T50" fmla="*/ 42 w 46"/>
                <a:gd name="T51" fmla="*/ 2 h 62"/>
                <a:gd name="T52" fmla="*/ 44 w 46"/>
                <a:gd name="T53" fmla="*/ 6 h 62"/>
                <a:gd name="T54" fmla="*/ 44 w 46"/>
                <a:gd name="T55" fmla="*/ 8 h 62"/>
                <a:gd name="T56" fmla="*/ 46 w 46"/>
                <a:gd name="T57" fmla="*/ 12 h 62"/>
                <a:gd name="T58" fmla="*/ 44 w 46"/>
                <a:gd name="T59" fmla="*/ 18 h 62"/>
                <a:gd name="T60" fmla="*/ 42 w 46"/>
                <a:gd name="T61" fmla="*/ 22 h 62"/>
                <a:gd name="T62" fmla="*/ 42 w 46"/>
                <a:gd name="T63" fmla="*/ 22 h 62"/>
                <a:gd name="T64" fmla="*/ 40 w 46"/>
                <a:gd name="T65" fmla="*/ 22 h 62"/>
                <a:gd name="T66" fmla="*/ 40 w 46"/>
                <a:gd name="T67" fmla="*/ 24 h 62"/>
                <a:gd name="T68" fmla="*/ 40 w 46"/>
                <a:gd name="T69" fmla="*/ 24 h 62"/>
                <a:gd name="T70" fmla="*/ 42 w 46"/>
                <a:gd name="T71" fmla="*/ 26 h 62"/>
                <a:gd name="T72" fmla="*/ 42 w 46"/>
                <a:gd name="T73" fmla="*/ 28 h 62"/>
                <a:gd name="T74" fmla="*/ 42 w 46"/>
                <a:gd name="T75" fmla="*/ 30 h 62"/>
                <a:gd name="T76" fmla="*/ 42 w 46"/>
                <a:gd name="T77" fmla="*/ 34 h 62"/>
                <a:gd name="T78" fmla="*/ 42 w 46"/>
                <a:gd name="T79" fmla="*/ 38 h 62"/>
                <a:gd name="T80" fmla="*/ 42 w 46"/>
                <a:gd name="T81" fmla="*/ 40 h 62"/>
                <a:gd name="T82" fmla="*/ 36 w 46"/>
                <a:gd name="T83" fmla="*/ 40 h 62"/>
                <a:gd name="T84" fmla="*/ 32 w 46"/>
                <a:gd name="T85" fmla="*/ 46 h 62"/>
                <a:gd name="T86" fmla="*/ 32 w 46"/>
                <a:gd name="T87" fmla="*/ 46 h 62"/>
                <a:gd name="T88" fmla="*/ 30 w 46"/>
                <a:gd name="T89" fmla="*/ 48 h 62"/>
                <a:gd name="T90" fmla="*/ 30 w 46"/>
                <a:gd name="T91" fmla="*/ 50 h 62"/>
                <a:gd name="T92" fmla="*/ 34 w 46"/>
                <a:gd name="T93" fmla="*/ 52 h 62"/>
                <a:gd name="T94" fmla="*/ 24 w 46"/>
                <a:gd name="T95" fmla="*/ 62 h 62"/>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6"/>
                <a:gd name="T145" fmla="*/ 0 h 62"/>
                <a:gd name="T146" fmla="*/ 46 w 46"/>
                <a:gd name="T147" fmla="*/ 62 h 62"/>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6" h="62">
                  <a:moveTo>
                    <a:pt x="24" y="62"/>
                  </a:moveTo>
                  <a:lnTo>
                    <a:pt x="22" y="60"/>
                  </a:lnTo>
                  <a:lnTo>
                    <a:pt x="20" y="60"/>
                  </a:lnTo>
                  <a:lnTo>
                    <a:pt x="16" y="58"/>
                  </a:lnTo>
                  <a:lnTo>
                    <a:pt x="14" y="56"/>
                  </a:lnTo>
                  <a:lnTo>
                    <a:pt x="14" y="54"/>
                  </a:lnTo>
                  <a:lnTo>
                    <a:pt x="0" y="46"/>
                  </a:lnTo>
                  <a:lnTo>
                    <a:pt x="6" y="40"/>
                  </a:lnTo>
                  <a:lnTo>
                    <a:pt x="6" y="38"/>
                  </a:lnTo>
                  <a:lnTo>
                    <a:pt x="8" y="36"/>
                  </a:lnTo>
                  <a:lnTo>
                    <a:pt x="8" y="34"/>
                  </a:lnTo>
                  <a:lnTo>
                    <a:pt x="10" y="30"/>
                  </a:lnTo>
                  <a:lnTo>
                    <a:pt x="12" y="28"/>
                  </a:lnTo>
                  <a:lnTo>
                    <a:pt x="12" y="24"/>
                  </a:lnTo>
                  <a:lnTo>
                    <a:pt x="12" y="22"/>
                  </a:lnTo>
                  <a:lnTo>
                    <a:pt x="14" y="20"/>
                  </a:lnTo>
                  <a:lnTo>
                    <a:pt x="16" y="16"/>
                  </a:lnTo>
                  <a:lnTo>
                    <a:pt x="20" y="10"/>
                  </a:lnTo>
                  <a:lnTo>
                    <a:pt x="22" y="6"/>
                  </a:lnTo>
                  <a:lnTo>
                    <a:pt x="28" y="2"/>
                  </a:lnTo>
                  <a:lnTo>
                    <a:pt x="32" y="0"/>
                  </a:lnTo>
                  <a:lnTo>
                    <a:pt x="34" y="0"/>
                  </a:lnTo>
                  <a:lnTo>
                    <a:pt x="36" y="0"/>
                  </a:lnTo>
                  <a:lnTo>
                    <a:pt x="40" y="0"/>
                  </a:lnTo>
                  <a:lnTo>
                    <a:pt x="42" y="2"/>
                  </a:lnTo>
                  <a:lnTo>
                    <a:pt x="44" y="6"/>
                  </a:lnTo>
                  <a:lnTo>
                    <a:pt x="44" y="8"/>
                  </a:lnTo>
                  <a:lnTo>
                    <a:pt x="46" y="12"/>
                  </a:lnTo>
                  <a:lnTo>
                    <a:pt x="44" y="18"/>
                  </a:lnTo>
                  <a:lnTo>
                    <a:pt x="42" y="22"/>
                  </a:lnTo>
                  <a:lnTo>
                    <a:pt x="40" y="22"/>
                  </a:lnTo>
                  <a:lnTo>
                    <a:pt x="40" y="24"/>
                  </a:lnTo>
                  <a:lnTo>
                    <a:pt x="42" y="26"/>
                  </a:lnTo>
                  <a:lnTo>
                    <a:pt x="42" y="28"/>
                  </a:lnTo>
                  <a:lnTo>
                    <a:pt x="42" y="30"/>
                  </a:lnTo>
                  <a:lnTo>
                    <a:pt x="42" y="34"/>
                  </a:lnTo>
                  <a:lnTo>
                    <a:pt x="42" y="38"/>
                  </a:lnTo>
                  <a:lnTo>
                    <a:pt x="42" y="40"/>
                  </a:lnTo>
                  <a:lnTo>
                    <a:pt x="36" y="40"/>
                  </a:lnTo>
                  <a:lnTo>
                    <a:pt x="32" y="46"/>
                  </a:lnTo>
                  <a:lnTo>
                    <a:pt x="30" y="48"/>
                  </a:lnTo>
                  <a:lnTo>
                    <a:pt x="30" y="50"/>
                  </a:lnTo>
                  <a:lnTo>
                    <a:pt x="34" y="52"/>
                  </a:lnTo>
                  <a:lnTo>
                    <a:pt x="24" y="6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82" name="Freeform 230"/>
            <p:cNvSpPr>
              <a:spLocks/>
            </p:cNvSpPr>
            <p:nvPr/>
          </p:nvSpPr>
          <p:spPr bwMode="gray">
            <a:xfrm>
              <a:off x="895" y="2334"/>
              <a:ext cx="40" cy="46"/>
            </a:xfrm>
            <a:custGeom>
              <a:avLst/>
              <a:gdLst>
                <a:gd name="T0" fmla="*/ 8 w 40"/>
                <a:gd name="T1" fmla="*/ 0 h 46"/>
                <a:gd name="T2" fmla="*/ 22 w 40"/>
                <a:gd name="T3" fmla="*/ 8 h 46"/>
                <a:gd name="T4" fmla="*/ 22 w 40"/>
                <a:gd name="T5" fmla="*/ 10 h 46"/>
                <a:gd name="T6" fmla="*/ 24 w 40"/>
                <a:gd name="T7" fmla="*/ 12 h 46"/>
                <a:gd name="T8" fmla="*/ 28 w 40"/>
                <a:gd name="T9" fmla="*/ 14 h 46"/>
                <a:gd name="T10" fmla="*/ 30 w 40"/>
                <a:gd name="T11" fmla="*/ 14 h 46"/>
                <a:gd name="T12" fmla="*/ 32 w 40"/>
                <a:gd name="T13" fmla="*/ 16 h 46"/>
                <a:gd name="T14" fmla="*/ 32 w 40"/>
                <a:gd name="T15" fmla="*/ 18 h 46"/>
                <a:gd name="T16" fmla="*/ 32 w 40"/>
                <a:gd name="T17" fmla="*/ 22 h 46"/>
                <a:gd name="T18" fmla="*/ 34 w 40"/>
                <a:gd name="T19" fmla="*/ 24 h 46"/>
                <a:gd name="T20" fmla="*/ 36 w 40"/>
                <a:gd name="T21" fmla="*/ 28 h 46"/>
                <a:gd name="T22" fmla="*/ 38 w 40"/>
                <a:gd name="T23" fmla="*/ 30 h 46"/>
                <a:gd name="T24" fmla="*/ 38 w 40"/>
                <a:gd name="T25" fmla="*/ 30 h 46"/>
                <a:gd name="T26" fmla="*/ 40 w 40"/>
                <a:gd name="T27" fmla="*/ 32 h 46"/>
                <a:gd name="T28" fmla="*/ 38 w 40"/>
                <a:gd name="T29" fmla="*/ 34 h 46"/>
                <a:gd name="T30" fmla="*/ 38 w 40"/>
                <a:gd name="T31" fmla="*/ 34 h 46"/>
                <a:gd name="T32" fmla="*/ 36 w 40"/>
                <a:gd name="T33" fmla="*/ 36 h 46"/>
                <a:gd name="T34" fmla="*/ 36 w 40"/>
                <a:gd name="T35" fmla="*/ 36 h 46"/>
                <a:gd name="T36" fmla="*/ 32 w 40"/>
                <a:gd name="T37" fmla="*/ 38 h 46"/>
                <a:gd name="T38" fmla="*/ 30 w 40"/>
                <a:gd name="T39" fmla="*/ 40 h 46"/>
                <a:gd name="T40" fmla="*/ 30 w 40"/>
                <a:gd name="T41" fmla="*/ 42 h 46"/>
                <a:gd name="T42" fmla="*/ 28 w 40"/>
                <a:gd name="T43" fmla="*/ 44 h 46"/>
                <a:gd name="T44" fmla="*/ 28 w 40"/>
                <a:gd name="T45" fmla="*/ 46 h 46"/>
                <a:gd name="T46" fmla="*/ 26 w 40"/>
                <a:gd name="T47" fmla="*/ 42 h 46"/>
                <a:gd name="T48" fmla="*/ 24 w 40"/>
                <a:gd name="T49" fmla="*/ 38 h 46"/>
                <a:gd name="T50" fmla="*/ 22 w 40"/>
                <a:gd name="T51" fmla="*/ 38 h 46"/>
                <a:gd name="T52" fmla="*/ 20 w 40"/>
                <a:gd name="T53" fmla="*/ 38 h 46"/>
                <a:gd name="T54" fmla="*/ 20 w 40"/>
                <a:gd name="T55" fmla="*/ 36 h 46"/>
                <a:gd name="T56" fmla="*/ 18 w 40"/>
                <a:gd name="T57" fmla="*/ 36 h 46"/>
                <a:gd name="T58" fmla="*/ 16 w 40"/>
                <a:gd name="T59" fmla="*/ 32 h 46"/>
                <a:gd name="T60" fmla="*/ 14 w 40"/>
                <a:gd name="T61" fmla="*/ 28 h 46"/>
                <a:gd name="T62" fmla="*/ 14 w 40"/>
                <a:gd name="T63" fmla="*/ 26 h 46"/>
                <a:gd name="T64" fmla="*/ 16 w 40"/>
                <a:gd name="T65" fmla="*/ 24 h 46"/>
                <a:gd name="T66" fmla="*/ 16 w 40"/>
                <a:gd name="T67" fmla="*/ 22 h 46"/>
                <a:gd name="T68" fmla="*/ 0 w 40"/>
                <a:gd name="T69" fmla="*/ 6 h 46"/>
                <a:gd name="T70" fmla="*/ 2 w 40"/>
                <a:gd name="T71" fmla="*/ 6 h 46"/>
                <a:gd name="T72" fmla="*/ 4 w 40"/>
                <a:gd name="T73" fmla="*/ 4 h 46"/>
                <a:gd name="T74" fmla="*/ 6 w 40"/>
                <a:gd name="T75" fmla="*/ 2 h 46"/>
                <a:gd name="T76" fmla="*/ 8 w 40"/>
                <a:gd name="T77" fmla="*/ 0 h 4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40"/>
                <a:gd name="T118" fmla="*/ 0 h 46"/>
                <a:gd name="T119" fmla="*/ 40 w 40"/>
                <a:gd name="T120" fmla="*/ 46 h 4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40" h="46">
                  <a:moveTo>
                    <a:pt x="8" y="0"/>
                  </a:moveTo>
                  <a:lnTo>
                    <a:pt x="22" y="8"/>
                  </a:lnTo>
                  <a:lnTo>
                    <a:pt x="22" y="10"/>
                  </a:lnTo>
                  <a:lnTo>
                    <a:pt x="24" y="12"/>
                  </a:lnTo>
                  <a:lnTo>
                    <a:pt x="28" y="14"/>
                  </a:lnTo>
                  <a:lnTo>
                    <a:pt x="30" y="14"/>
                  </a:lnTo>
                  <a:lnTo>
                    <a:pt x="32" y="16"/>
                  </a:lnTo>
                  <a:lnTo>
                    <a:pt x="32" y="18"/>
                  </a:lnTo>
                  <a:lnTo>
                    <a:pt x="32" y="22"/>
                  </a:lnTo>
                  <a:lnTo>
                    <a:pt x="34" y="24"/>
                  </a:lnTo>
                  <a:lnTo>
                    <a:pt x="36" y="28"/>
                  </a:lnTo>
                  <a:lnTo>
                    <a:pt x="38" y="30"/>
                  </a:lnTo>
                  <a:lnTo>
                    <a:pt x="40" y="32"/>
                  </a:lnTo>
                  <a:lnTo>
                    <a:pt x="38" y="34"/>
                  </a:lnTo>
                  <a:lnTo>
                    <a:pt x="36" y="36"/>
                  </a:lnTo>
                  <a:lnTo>
                    <a:pt x="32" y="38"/>
                  </a:lnTo>
                  <a:lnTo>
                    <a:pt x="30" y="40"/>
                  </a:lnTo>
                  <a:lnTo>
                    <a:pt x="30" y="42"/>
                  </a:lnTo>
                  <a:lnTo>
                    <a:pt x="28" y="44"/>
                  </a:lnTo>
                  <a:lnTo>
                    <a:pt x="28" y="46"/>
                  </a:lnTo>
                  <a:lnTo>
                    <a:pt x="26" y="42"/>
                  </a:lnTo>
                  <a:lnTo>
                    <a:pt x="24" y="38"/>
                  </a:lnTo>
                  <a:lnTo>
                    <a:pt x="22" y="38"/>
                  </a:lnTo>
                  <a:lnTo>
                    <a:pt x="20" y="38"/>
                  </a:lnTo>
                  <a:lnTo>
                    <a:pt x="20" y="36"/>
                  </a:lnTo>
                  <a:lnTo>
                    <a:pt x="18" y="36"/>
                  </a:lnTo>
                  <a:lnTo>
                    <a:pt x="16" y="32"/>
                  </a:lnTo>
                  <a:lnTo>
                    <a:pt x="14" y="28"/>
                  </a:lnTo>
                  <a:lnTo>
                    <a:pt x="14" y="26"/>
                  </a:lnTo>
                  <a:lnTo>
                    <a:pt x="16" y="24"/>
                  </a:lnTo>
                  <a:lnTo>
                    <a:pt x="16" y="22"/>
                  </a:lnTo>
                  <a:lnTo>
                    <a:pt x="0" y="6"/>
                  </a:lnTo>
                  <a:lnTo>
                    <a:pt x="2" y="6"/>
                  </a:lnTo>
                  <a:lnTo>
                    <a:pt x="4" y="4"/>
                  </a:lnTo>
                  <a:lnTo>
                    <a:pt x="6" y="2"/>
                  </a:lnTo>
                  <a:lnTo>
                    <a:pt x="8"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83" name="Freeform 231"/>
            <p:cNvSpPr>
              <a:spLocks/>
            </p:cNvSpPr>
            <p:nvPr/>
          </p:nvSpPr>
          <p:spPr bwMode="gray">
            <a:xfrm>
              <a:off x="923" y="2368"/>
              <a:ext cx="16" cy="26"/>
            </a:xfrm>
            <a:custGeom>
              <a:avLst/>
              <a:gdLst>
                <a:gd name="T0" fmla="*/ 10 w 16"/>
                <a:gd name="T1" fmla="*/ 0 h 26"/>
                <a:gd name="T2" fmla="*/ 10 w 16"/>
                <a:gd name="T3" fmla="*/ 0 h 26"/>
                <a:gd name="T4" fmla="*/ 8 w 16"/>
                <a:gd name="T5" fmla="*/ 0 h 26"/>
                <a:gd name="T6" fmla="*/ 6 w 16"/>
                <a:gd name="T7" fmla="*/ 2 h 26"/>
                <a:gd name="T8" fmla="*/ 4 w 16"/>
                <a:gd name="T9" fmla="*/ 4 h 26"/>
                <a:gd name="T10" fmla="*/ 2 w 16"/>
                <a:gd name="T11" fmla="*/ 6 h 26"/>
                <a:gd name="T12" fmla="*/ 0 w 16"/>
                <a:gd name="T13" fmla="*/ 12 h 26"/>
                <a:gd name="T14" fmla="*/ 0 w 16"/>
                <a:gd name="T15" fmla="*/ 12 h 26"/>
                <a:gd name="T16" fmla="*/ 2 w 16"/>
                <a:gd name="T17" fmla="*/ 14 h 26"/>
                <a:gd name="T18" fmla="*/ 2 w 16"/>
                <a:gd name="T19" fmla="*/ 16 h 26"/>
                <a:gd name="T20" fmla="*/ 6 w 16"/>
                <a:gd name="T21" fmla="*/ 20 h 26"/>
                <a:gd name="T22" fmla="*/ 10 w 16"/>
                <a:gd name="T23" fmla="*/ 24 h 26"/>
                <a:gd name="T24" fmla="*/ 16 w 16"/>
                <a:gd name="T25" fmla="*/ 26 h 26"/>
                <a:gd name="T26" fmla="*/ 10 w 16"/>
                <a:gd name="T27" fmla="*/ 0 h 2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6"/>
                <a:gd name="T43" fmla="*/ 0 h 26"/>
                <a:gd name="T44" fmla="*/ 16 w 16"/>
                <a:gd name="T45" fmla="*/ 26 h 2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6" h="26">
                  <a:moveTo>
                    <a:pt x="10" y="0"/>
                  </a:moveTo>
                  <a:lnTo>
                    <a:pt x="10" y="0"/>
                  </a:lnTo>
                  <a:lnTo>
                    <a:pt x="8" y="0"/>
                  </a:lnTo>
                  <a:lnTo>
                    <a:pt x="6" y="2"/>
                  </a:lnTo>
                  <a:lnTo>
                    <a:pt x="4" y="4"/>
                  </a:lnTo>
                  <a:lnTo>
                    <a:pt x="2" y="6"/>
                  </a:lnTo>
                  <a:lnTo>
                    <a:pt x="0" y="12"/>
                  </a:lnTo>
                  <a:lnTo>
                    <a:pt x="2" y="14"/>
                  </a:lnTo>
                  <a:lnTo>
                    <a:pt x="2" y="16"/>
                  </a:lnTo>
                  <a:lnTo>
                    <a:pt x="6" y="20"/>
                  </a:lnTo>
                  <a:lnTo>
                    <a:pt x="10" y="24"/>
                  </a:lnTo>
                  <a:lnTo>
                    <a:pt x="16" y="26"/>
                  </a:lnTo>
                  <a:lnTo>
                    <a:pt x="10"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84" name="Freeform 232"/>
            <p:cNvSpPr>
              <a:spLocks/>
            </p:cNvSpPr>
            <p:nvPr/>
          </p:nvSpPr>
          <p:spPr bwMode="gray">
            <a:xfrm>
              <a:off x="719" y="2246"/>
              <a:ext cx="70" cy="84"/>
            </a:xfrm>
            <a:custGeom>
              <a:avLst/>
              <a:gdLst>
                <a:gd name="T0" fmla="*/ 58 w 70"/>
                <a:gd name="T1" fmla="*/ 30 h 84"/>
                <a:gd name="T2" fmla="*/ 54 w 70"/>
                <a:gd name="T3" fmla="*/ 26 h 84"/>
                <a:gd name="T4" fmla="*/ 54 w 70"/>
                <a:gd name="T5" fmla="*/ 20 h 84"/>
                <a:gd name="T6" fmla="*/ 52 w 70"/>
                <a:gd name="T7" fmla="*/ 18 h 84"/>
                <a:gd name="T8" fmla="*/ 50 w 70"/>
                <a:gd name="T9" fmla="*/ 20 h 84"/>
                <a:gd name="T10" fmla="*/ 46 w 70"/>
                <a:gd name="T11" fmla="*/ 22 h 84"/>
                <a:gd name="T12" fmla="*/ 42 w 70"/>
                <a:gd name="T13" fmla="*/ 18 h 84"/>
                <a:gd name="T14" fmla="*/ 38 w 70"/>
                <a:gd name="T15" fmla="*/ 14 h 84"/>
                <a:gd name="T16" fmla="*/ 40 w 70"/>
                <a:gd name="T17" fmla="*/ 8 h 84"/>
                <a:gd name="T18" fmla="*/ 38 w 70"/>
                <a:gd name="T19" fmla="*/ 0 h 84"/>
                <a:gd name="T20" fmla="*/ 30 w 70"/>
                <a:gd name="T21" fmla="*/ 14 h 84"/>
                <a:gd name="T22" fmla="*/ 32 w 70"/>
                <a:gd name="T23" fmla="*/ 16 h 84"/>
                <a:gd name="T24" fmla="*/ 28 w 70"/>
                <a:gd name="T25" fmla="*/ 22 h 84"/>
                <a:gd name="T26" fmla="*/ 20 w 70"/>
                <a:gd name="T27" fmla="*/ 26 h 84"/>
                <a:gd name="T28" fmla="*/ 2 w 70"/>
                <a:gd name="T29" fmla="*/ 24 h 84"/>
                <a:gd name="T30" fmla="*/ 0 w 70"/>
                <a:gd name="T31" fmla="*/ 26 h 84"/>
                <a:gd name="T32" fmla="*/ 0 w 70"/>
                <a:gd name="T33" fmla="*/ 32 h 84"/>
                <a:gd name="T34" fmla="*/ 4 w 70"/>
                <a:gd name="T35" fmla="*/ 36 h 84"/>
                <a:gd name="T36" fmla="*/ 6 w 70"/>
                <a:gd name="T37" fmla="*/ 36 h 84"/>
                <a:gd name="T38" fmla="*/ 12 w 70"/>
                <a:gd name="T39" fmla="*/ 42 h 84"/>
                <a:gd name="T40" fmla="*/ 16 w 70"/>
                <a:gd name="T41" fmla="*/ 54 h 84"/>
                <a:gd name="T42" fmla="*/ 16 w 70"/>
                <a:gd name="T43" fmla="*/ 58 h 84"/>
                <a:gd name="T44" fmla="*/ 16 w 70"/>
                <a:gd name="T45" fmla="*/ 66 h 84"/>
                <a:gd name="T46" fmla="*/ 16 w 70"/>
                <a:gd name="T47" fmla="*/ 72 h 84"/>
                <a:gd name="T48" fmla="*/ 14 w 70"/>
                <a:gd name="T49" fmla="*/ 74 h 84"/>
                <a:gd name="T50" fmla="*/ 14 w 70"/>
                <a:gd name="T51" fmla="*/ 78 h 84"/>
                <a:gd name="T52" fmla="*/ 16 w 70"/>
                <a:gd name="T53" fmla="*/ 82 h 84"/>
                <a:gd name="T54" fmla="*/ 26 w 70"/>
                <a:gd name="T55" fmla="*/ 84 h 84"/>
                <a:gd name="T56" fmla="*/ 42 w 70"/>
                <a:gd name="T57" fmla="*/ 78 h 84"/>
                <a:gd name="T58" fmla="*/ 62 w 70"/>
                <a:gd name="T59" fmla="*/ 66 h 84"/>
                <a:gd name="T60" fmla="*/ 68 w 70"/>
                <a:gd name="T61" fmla="*/ 56 h 84"/>
                <a:gd name="T62" fmla="*/ 70 w 70"/>
                <a:gd name="T63" fmla="*/ 50 h 84"/>
                <a:gd name="T64" fmla="*/ 68 w 70"/>
                <a:gd name="T65" fmla="*/ 46 h 84"/>
                <a:gd name="T66" fmla="*/ 64 w 70"/>
                <a:gd name="T67" fmla="*/ 38 h 84"/>
                <a:gd name="T68" fmla="*/ 62 w 70"/>
                <a:gd name="T69" fmla="*/ 32 h 84"/>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70"/>
                <a:gd name="T106" fmla="*/ 0 h 84"/>
                <a:gd name="T107" fmla="*/ 70 w 70"/>
                <a:gd name="T108" fmla="*/ 84 h 84"/>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70" h="84">
                  <a:moveTo>
                    <a:pt x="62" y="30"/>
                  </a:moveTo>
                  <a:lnTo>
                    <a:pt x="58" y="30"/>
                  </a:lnTo>
                  <a:lnTo>
                    <a:pt x="56" y="28"/>
                  </a:lnTo>
                  <a:lnTo>
                    <a:pt x="54" y="26"/>
                  </a:lnTo>
                  <a:lnTo>
                    <a:pt x="54" y="24"/>
                  </a:lnTo>
                  <a:lnTo>
                    <a:pt x="54" y="20"/>
                  </a:lnTo>
                  <a:lnTo>
                    <a:pt x="52" y="18"/>
                  </a:lnTo>
                  <a:lnTo>
                    <a:pt x="50" y="20"/>
                  </a:lnTo>
                  <a:lnTo>
                    <a:pt x="48" y="22"/>
                  </a:lnTo>
                  <a:lnTo>
                    <a:pt x="46" y="22"/>
                  </a:lnTo>
                  <a:lnTo>
                    <a:pt x="44" y="20"/>
                  </a:lnTo>
                  <a:lnTo>
                    <a:pt x="42" y="18"/>
                  </a:lnTo>
                  <a:lnTo>
                    <a:pt x="40" y="18"/>
                  </a:lnTo>
                  <a:lnTo>
                    <a:pt x="38" y="14"/>
                  </a:lnTo>
                  <a:lnTo>
                    <a:pt x="38" y="12"/>
                  </a:lnTo>
                  <a:lnTo>
                    <a:pt x="40" y="8"/>
                  </a:lnTo>
                  <a:lnTo>
                    <a:pt x="50" y="2"/>
                  </a:lnTo>
                  <a:lnTo>
                    <a:pt x="38" y="0"/>
                  </a:lnTo>
                  <a:lnTo>
                    <a:pt x="30" y="6"/>
                  </a:lnTo>
                  <a:lnTo>
                    <a:pt x="30" y="14"/>
                  </a:lnTo>
                  <a:lnTo>
                    <a:pt x="32" y="14"/>
                  </a:lnTo>
                  <a:lnTo>
                    <a:pt x="32" y="16"/>
                  </a:lnTo>
                  <a:lnTo>
                    <a:pt x="30" y="18"/>
                  </a:lnTo>
                  <a:lnTo>
                    <a:pt x="28" y="22"/>
                  </a:lnTo>
                  <a:lnTo>
                    <a:pt x="24" y="24"/>
                  </a:lnTo>
                  <a:lnTo>
                    <a:pt x="20" y="26"/>
                  </a:lnTo>
                  <a:lnTo>
                    <a:pt x="8" y="22"/>
                  </a:lnTo>
                  <a:lnTo>
                    <a:pt x="2" y="24"/>
                  </a:lnTo>
                  <a:lnTo>
                    <a:pt x="0" y="26"/>
                  </a:lnTo>
                  <a:lnTo>
                    <a:pt x="0" y="30"/>
                  </a:lnTo>
                  <a:lnTo>
                    <a:pt x="0" y="32"/>
                  </a:lnTo>
                  <a:lnTo>
                    <a:pt x="2" y="36"/>
                  </a:lnTo>
                  <a:lnTo>
                    <a:pt x="4" y="36"/>
                  </a:lnTo>
                  <a:lnTo>
                    <a:pt x="6" y="36"/>
                  </a:lnTo>
                  <a:lnTo>
                    <a:pt x="10" y="38"/>
                  </a:lnTo>
                  <a:lnTo>
                    <a:pt x="12" y="42"/>
                  </a:lnTo>
                  <a:lnTo>
                    <a:pt x="14" y="46"/>
                  </a:lnTo>
                  <a:lnTo>
                    <a:pt x="16" y="54"/>
                  </a:lnTo>
                  <a:lnTo>
                    <a:pt x="16" y="58"/>
                  </a:lnTo>
                  <a:lnTo>
                    <a:pt x="16" y="62"/>
                  </a:lnTo>
                  <a:lnTo>
                    <a:pt x="16" y="66"/>
                  </a:lnTo>
                  <a:lnTo>
                    <a:pt x="16" y="70"/>
                  </a:lnTo>
                  <a:lnTo>
                    <a:pt x="16" y="72"/>
                  </a:lnTo>
                  <a:lnTo>
                    <a:pt x="14" y="74"/>
                  </a:lnTo>
                  <a:lnTo>
                    <a:pt x="14" y="76"/>
                  </a:lnTo>
                  <a:lnTo>
                    <a:pt x="14" y="78"/>
                  </a:lnTo>
                  <a:lnTo>
                    <a:pt x="14" y="80"/>
                  </a:lnTo>
                  <a:lnTo>
                    <a:pt x="16" y="82"/>
                  </a:lnTo>
                  <a:lnTo>
                    <a:pt x="20" y="84"/>
                  </a:lnTo>
                  <a:lnTo>
                    <a:pt x="26" y="84"/>
                  </a:lnTo>
                  <a:lnTo>
                    <a:pt x="30" y="82"/>
                  </a:lnTo>
                  <a:lnTo>
                    <a:pt x="42" y="78"/>
                  </a:lnTo>
                  <a:lnTo>
                    <a:pt x="54" y="72"/>
                  </a:lnTo>
                  <a:lnTo>
                    <a:pt x="62" y="66"/>
                  </a:lnTo>
                  <a:lnTo>
                    <a:pt x="66" y="62"/>
                  </a:lnTo>
                  <a:lnTo>
                    <a:pt x="68" y="56"/>
                  </a:lnTo>
                  <a:lnTo>
                    <a:pt x="70" y="52"/>
                  </a:lnTo>
                  <a:lnTo>
                    <a:pt x="70" y="50"/>
                  </a:lnTo>
                  <a:lnTo>
                    <a:pt x="68" y="48"/>
                  </a:lnTo>
                  <a:lnTo>
                    <a:pt x="68" y="46"/>
                  </a:lnTo>
                  <a:lnTo>
                    <a:pt x="66" y="42"/>
                  </a:lnTo>
                  <a:lnTo>
                    <a:pt x="64" y="38"/>
                  </a:lnTo>
                  <a:lnTo>
                    <a:pt x="64" y="34"/>
                  </a:lnTo>
                  <a:lnTo>
                    <a:pt x="62" y="32"/>
                  </a:lnTo>
                  <a:lnTo>
                    <a:pt x="62" y="3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85" name="Freeform 233"/>
            <p:cNvSpPr>
              <a:spLocks/>
            </p:cNvSpPr>
            <p:nvPr/>
          </p:nvSpPr>
          <p:spPr bwMode="gray">
            <a:xfrm>
              <a:off x="779" y="2164"/>
              <a:ext cx="108" cy="200"/>
            </a:xfrm>
            <a:custGeom>
              <a:avLst/>
              <a:gdLst>
                <a:gd name="T0" fmla="*/ 38 w 108"/>
                <a:gd name="T1" fmla="*/ 2 h 200"/>
                <a:gd name="T2" fmla="*/ 32 w 108"/>
                <a:gd name="T3" fmla="*/ 0 h 200"/>
                <a:gd name="T4" fmla="*/ 24 w 108"/>
                <a:gd name="T5" fmla="*/ 2 h 200"/>
                <a:gd name="T6" fmla="*/ 14 w 108"/>
                <a:gd name="T7" fmla="*/ 16 h 200"/>
                <a:gd name="T8" fmla="*/ 16 w 108"/>
                <a:gd name="T9" fmla="*/ 22 h 200"/>
                <a:gd name="T10" fmla="*/ 14 w 108"/>
                <a:gd name="T11" fmla="*/ 32 h 200"/>
                <a:gd name="T12" fmla="*/ 10 w 108"/>
                <a:gd name="T13" fmla="*/ 36 h 200"/>
                <a:gd name="T14" fmla="*/ 6 w 108"/>
                <a:gd name="T15" fmla="*/ 44 h 200"/>
                <a:gd name="T16" fmla="*/ 4 w 108"/>
                <a:gd name="T17" fmla="*/ 52 h 200"/>
                <a:gd name="T18" fmla="*/ 14 w 108"/>
                <a:gd name="T19" fmla="*/ 54 h 200"/>
                <a:gd name="T20" fmla="*/ 12 w 108"/>
                <a:gd name="T21" fmla="*/ 58 h 200"/>
                <a:gd name="T22" fmla="*/ 12 w 108"/>
                <a:gd name="T23" fmla="*/ 64 h 200"/>
                <a:gd name="T24" fmla="*/ 14 w 108"/>
                <a:gd name="T25" fmla="*/ 70 h 200"/>
                <a:gd name="T26" fmla="*/ 24 w 108"/>
                <a:gd name="T27" fmla="*/ 76 h 200"/>
                <a:gd name="T28" fmla="*/ 24 w 108"/>
                <a:gd name="T29" fmla="*/ 82 h 200"/>
                <a:gd name="T30" fmla="*/ 22 w 108"/>
                <a:gd name="T31" fmla="*/ 86 h 200"/>
                <a:gd name="T32" fmla="*/ 18 w 108"/>
                <a:gd name="T33" fmla="*/ 94 h 200"/>
                <a:gd name="T34" fmla="*/ 20 w 108"/>
                <a:gd name="T35" fmla="*/ 98 h 200"/>
                <a:gd name="T36" fmla="*/ 32 w 108"/>
                <a:gd name="T37" fmla="*/ 92 h 200"/>
                <a:gd name="T38" fmla="*/ 36 w 108"/>
                <a:gd name="T39" fmla="*/ 102 h 200"/>
                <a:gd name="T40" fmla="*/ 40 w 108"/>
                <a:gd name="T41" fmla="*/ 114 h 200"/>
                <a:gd name="T42" fmla="*/ 22 w 108"/>
                <a:gd name="T43" fmla="*/ 128 h 200"/>
                <a:gd name="T44" fmla="*/ 28 w 108"/>
                <a:gd name="T45" fmla="*/ 140 h 200"/>
                <a:gd name="T46" fmla="*/ 20 w 108"/>
                <a:gd name="T47" fmla="*/ 154 h 200"/>
                <a:gd name="T48" fmla="*/ 18 w 108"/>
                <a:gd name="T49" fmla="*/ 156 h 200"/>
                <a:gd name="T50" fmla="*/ 18 w 108"/>
                <a:gd name="T51" fmla="*/ 160 h 200"/>
                <a:gd name="T52" fmla="*/ 38 w 108"/>
                <a:gd name="T53" fmla="*/ 164 h 200"/>
                <a:gd name="T54" fmla="*/ 52 w 108"/>
                <a:gd name="T55" fmla="*/ 158 h 200"/>
                <a:gd name="T56" fmla="*/ 52 w 108"/>
                <a:gd name="T57" fmla="*/ 162 h 200"/>
                <a:gd name="T58" fmla="*/ 44 w 108"/>
                <a:gd name="T59" fmla="*/ 166 h 200"/>
                <a:gd name="T60" fmla="*/ 0 w 108"/>
                <a:gd name="T61" fmla="*/ 196 h 200"/>
                <a:gd name="T62" fmla="*/ 28 w 108"/>
                <a:gd name="T63" fmla="*/ 190 h 200"/>
                <a:gd name="T64" fmla="*/ 58 w 108"/>
                <a:gd name="T65" fmla="*/ 188 h 200"/>
                <a:gd name="T66" fmla="*/ 108 w 108"/>
                <a:gd name="T67" fmla="*/ 174 h 200"/>
                <a:gd name="T68" fmla="*/ 98 w 108"/>
                <a:gd name="T69" fmla="*/ 164 h 200"/>
                <a:gd name="T70" fmla="*/ 102 w 108"/>
                <a:gd name="T71" fmla="*/ 158 h 200"/>
                <a:gd name="T72" fmla="*/ 102 w 108"/>
                <a:gd name="T73" fmla="*/ 150 h 200"/>
                <a:gd name="T74" fmla="*/ 100 w 108"/>
                <a:gd name="T75" fmla="*/ 146 h 200"/>
                <a:gd name="T76" fmla="*/ 94 w 108"/>
                <a:gd name="T77" fmla="*/ 140 h 200"/>
                <a:gd name="T78" fmla="*/ 88 w 108"/>
                <a:gd name="T79" fmla="*/ 136 h 200"/>
                <a:gd name="T80" fmla="*/ 84 w 108"/>
                <a:gd name="T81" fmla="*/ 120 h 200"/>
                <a:gd name="T82" fmla="*/ 66 w 108"/>
                <a:gd name="T83" fmla="*/ 100 h 200"/>
                <a:gd name="T84" fmla="*/ 64 w 108"/>
                <a:gd name="T85" fmla="*/ 84 h 200"/>
                <a:gd name="T86" fmla="*/ 56 w 108"/>
                <a:gd name="T87" fmla="*/ 68 h 200"/>
                <a:gd name="T88" fmla="*/ 56 w 108"/>
                <a:gd name="T89" fmla="*/ 44 h 200"/>
                <a:gd name="T90" fmla="*/ 56 w 108"/>
                <a:gd name="T91" fmla="*/ 42 h 200"/>
                <a:gd name="T92" fmla="*/ 52 w 108"/>
                <a:gd name="T93" fmla="*/ 36 h 200"/>
                <a:gd name="T94" fmla="*/ 48 w 108"/>
                <a:gd name="T95" fmla="*/ 34 h 200"/>
                <a:gd name="T96" fmla="*/ 44 w 108"/>
                <a:gd name="T97" fmla="*/ 32 h 200"/>
                <a:gd name="T98" fmla="*/ 36 w 108"/>
                <a:gd name="T99" fmla="*/ 28 h 200"/>
                <a:gd name="T100" fmla="*/ 34 w 108"/>
                <a:gd name="T101" fmla="*/ 26 h 200"/>
                <a:gd name="T102" fmla="*/ 34 w 108"/>
                <a:gd name="T103" fmla="*/ 20 h 200"/>
                <a:gd name="T104" fmla="*/ 38 w 108"/>
                <a:gd name="T105" fmla="*/ 14 h 200"/>
                <a:gd name="T106" fmla="*/ 40 w 108"/>
                <a:gd name="T107" fmla="*/ 8 h 200"/>
                <a:gd name="T108" fmla="*/ 40 w 108"/>
                <a:gd name="T109" fmla="*/ 4 h 20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08"/>
                <a:gd name="T166" fmla="*/ 0 h 200"/>
                <a:gd name="T167" fmla="*/ 108 w 108"/>
                <a:gd name="T168" fmla="*/ 200 h 200"/>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08" h="200">
                  <a:moveTo>
                    <a:pt x="40" y="2"/>
                  </a:moveTo>
                  <a:lnTo>
                    <a:pt x="38" y="2"/>
                  </a:lnTo>
                  <a:lnTo>
                    <a:pt x="36" y="2"/>
                  </a:lnTo>
                  <a:lnTo>
                    <a:pt x="32" y="0"/>
                  </a:lnTo>
                  <a:lnTo>
                    <a:pt x="28" y="0"/>
                  </a:lnTo>
                  <a:lnTo>
                    <a:pt x="24" y="2"/>
                  </a:lnTo>
                  <a:lnTo>
                    <a:pt x="14" y="16"/>
                  </a:lnTo>
                  <a:lnTo>
                    <a:pt x="16" y="18"/>
                  </a:lnTo>
                  <a:lnTo>
                    <a:pt x="16" y="22"/>
                  </a:lnTo>
                  <a:lnTo>
                    <a:pt x="16" y="26"/>
                  </a:lnTo>
                  <a:lnTo>
                    <a:pt x="14" y="32"/>
                  </a:lnTo>
                  <a:lnTo>
                    <a:pt x="10" y="36"/>
                  </a:lnTo>
                  <a:lnTo>
                    <a:pt x="8" y="38"/>
                  </a:lnTo>
                  <a:lnTo>
                    <a:pt x="6" y="44"/>
                  </a:lnTo>
                  <a:lnTo>
                    <a:pt x="4" y="48"/>
                  </a:lnTo>
                  <a:lnTo>
                    <a:pt x="4" y="52"/>
                  </a:lnTo>
                  <a:lnTo>
                    <a:pt x="6" y="56"/>
                  </a:lnTo>
                  <a:lnTo>
                    <a:pt x="14" y="54"/>
                  </a:lnTo>
                  <a:lnTo>
                    <a:pt x="14" y="56"/>
                  </a:lnTo>
                  <a:lnTo>
                    <a:pt x="12" y="58"/>
                  </a:lnTo>
                  <a:lnTo>
                    <a:pt x="12" y="60"/>
                  </a:lnTo>
                  <a:lnTo>
                    <a:pt x="12" y="64"/>
                  </a:lnTo>
                  <a:lnTo>
                    <a:pt x="12" y="66"/>
                  </a:lnTo>
                  <a:lnTo>
                    <a:pt x="14" y="70"/>
                  </a:lnTo>
                  <a:lnTo>
                    <a:pt x="16" y="72"/>
                  </a:lnTo>
                  <a:lnTo>
                    <a:pt x="24" y="76"/>
                  </a:lnTo>
                  <a:lnTo>
                    <a:pt x="24" y="80"/>
                  </a:lnTo>
                  <a:lnTo>
                    <a:pt x="24" y="82"/>
                  </a:lnTo>
                  <a:lnTo>
                    <a:pt x="22" y="84"/>
                  </a:lnTo>
                  <a:lnTo>
                    <a:pt x="22" y="86"/>
                  </a:lnTo>
                  <a:lnTo>
                    <a:pt x="20" y="90"/>
                  </a:lnTo>
                  <a:lnTo>
                    <a:pt x="18" y="94"/>
                  </a:lnTo>
                  <a:lnTo>
                    <a:pt x="18" y="96"/>
                  </a:lnTo>
                  <a:lnTo>
                    <a:pt x="20" y="98"/>
                  </a:lnTo>
                  <a:lnTo>
                    <a:pt x="22" y="100"/>
                  </a:lnTo>
                  <a:lnTo>
                    <a:pt x="32" y="92"/>
                  </a:lnTo>
                  <a:lnTo>
                    <a:pt x="44" y="94"/>
                  </a:lnTo>
                  <a:lnTo>
                    <a:pt x="36" y="102"/>
                  </a:lnTo>
                  <a:lnTo>
                    <a:pt x="34" y="114"/>
                  </a:lnTo>
                  <a:lnTo>
                    <a:pt x="40" y="114"/>
                  </a:lnTo>
                  <a:lnTo>
                    <a:pt x="40" y="128"/>
                  </a:lnTo>
                  <a:lnTo>
                    <a:pt x="22" y="128"/>
                  </a:lnTo>
                  <a:lnTo>
                    <a:pt x="22" y="138"/>
                  </a:lnTo>
                  <a:lnTo>
                    <a:pt x="28" y="140"/>
                  </a:lnTo>
                  <a:lnTo>
                    <a:pt x="20" y="152"/>
                  </a:lnTo>
                  <a:lnTo>
                    <a:pt x="20" y="154"/>
                  </a:lnTo>
                  <a:lnTo>
                    <a:pt x="18" y="154"/>
                  </a:lnTo>
                  <a:lnTo>
                    <a:pt x="18" y="156"/>
                  </a:lnTo>
                  <a:lnTo>
                    <a:pt x="18" y="158"/>
                  </a:lnTo>
                  <a:lnTo>
                    <a:pt x="18" y="160"/>
                  </a:lnTo>
                  <a:lnTo>
                    <a:pt x="20" y="160"/>
                  </a:lnTo>
                  <a:lnTo>
                    <a:pt x="38" y="164"/>
                  </a:lnTo>
                  <a:lnTo>
                    <a:pt x="48" y="160"/>
                  </a:lnTo>
                  <a:lnTo>
                    <a:pt x="52" y="158"/>
                  </a:lnTo>
                  <a:lnTo>
                    <a:pt x="52" y="160"/>
                  </a:lnTo>
                  <a:lnTo>
                    <a:pt x="52" y="162"/>
                  </a:lnTo>
                  <a:lnTo>
                    <a:pt x="48" y="164"/>
                  </a:lnTo>
                  <a:lnTo>
                    <a:pt x="44" y="166"/>
                  </a:lnTo>
                  <a:lnTo>
                    <a:pt x="20" y="176"/>
                  </a:lnTo>
                  <a:lnTo>
                    <a:pt x="0" y="196"/>
                  </a:lnTo>
                  <a:lnTo>
                    <a:pt x="10" y="200"/>
                  </a:lnTo>
                  <a:lnTo>
                    <a:pt x="28" y="190"/>
                  </a:lnTo>
                  <a:lnTo>
                    <a:pt x="36" y="188"/>
                  </a:lnTo>
                  <a:lnTo>
                    <a:pt x="58" y="188"/>
                  </a:lnTo>
                  <a:lnTo>
                    <a:pt x="84" y="182"/>
                  </a:lnTo>
                  <a:lnTo>
                    <a:pt x="108" y="174"/>
                  </a:lnTo>
                  <a:lnTo>
                    <a:pt x="96" y="164"/>
                  </a:lnTo>
                  <a:lnTo>
                    <a:pt x="98" y="164"/>
                  </a:lnTo>
                  <a:lnTo>
                    <a:pt x="100" y="162"/>
                  </a:lnTo>
                  <a:lnTo>
                    <a:pt x="102" y="158"/>
                  </a:lnTo>
                  <a:lnTo>
                    <a:pt x="102" y="154"/>
                  </a:lnTo>
                  <a:lnTo>
                    <a:pt x="102" y="150"/>
                  </a:lnTo>
                  <a:lnTo>
                    <a:pt x="102" y="148"/>
                  </a:lnTo>
                  <a:lnTo>
                    <a:pt x="100" y="146"/>
                  </a:lnTo>
                  <a:lnTo>
                    <a:pt x="98" y="142"/>
                  </a:lnTo>
                  <a:lnTo>
                    <a:pt x="94" y="140"/>
                  </a:lnTo>
                  <a:lnTo>
                    <a:pt x="90" y="138"/>
                  </a:lnTo>
                  <a:lnTo>
                    <a:pt x="88" y="136"/>
                  </a:lnTo>
                  <a:lnTo>
                    <a:pt x="86" y="132"/>
                  </a:lnTo>
                  <a:lnTo>
                    <a:pt x="84" y="120"/>
                  </a:lnTo>
                  <a:lnTo>
                    <a:pt x="78" y="108"/>
                  </a:lnTo>
                  <a:lnTo>
                    <a:pt x="66" y="100"/>
                  </a:lnTo>
                  <a:lnTo>
                    <a:pt x="66" y="94"/>
                  </a:lnTo>
                  <a:lnTo>
                    <a:pt x="64" y="84"/>
                  </a:lnTo>
                  <a:lnTo>
                    <a:pt x="60" y="72"/>
                  </a:lnTo>
                  <a:lnTo>
                    <a:pt x="56" y="68"/>
                  </a:lnTo>
                  <a:lnTo>
                    <a:pt x="48" y="62"/>
                  </a:lnTo>
                  <a:lnTo>
                    <a:pt x="56" y="44"/>
                  </a:lnTo>
                  <a:lnTo>
                    <a:pt x="56" y="42"/>
                  </a:lnTo>
                  <a:lnTo>
                    <a:pt x="54" y="38"/>
                  </a:lnTo>
                  <a:lnTo>
                    <a:pt x="52" y="36"/>
                  </a:lnTo>
                  <a:lnTo>
                    <a:pt x="52" y="34"/>
                  </a:lnTo>
                  <a:lnTo>
                    <a:pt x="48" y="34"/>
                  </a:lnTo>
                  <a:lnTo>
                    <a:pt x="46" y="32"/>
                  </a:lnTo>
                  <a:lnTo>
                    <a:pt x="44" y="32"/>
                  </a:lnTo>
                  <a:lnTo>
                    <a:pt x="44" y="30"/>
                  </a:lnTo>
                  <a:lnTo>
                    <a:pt x="36" y="28"/>
                  </a:lnTo>
                  <a:lnTo>
                    <a:pt x="34" y="28"/>
                  </a:lnTo>
                  <a:lnTo>
                    <a:pt x="34" y="26"/>
                  </a:lnTo>
                  <a:lnTo>
                    <a:pt x="34" y="22"/>
                  </a:lnTo>
                  <a:lnTo>
                    <a:pt x="34" y="20"/>
                  </a:lnTo>
                  <a:lnTo>
                    <a:pt x="36" y="16"/>
                  </a:lnTo>
                  <a:lnTo>
                    <a:pt x="38" y="14"/>
                  </a:lnTo>
                  <a:lnTo>
                    <a:pt x="40" y="12"/>
                  </a:lnTo>
                  <a:lnTo>
                    <a:pt x="40" y="8"/>
                  </a:lnTo>
                  <a:lnTo>
                    <a:pt x="42" y="6"/>
                  </a:lnTo>
                  <a:lnTo>
                    <a:pt x="40" y="4"/>
                  </a:lnTo>
                  <a:lnTo>
                    <a:pt x="40" y="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86" name="Freeform 234"/>
            <p:cNvSpPr>
              <a:spLocks/>
            </p:cNvSpPr>
            <p:nvPr/>
          </p:nvSpPr>
          <p:spPr bwMode="gray">
            <a:xfrm>
              <a:off x="757" y="2246"/>
              <a:ext cx="36" cy="32"/>
            </a:xfrm>
            <a:custGeom>
              <a:avLst/>
              <a:gdLst>
                <a:gd name="T0" fmla="*/ 16 w 36"/>
                <a:gd name="T1" fmla="*/ 0 h 32"/>
                <a:gd name="T2" fmla="*/ 16 w 36"/>
                <a:gd name="T3" fmla="*/ 0 h 32"/>
                <a:gd name="T4" fmla="*/ 18 w 36"/>
                <a:gd name="T5" fmla="*/ 0 h 32"/>
                <a:gd name="T6" fmla="*/ 20 w 36"/>
                <a:gd name="T7" fmla="*/ 0 h 32"/>
                <a:gd name="T8" fmla="*/ 24 w 36"/>
                <a:gd name="T9" fmla="*/ 0 h 32"/>
                <a:gd name="T10" fmla="*/ 28 w 36"/>
                <a:gd name="T11" fmla="*/ 0 h 32"/>
                <a:gd name="T12" fmla="*/ 30 w 36"/>
                <a:gd name="T13" fmla="*/ 2 h 32"/>
                <a:gd name="T14" fmla="*/ 32 w 36"/>
                <a:gd name="T15" fmla="*/ 6 h 32"/>
                <a:gd name="T16" fmla="*/ 32 w 36"/>
                <a:gd name="T17" fmla="*/ 6 h 32"/>
                <a:gd name="T18" fmla="*/ 34 w 36"/>
                <a:gd name="T19" fmla="*/ 8 h 32"/>
                <a:gd name="T20" fmla="*/ 36 w 36"/>
                <a:gd name="T21" fmla="*/ 12 h 32"/>
                <a:gd name="T22" fmla="*/ 36 w 36"/>
                <a:gd name="T23" fmla="*/ 16 h 32"/>
                <a:gd name="T24" fmla="*/ 36 w 36"/>
                <a:gd name="T25" fmla="*/ 22 h 32"/>
                <a:gd name="T26" fmla="*/ 32 w 36"/>
                <a:gd name="T27" fmla="*/ 28 h 32"/>
                <a:gd name="T28" fmla="*/ 32 w 36"/>
                <a:gd name="T29" fmla="*/ 28 h 32"/>
                <a:gd name="T30" fmla="*/ 30 w 36"/>
                <a:gd name="T31" fmla="*/ 30 h 32"/>
                <a:gd name="T32" fmla="*/ 28 w 36"/>
                <a:gd name="T33" fmla="*/ 32 h 32"/>
                <a:gd name="T34" fmla="*/ 26 w 36"/>
                <a:gd name="T35" fmla="*/ 30 h 32"/>
                <a:gd name="T36" fmla="*/ 24 w 36"/>
                <a:gd name="T37" fmla="*/ 30 h 32"/>
                <a:gd name="T38" fmla="*/ 20 w 36"/>
                <a:gd name="T39" fmla="*/ 30 h 32"/>
                <a:gd name="T40" fmla="*/ 18 w 36"/>
                <a:gd name="T41" fmla="*/ 28 h 32"/>
                <a:gd name="T42" fmla="*/ 16 w 36"/>
                <a:gd name="T43" fmla="*/ 26 h 32"/>
                <a:gd name="T44" fmla="*/ 16 w 36"/>
                <a:gd name="T45" fmla="*/ 24 h 32"/>
                <a:gd name="T46" fmla="*/ 16 w 36"/>
                <a:gd name="T47" fmla="*/ 20 h 32"/>
                <a:gd name="T48" fmla="*/ 14 w 36"/>
                <a:gd name="T49" fmla="*/ 18 h 32"/>
                <a:gd name="T50" fmla="*/ 14 w 36"/>
                <a:gd name="T51" fmla="*/ 18 h 32"/>
                <a:gd name="T52" fmla="*/ 14 w 36"/>
                <a:gd name="T53" fmla="*/ 18 h 32"/>
                <a:gd name="T54" fmla="*/ 12 w 36"/>
                <a:gd name="T55" fmla="*/ 20 h 32"/>
                <a:gd name="T56" fmla="*/ 10 w 36"/>
                <a:gd name="T57" fmla="*/ 22 h 32"/>
                <a:gd name="T58" fmla="*/ 8 w 36"/>
                <a:gd name="T59" fmla="*/ 22 h 32"/>
                <a:gd name="T60" fmla="*/ 6 w 36"/>
                <a:gd name="T61" fmla="*/ 20 h 32"/>
                <a:gd name="T62" fmla="*/ 4 w 36"/>
                <a:gd name="T63" fmla="*/ 18 h 32"/>
                <a:gd name="T64" fmla="*/ 2 w 36"/>
                <a:gd name="T65" fmla="*/ 18 h 32"/>
                <a:gd name="T66" fmla="*/ 0 w 36"/>
                <a:gd name="T67" fmla="*/ 14 h 32"/>
                <a:gd name="T68" fmla="*/ 0 w 36"/>
                <a:gd name="T69" fmla="*/ 12 h 32"/>
                <a:gd name="T70" fmla="*/ 2 w 36"/>
                <a:gd name="T71" fmla="*/ 8 h 32"/>
                <a:gd name="T72" fmla="*/ 16 w 36"/>
                <a:gd name="T73" fmla="*/ 0 h 3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6"/>
                <a:gd name="T112" fmla="*/ 0 h 32"/>
                <a:gd name="T113" fmla="*/ 36 w 36"/>
                <a:gd name="T114" fmla="*/ 32 h 3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6" h="32">
                  <a:moveTo>
                    <a:pt x="16" y="0"/>
                  </a:moveTo>
                  <a:lnTo>
                    <a:pt x="16" y="0"/>
                  </a:lnTo>
                  <a:lnTo>
                    <a:pt x="18" y="0"/>
                  </a:lnTo>
                  <a:lnTo>
                    <a:pt x="20" y="0"/>
                  </a:lnTo>
                  <a:lnTo>
                    <a:pt x="24" y="0"/>
                  </a:lnTo>
                  <a:lnTo>
                    <a:pt x="28" y="0"/>
                  </a:lnTo>
                  <a:lnTo>
                    <a:pt x="30" y="2"/>
                  </a:lnTo>
                  <a:lnTo>
                    <a:pt x="32" y="6"/>
                  </a:lnTo>
                  <a:lnTo>
                    <a:pt x="34" y="8"/>
                  </a:lnTo>
                  <a:lnTo>
                    <a:pt x="36" y="12"/>
                  </a:lnTo>
                  <a:lnTo>
                    <a:pt x="36" y="16"/>
                  </a:lnTo>
                  <a:lnTo>
                    <a:pt x="36" y="22"/>
                  </a:lnTo>
                  <a:lnTo>
                    <a:pt x="32" y="28"/>
                  </a:lnTo>
                  <a:lnTo>
                    <a:pt x="30" y="30"/>
                  </a:lnTo>
                  <a:lnTo>
                    <a:pt x="28" y="32"/>
                  </a:lnTo>
                  <a:lnTo>
                    <a:pt x="26" y="30"/>
                  </a:lnTo>
                  <a:lnTo>
                    <a:pt x="24" y="30"/>
                  </a:lnTo>
                  <a:lnTo>
                    <a:pt x="20" y="30"/>
                  </a:lnTo>
                  <a:lnTo>
                    <a:pt x="18" y="28"/>
                  </a:lnTo>
                  <a:lnTo>
                    <a:pt x="16" y="26"/>
                  </a:lnTo>
                  <a:lnTo>
                    <a:pt x="16" y="24"/>
                  </a:lnTo>
                  <a:lnTo>
                    <a:pt x="16" y="20"/>
                  </a:lnTo>
                  <a:lnTo>
                    <a:pt x="14" y="18"/>
                  </a:lnTo>
                  <a:lnTo>
                    <a:pt x="12" y="20"/>
                  </a:lnTo>
                  <a:lnTo>
                    <a:pt x="10" y="22"/>
                  </a:lnTo>
                  <a:lnTo>
                    <a:pt x="8" y="22"/>
                  </a:lnTo>
                  <a:lnTo>
                    <a:pt x="6" y="20"/>
                  </a:lnTo>
                  <a:lnTo>
                    <a:pt x="4" y="18"/>
                  </a:lnTo>
                  <a:lnTo>
                    <a:pt x="2" y="18"/>
                  </a:lnTo>
                  <a:lnTo>
                    <a:pt x="0" y="14"/>
                  </a:lnTo>
                  <a:lnTo>
                    <a:pt x="0" y="12"/>
                  </a:lnTo>
                  <a:lnTo>
                    <a:pt x="2" y="8"/>
                  </a:lnTo>
                  <a:lnTo>
                    <a:pt x="16"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87" name="Freeform 235"/>
            <p:cNvSpPr>
              <a:spLocks/>
            </p:cNvSpPr>
            <p:nvPr/>
          </p:nvSpPr>
          <p:spPr bwMode="gray">
            <a:xfrm>
              <a:off x="961" y="2194"/>
              <a:ext cx="36" cy="62"/>
            </a:xfrm>
            <a:custGeom>
              <a:avLst/>
              <a:gdLst>
                <a:gd name="T0" fmla="*/ 30 w 36"/>
                <a:gd name="T1" fmla="*/ 58 h 62"/>
                <a:gd name="T2" fmla="*/ 30 w 36"/>
                <a:gd name="T3" fmla="*/ 46 h 62"/>
                <a:gd name="T4" fmla="*/ 30 w 36"/>
                <a:gd name="T5" fmla="*/ 44 h 62"/>
                <a:gd name="T6" fmla="*/ 30 w 36"/>
                <a:gd name="T7" fmla="*/ 42 h 62"/>
                <a:gd name="T8" fmla="*/ 28 w 36"/>
                <a:gd name="T9" fmla="*/ 38 h 62"/>
                <a:gd name="T10" fmla="*/ 30 w 36"/>
                <a:gd name="T11" fmla="*/ 36 h 62"/>
                <a:gd name="T12" fmla="*/ 30 w 36"/>
                <a:gd name="T13" fmla="*/ 32 h 62"/>
                <a:gd name="T14" fmla="*/ 32 w 36"/>
                <a:gd name="T15" fmla="*/ 30 h 62"/>
                <a:gd name="T16" fmla="*/ 36 w 36"/>
                <a:gd name="T17" fmla="*/ 28 h 62"/>
                <a:gd name="T18" fmla="*/ 36 w 36"/>
                <a:gd name="T19" fmla="*/ 28 h 62"/>
                <a:gd name="T20" fmla="*/ 36 w 36"/>
                <a:gd name="T21" fmla="*/ 24 h 62"/>
                <a:gd name="T22" fmla="*/ 34 w 36"/>
                <a:gd name="T23" fmla="*/ 22 h 62"/>
                <a:gd name="T24" fmla="*/ 34 w 36"/>
                <a:gd name="T25" fmla="*/ 18 h 62"/>
                <a:gd name="T26" fmla="*/ 32 w 36"/>
                <a:gd name="T27" fmla="*/ 16 h 62"/>
                <a:gd name="T28" fmla="*/ 32 w 36"/>
                <a:gd name="T29" fmla="*/ 16 h 62"/>
                <a:gd name="T30" fmla="*/ 30 w 36"/>
                <a:gd name="T31" fmla="*/ 12 h 62"/>
                <a:gd name="T32" fmla="*/ 30 w 36"/>
                <a:gd name="T33" fmla="*/ 8 h 62"/>
                <a:gd name="T34" fmla="*/ 30 w 36"/>
                <a:gd name="T35" fmla="*/ 4 h 62"/>
                <a:gd name="T36" fmla="*/ 28 w 36"/>
                <a:gd name="T37" fmla="*/ 0 h 62"/>
                <a:gd name="T38" fmla="*/ 28 w 36"/>
                <a:gd name="T39" fmla="*/ 0 h 62"/>
                <a:gd name="T40" fmla="*/ 24 w 36"/>
                <a:gd name="T41" fmla="*/ 0 h 62"/>
                <a:gd name="T42" fmla="*/ 2 w 36"/>
                <a:gd name="T43" fmla="*/ 20 h 62"/>
                <a:gd name="T44" fmla="*/ 2 w 36"/>
                <a:gd name="T45" fmla="*/ 22 h 62"/>
                <a:gd name="T46" fmla="*/ 0 w 36"/>
                <a:gd name="T47" fmla="*/ 26 h 62"/>
                <a:gd name="T48" fmla="*/ 0 w 36"/>
                <a:gd name="T49" fmla="*/ 32 h 62"/>
                <a:gd name="T50" fmla="*/ 0 w 36"/>
                <a:gd name="T51" fmla="*/ 36 h 62"/>
                <a:gd name="T52" fmla="*/ 2 w 36"/>
                <a:gd name="T53" fmla="*/ 40 h 62"/>
                <a:gd name="T54" fmla="*/ 2 w 36"/>
                <a:gd name="T55" fmla="*/ 44 h 62"/>
                <a:gd name="T56" fmla="*/ 2 w 36"/>
                <a:gd name="T57" fmla="*/ 46 h 62"/>
                <a:gd name="T58" fmla="*/ 10 w 36"/>
                <a:gd name="T59" fmla="*/ 54 h 62"/>
                <a:gd name="T60" fmla="*/ 10 w 36"/>
                <a:gd name="T61" fmla="*/ 62 h 62"/>
                <a:gd name="T62" fmla="*/ 30 w 36"/>
                <a:gd name="T63" fmla="*/ 58 h 6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36"/>
                <a:gd name="T97" fmla="*/ 0 h 62"/>
                <a:gd name="T98" fmla="*/ 36 w 36"/>
                <a:gd name="T99" fmla="*/ 62 h 62"/>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36" h="62">
                  <a:moveTo>
                    <a:pt x="30" y="58"/>
                  </a:moveTo>
                  <a:lnTo>
                    <a:pt x="30" y="46"/>
                  </a:lnTo>
                  <a:lnTo>
                    <a:pt x="30" y="44"/>
                  </a:lnTo>
                  <a:lnTo>
                    <a:pt x="30" y="42"/>
                  </a:lnTo>
                  <a:lnTo>
                    <a:pt x="28" y="38"/>
                  </a:lnTo>
                  <a:lnTo>
                    <a:pt x="30" y="36"/>
                  </a:lnTo>
                  <a:lnTo>
                    <a:pt x="30" y="32"/>
                  </a:lnTo>
                  <a:lnTo>
                    <a:pt x="32" y="30"/>
                  </a:lnTo>
                  <a:lnTo>
                    <a:pt x="36" y="28"/>
                  </a:lnTo>
                  <a:lnTo>
                    <a:pt x="36" y="24"/>
                  </a:lnTo>
                  <a:lnTo>
                    <a:pt x="34" y="22"/>
                  </a:lnTo>
                  <a:lnTo>
                    <a:pt x="34" y="18"/>
                  </a:lnTo>
                  <a:lnTo>
                    <a:pt x="32" y="16"/>
                  </a:lnTo>
                  <a:lnTo>
                    <a:pt x="30" y="12"/>
                  </a:lnTo>
                  <a:lnTo>
                    <a:pt x="30" y="8"/>
                  </a:lnTo>
                  <a:lnTo>
                    <a:pt x="30" y="4"/>
                  </a:lnTo>
                  <a:lnTo>
                    <a:pt x="28" y="0"/>
                  </a:lnTo>
                  <a:lnTo>
                    <a:pt x="24" y="0"/>
                  </a:lnTo>
                  <a:lnTo>
                    <a:pt x="2" y="20"/>
                  </a:lnTo>
                  <a:lnTo>
                    <a:pt x="2" y="22"/>
                  </a:lnTo>
                  <a:lnTo>
                    <a:pt x="0" y="26"/>
                  </a:lnTo>
                  <a:lnTo>
                    <a:pt x="0" y="32"/>
                  </a:lnTo>
                  <a:lnTo>
                    <a:pt x="0" y="36"/>
                  </a:lnTo>
                  <a:lnTo>
                    <a:pt x="2" y="40"/>
                  </a:lnTo>
                  <a:lnTo>
                    <a:pt x="2" y="44"/>
                  </a:lnTo>
                  <a:lnTo>
                    <a:pt x="2" y="46"/>
                  </a:lnTo>
                  <a:lnTo>
                    <a:pt x="10" y="54"/>
                  </a:lnTo>
                  <a:lnTo>
                    <a:pt x="10" y="62"/>
                  </a:lnTo>
                  <a:lnTo>
                    <a:pt x="30" y="5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88" name="Freeform 236"/>
            <p:cNvSpPr>
              <a:spLocks/>
            </p:cNvSpPr>
            <p:nvPr/>
          </p:nvSpPr>
          <p:spPr bwMode="gray">
            <a:xfrm>
              <a:off x="1011" y="1856"/>
              <a:ext cx="168" cy="390"/>
            </a:xfrm>
            <a:custGeom>
              <a:avLst/>
              <a:gdLst>
                <a:gd name="T0" fmla="*/ 0 w 168"/>
                <a:gd name="T1" fmla="*/ 286 h 390"/>
                <a:gd name="T2" fmla="*/ 0 w 168"/>
                <a:gd name="T3" fmla="*/ 300 h 390"/>
                <a:gd name="T4" fmla="*/ 0 w 168"/>
                <a:gd name="T5" fmla="*/ 312 h 390"/>
                <a:gd name="T6" fmla="*/ 0 w 168"/>
                <a:gd name="T7" fmla="*/ 322 h 390"/>
                <a:gd name="T8" fmla="*/ 16 w 168"/>
                <a:gd name="T9" fmla="*/ 388 h 390"/>
                <a:gd name="T10" fmla="*/ 38 w 168"/>
                <a:gd name="T11" fmla="*/ 382 h 390"/>
                <a:gd name="T12" fmla="*/ 50 w 168"/>
                <a:gd name="T13" fmla="*/ 372 h 390"/>
                <a:gd name="T14" fmla="*/ 60 w 168"/>
                <a:gd name="T15" fmla="*/ 360 h 390"/>
                <a:gd name="T16" fmla="*/ 66 w 168"/>
                <a:gd name="T17" fmla="*/ 328 h 390"/>
                <a:gd name="T18" fmla="*/ 88 w 168"/>
                <a:gd name="T19" fmla="*/ 296 h 390"/>
                <a:gd name="T20" fmla="*/ 94 w 168"/>
                <a:gd name="T21" fmla="*/ 282 h 390"/>
                <a:gd name="T22" fmla="*/ 92 w 168"/>
                <a:gd name="T23" fmla="*/ 272 h 390"/>
                <a:gd name="T24" fmla="*/ 82 w 168"/>
                <a:gd name="T25" fmla="*/ 264 h 390"/>
                <a:gd name="T26" fmla="*/ 76 w 168"/>
                <a:gd name="T27" fmla="*/ 262 h 390"/>
                <a:gd name="T28" fmla="*/ 78 w 168"/>
                <a:gd name="T29" fmla="*/ 230 h 390"/>
                <a:gd name="T30" fmla="*/ 78 w 168"/>
                <a:gd name="T31" fmla="*/ 232 h 390"/>
                <a:gd name="T32" fmla="*/ 80 w 168"/>
                <a:gd name="T33" fmla="*/ 218 h 390"/>
                <a:gd name="T34" fmla="*/ 86 w 168"/>
                <a:gd name="T35" fmla="*/ 204 h 390"/>
                <a:gd name="T36" fmla="*/ 94 w 168"/>
                <a:gd name="T37" fmla="*/ 194 h 390"/>
                <a:gd name="T38" fmla="*/ 106 w 168"/>
                <a:gd name="T39" fmla="*/ 184 h 390"/>
                <a:gd name="T40" fmla="*/ 116 w 168"/>
                <a:gd name="T41" fmla="*/ 176 h 390"/>
                <a:gd name="T42" fmla="*/ 122 w 168"/>
                <a:gd name="T43" fmla="*/ 158 h 390"/>
                <a:gd name="T44" fmla="*/ 122 w 168"/>
                <a:gd name="T45" fmla="*/ 140 h 390"/>
                <a:gd name="T46" fmla="*/ 156 w 168"/>
                <a:gd name="T47" fmla="*/ 118 h 390"/>
                <a:gd name="T48" fmla="*/ 168 w 168"/>
                <a:gd name="T49" fmla="*/ 118 h 390"/>
                <a:gd name="T50" fmla="*/ 162 w 168"/>
                <a:gd name="T51" fmla="*/ 106 h 390"/>
                <a:gd name="T52" fmla="*/ 152 w 168"/>
                <a:gd name="T53" fmla="*/ 80 h 390"/>
                <a:gd name="T54" fmla="*/ 152 w 168"/>
                <a:gd name="T55" fmla="*/ 72 h 390"/>
                <a:gd name="T56" fmla="*/ 156 w 168"/>
                <a:gd name="T57" fmla="*/ 68 h 390"/>
                <a:gd name="T58" fmla="*/ 156 w 168"/>
                <a:gd name="T59" fmla="*/ 56 h 390"/>
                <a:gd name="T60" fmla="*/ 140 w 168"/>
                <a:gd name="T61" fmla="*/ 38 h 390"/>
                <a:gd name="T62" fmla="*/ 130 w 168"/>
                <a:gd name="T63" fmla="*/ 24 h 390"/>
                <a:gd name="T64" fmla="*/ 122 w 168"/>
                <a:gd name="T65" fmla="*/ 20 h 390"/>
                <a:gd name="T66" fmla="*/ 114 w 168"/>
                <a:gd name="T67" fmla="*/ 4 h 390"/>
                <a:gd name="T68" fmla="*/ 102 w 168"/>
                <a:gd name="T69" fmla="*/ 14 h 390"/>
                <a:gd name="T70" fmla="*/ 92 w 168"/>
                <a:gd name="T71" fmla="*/ 24 h 390"/>
                <a:gd name="T72" fmla="*/ 86 w 168"/>
                <a:gd name="T73" fmla="*/ 32 h 390"/>
                <a:gd name="T74" fmla="*/ 80 w 168"/>
                <a:gd name="T75" fmla="*/ 44 h 390"/>
                <a:gd name="T76" fmla="*/ 76 w 168"/>
                <a:gd name="T77" fmla="*/ 56 h 390"/>
                <a:gd name="T78" fmla="*/ 70 w 168"/>
                <a:gd name="T79" fmla="*/ 82 h 390"/>
                <a:gd name="T80" fmla="*/ 64 w 168"/>
                <a:gd name="T81" fmla="*/ 92 h 390"/>
                <a:gd name="T82" fmla="*/ 54 w 168"/>
                <a:gd name="T83" fmla="*/ 104 h 390"/>
                <a:gd name="T84" fmla="*/ 46 w 168"/>
                <a:gd name="T85" fmla="*/ 122 h 390"/>
                <a:gd name="T86" fmla="*/ 12 w 168"/>
                <a:gd name="T87" fmla="*/ 178 h 390"/>
                <a:gd name="T88" fmla="*/ 14 w 168"/>
                <a:gd name="T89" fmla="*/ 260 h 390"/>
                <a:gd name="T90" fmla="*/ 14 w 168"/>
                <a:gd name="T91" fmla="*/ 266 h 390"/>
                <a:gd name="T92" fmla="*/ 8 w 168"/>
                <a:gd name="T93" fmla="*/ 278 h 39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68"/>
                <a:gd name="T142" fmla="*/ 0 h 390"/>
                <a:gd name="T143" fmla="*/ 168 w 168"/>
                <a:gd name="T144" fmla="*/ 390 h 39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68" h="390">
                  <a:moveTo>
                    <a:pt x="0" y="280"/>
                  </a:moveTo>
                  <a:lnTo>
                    <a:pt x="0" y="282"/>
                  </a:lnTo>
                  <a:lnTo>
                    <a:pt x="0" y="286"/>
                  </a:lnTo>
                  <a:lnTo>
                    <a:pt x="0" y="292"/>
                  </a:lnTo>
                  <a:lnTo>
                    <a:pt x="0" y="296"/>
                  </a:lnTo>
                  <a:lnTo>
                    <a:pt x="0" y="300"/>
                  </a:lnTo>
                  <a:lnTo>
                    <a:pt x="0" y="302"/>
                  </a:lnTo>
                  <a:lnTo>
                    <a:pt x="0" y="308"/>
                  </a:lnTo>
                  <a:lnTo>
                    <a:pt x="0" y="312"/>
                  </a:lnTo>
                  <a:lnTo>
                    <a:pt x="0" y="318"/>
                  </a:lnTo>
                  <a:lnTo>
                    <a:pt x="0" y="322"/>
                  </a:lnTo>
                  <a:lnTo>
                    <a:pt x="0" y="350"/>
                  </a:lnTo>
                  <a:lnTo>
                    <a:pt x="12" y="368"/>
                  </a:lnTo>
                  <a:lnTo>
                    <a:pt x="16" y="388"/>
                  </a:lnTo>
                  <a:lnTo>
                    <a:pt x="24" y="390"/>
                  </a:lnTo>
                  <a:lnTo>
                    <a:pt x="36" y="386"/>
                  </a:lnTo>
                  <a:lnTo>
                    <a:pt x="38" y="382"/>
                  </a:lnTo>
                  <a:lnTo>
                    <a:pt x="42" y="378"/>
                  </a:lnTo>
                  <a:lnTo>
                    <a:pt x="46" y="374"/>
                  </a:lnTo>
                  <a:lnTo>
                    <a:pt x="50" y="372"/>
                  </a:lnTo>
                  <a:lnTo>
                    <a:pt x="54" y="372"/>
                  </a:lnTo>
                  <a:lnTo>
                    <a:pt x="54" y="370"/>
                  </a:lnTo>
                  <a:lnTo>
                    <a:pt x="60" y="360"/>
                  </a:lnTo>
                  <a:lnTo>
                    <a:pt x="64" y="346"/>
                  </a:lnTo>
                  <a:lnTo>
                    <a:pt x="66" y="334"/>
                  </a:lnTo>
                  <a:lnTo>
                    <a:pt x="66" y="328"/>
                  </a:lnTo>
                  <a:lnTo>
                    <a:pt x="66" y="320"/>
                  </a:lnTo>
                  <a:lnTo>
                    <a:pt x="84" y="300"/>
                  </a:lnTo>
                  <a:lnTo>
                    <a:pt x="88" y="296"/>
                  </a:lnTo>
                  <a:lnTo>
                    <a:pt x="92" y="290"/>
                  </a:lnTo>
                  <a:lnTo>
                    <a:pt x="92" y="286"/>
                  </a:lnTo>
                  <a:lnTo>
                    <a:pt x="94" y="282"/>
                  </a:lnTo>
                  <a:lnTo>
                    <a:pt x="94" y="278"/>
                  </a:lnTo>
                  <a:lnTo>
                    <a:pt x="92" y="278"/>
                  </a:lnTo>
                  <a:lnTo>
                    <a:pt x="92" y="272"/>
                  </a:lnTo>
                  <a:lnTo>
                    <a:pt x="90" y="268"/>
                  </a:lnTo>
                  <a:lnTo>
                    <a:pt x="86" y="266"/>
                  </a:lnTo>
                  <a:lnTo>
                    <a:pt x="82" y="264"/>
                  </a:lnTo>
                  <a:lnTo>
                    <a:pt x="80" y="264"/>
                  </a:lnTo>
                  <a:lnTo>
                    <a:pt x="78" y="262"/>
                  </a:lnTo>
                  <a:lnTo>
                    <a:pt x="76" y="262"/>
                  </a:lnTo>
                  <a:lnTo>
                    <a:pt x="78" y="228"/>
                  </a:lnTo>
                  <a:lnTo>
                    <a:pt x="78" y="230"/>
                  </a:lnTo>
                  <a:lnTo>
                    <a:pt x="78" y="232"/>
                  </a:lnTo>
                  <a:lnTo>
                    <a:pt x="78" y="230"/>
                  </a:lnTo>
                  <a:lnTo>
                    <a:pt x="80" y="226"/>
                  </a:lnTo>
                  <a:lnTo>
                    <a:pt x="80" y="218"/>
                  </a:lnTo>
                  <a:lnTo>
                    <a:pt x="82" y="212"/>
                  </a:lnTo>
                  <a:lnTo>
                    <a:pt x="84" y="208"/>
                  </a:lnTo>
                  <a:lnTo>
                    <a:pt x="86" y="204"/>
                  </a:lnTo>
                  <a:lnTo>
                    <a:pt x="88" y="200"/>
                  </a:lnTo>
                  <a:lnTo>
                    <a:pt x="90" y="196"/>
                  </a:lnTo>
                  <a:lnTo>
                    <a:pt x="94" y="194"/>
                  </a:lnTo>
                  <a:lnTo>
                    <a:pt x="98" y="190"/>
                  </a:lnTo>
                  <a:lnTo>
                    <a:pt x="104" y="188"/>
                  </a:lnTo>
                  <a:lnTo>
                    <a:pt x="106" y="184"/>
                  </a:lnTo>
                  <a:lnTo>
                    <a:pt x="110" y="184"/>
                  </a:lnTo>
                  <a:lnTo>
                    <a:pt x="110" y="182"/>
                  </a:lnTo>
                  <a:lnTo>
                    <a:pt x="116" y="176"/>
                  </a:lnTo>
                  <a:lnTo>
                    <a:pt x="120" y="170"/>
                  </a:lnTo>
                  <a:lnTo>
                    <a:pt x="122" y="164"/>
                  </a:lnTo>
                  <a:lnTo>
                    <a:pt x="122" y="158"/>
                  </a:lnTo>
                  <a:lnTo>
                    <a:pt x="122" y="156"/>
                  </a:lnTo>
                  <a:lnTo>
                    <a:pt x="122" y="154"/>
                  </a:lnTo>
                  <a:lnTo>
                    <a:pt x="122" y="140"/>
                  </a:lnTo>
                  <a:lnTo>
                    <a:pt x="134" y="130"/>
                  </a:lnTo>
                  <a:lnTo>
                    <a:pt x="144" y="120"/>
                  </a:lnTo>
                  <a:lnTo>
                    <a:pt x="156" y="118"/>
                  </a:lnTo>
                  <a:lnTo>
                    <a:pt x="166" y="120"/>
                  </a:lnTo>
                  <a:lnTo>
                    <a:pt x="168" y="118"/>
                  </a:lnTo>
                  <a:lnTo>
                    <a:pt x="168" y="116"/>
                  </a:lnTo>
                  <a:lnTo>
                    <a:pt x="166" y="114"/>
                  </a:lnTo>
                  <a:lnTo>
                    <a:pt x="162" y="106"/>
                  </a:lnTo>
                  <a:lnTo>
                    <a:pt x="158" y="96"/>
                  </a:lnTo>
                  <a:lnTo>
                    <a:pt x="154" y="86"/>
                  </a:lnTo>
                  <a:lnTo>
                    <a:pt x="152" y="80"/>
                  </a:lnTo>
                  <a:lnTo>
                    <a:pt x="152" y="78"/>
                  </a:lnTo>
                  <a:lnTo>
                    <a:pt x="152" y="76"/>
                  </a:lnTo>
                  <a:lnTo>
                    <a:pt x="152" y="72"/>
                  </a:lnTo>
                  <a:lnTo>
                    <a:pt x="154" y="70"/>
                  </a:lnTo>
                  <a:lnTo>
                    <a:pt x="156" y="68"/>
                  </a:lnTo>
                  <a:lnTo>
                    <a:pt x="158" y="64"/>
                  </a:lnTo>
                  <a:lnTo>
                    <a:pt x="158" y="60"/>
                  </a:lnTo>
                  <a:lnTo>
                    <a:pt x="156" y="56"/>
                  </a:lnTo>
                  <a:lnTo>
                    <a:pt x="152" y="50"/>
                  </a:lnTo>
                  <a:lnTo>
                    <a:pt x="142" y="42"/>
                  </a:lnTo>
                  <a:lnTo>
                    <a:pt x="140" y="38"/>
                  </a:lnTo>
                  <a:lnTo>
                    <a:pt x="136" y="32"/>
                  </a:lnTo>
                  <a:lnTo>
                    <a:pt x="132" y="28"/>
                  </a:lnTo>
                  <a:lnTo>
                    <a:pt x="130" y="24"/>
                  </a:lnTo>
                  <a:lnTo>
                    <a:pt x="126" y="22"/>
                  </a:lnTo>
                  <a:lnTo>
                    <a:pt x="124" y="20"/>
                  </a:lnTo>
                  <a:lnTo>
                    <a:pt x="122" y="20"/>
                  </a:lnTo>
                  <a:lnTo>
                    <a:pt x="118" y="0"/>
                  </a:lnTo>
                  <a:lnTo>
                    <a:pt x="116" y="2"/>
                  </a:lnTo>
                  <a:lnTo>
                    <a:pt x="114" y="4"/>
                  </a:lnTo>
                  <a:lnTo>
                    <a:pt x="110" y="6"/>
                  </a:lnTo>
                  <a:lnTo>
                    <a:pt x="106" y="10"/>
                  </a:lnTo>
                  <a:lnTo>
                    <a:pt x="102" y="14"/>
                  </a:lnTo>
                  <a:lnTo>
                    <a:pt x="98" y="18"/>
                  </a:lnTo>
                  <a:lnTo>
                    <a:pt x="94" y="22"/>
                  </a:lnTo>
                  <a:lnTo>
                    <a:pt x="92" y="24"/>
                  </a:lnTo>
                  <a:lnTo>
                    <a:pt x="90" y="26"/>
                  </a:lnTo>
                  <a:lnTo>
                    <a:pt x="88" y="28"/>
                  </a:lnTo>
                  <a:lnTo>
                    <a:pt x="86" y="32"/>
                  </a:lnTo>
                  <a:lnTo>
                    <a:pt x="84" y="36"/>
                  </a:lnTo>
                  <a:lnTo>
                    <a:pt x="82" y="40"/>
                  </a:lnTo>
                  <a:lnTo>
                    <a:pt x="80" y="44"/>
                  </a:lnTo>
                  <a:lnTo>
                    <a:pt x="78" y="48"/>
                  </a:lnTo>
                  <a:lnTo>
                    <a:pt x="78" y="52"/>
                  </a:lnTo>
                  <a:lnTo>
                    <a:pt x="76" y="56"/>
                  </a:lnTo>
                  <a:lnTo>
                    <a:pt x="72" y="60"/>
                  </a:lnTo>
                  <a:lnTo>
                    <a:pt x="72" y="82"/>
                  </a:lnTo>
                  <a:lnTo>
                    <a:pt x="70" y="82"/>
                  </a:lnTo>
                  <a:lnTo>
                    <a:pt x="70" y="84"/>
                  </a:lnTo>
                  <a:lnTo>
                    <a:pt x="66" y="88"/>
                  </a:lnTo>
                  <a:lnTo>
                    <a:pt x="64" y="92"/>
                  </a:lnTo>
                  <a:lnTo>
                    <a:pt x="60" y="96"/>
                  </a:lnTo>
                  <a:lnTo>
                    <a:pt x="56" y="100"/>
                  </a:lnTo>
                  <a:lnTo>
                    <a:pt x="54" y="104"/>
                  </a:lnTo>
                  <a:lnTo>
                    <a:pt x="50" y="106"/>
                  </a:lnTo>
                  <a:lnTo>
                    <a:pt x="48" y="106"/>
                  </a:lnTo>
                  <a:lnTo>
                    <a:pt x="46" y="122"/>
                  </a:lnTo>
                  <a:lnTo>
                    <a:pt x="36" y="140"/>
                  </a:lnTo>
                  <a:lnTo>
                    <a:pt x="34" y="164"/>
                  </a:lnTo>
                  <a:lnTo>
                    <a:pt x="12" y="178"/>
                  </a:lnTo>
                  <a:lnTo>
                    <a:pt x="16" y="184"/>
                  </a:lnTo>
                  <a:lnTo>
                    <a:pt x="16" y="234"/>
                  </a:lnTo>
                  <a:lnTo>
                    <a:pt x="14" y="260"/>
                  </a:lnTo>
                  <a:lnTo>
                    <a:pt x="14" y="262"/>
                  </a:lnTo>
                  <a:lnTo>
                    <a:pt x="14" y="264"/>
                  </a:lnTo>
                  <a:lnTo>
                    <a:pt x="14" y="266"/>
                  </a:lnTo>
                  <a:lnTo>
                    <a:pt x="12" y="270"/>
                  </a:lnTo>
                  <a:lnTo>
                    <a:pt x="12" y="274"/>
                  </a:lnTo>
                  <a:lnTo>
                    <a:pt x="8" y="278"/>
                  </a:lnTo>
                  <a:lnTo>
                    <a:pt x="4" y="280"/>
                  </a:lnTo>
                  <a:lnTo>
                    <a:pt x="0" y="28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89" name="Freeform 237"/>
            <p:cNvSpPr>
              <a:spLocks/>
            </p:cNvSpPr>
            <p:nvPr/>
          </p:nvSpPr>
          <p:spPr bwMode="gray">
            <a:xfrm>
              <a:off x="1129" y="1828"/>
              <a:ext cx="124" cy="310"/>
            </a:xfrm>
            <a:custGeom>
              <a:avLst/>
              <a:gdLst>
                <a:gd name="T0" fmla="*/ 102 w 124"/>
                <a:gd name="T1" fmla="*/ 62 h 310"/>
                <a:gd name="T2" fmla="*/ 122 w 124"/>
                <a:gd name="T3" fmla="*/ 112 h 310"/>
                <a:gd name="T4" fmla="*/ 112 w 124"/>
                <a:gd name="T5" fmla="*/ 128 h 310"/>
                <a:gd name="T6" fmla="*/ 114 w 124"/>
                <a:gd name="T7" fmla="*/ 134 h 310"/>
                <a:gd name="T8" fmla="*/ 118 w 124"/>
                <a:gd name="T9" fmla="*/ 144 h 310"/>
                <a:gd name="T10" fmla="*/ 118 w 124"/>
                <a:gd name="T11" fmla="*/ 152 h 310"/>
                <a:gd name="T12" fmla="*/ 114 w 124"/>
                <a:gd name="T13" fmla="*/ 182 h 310"/>
                <a:gd name="T14" fmla="*/ 114 w 124"/>
                <a:gd name="T15" fmla="*/ 212 h 310"/>
                <a:gd name="T16" fmla="*/ 122 w 124"/>
                <a:gd name="T17" fmla="*/ 222 h 310"/>
                <a:gd name="T18" fmla="*/ 124 w 124"/>
                <a:gd name="T19" fmla="*/ 254 h 310"/>
                <a:gd name="T20" fmla="*/ 124 w 124"/>
                <a:gd name="T21" fmla="*/ 260 h 310"/>
                <a:gd name="T22" fmla="*/ 90 w 124"/>
                <a:gd name="T23" fmla="*/ 292 h 310"/>
                <a:gd name="T24" fmla="*/ 92 w 124"/>
                <a:gd name="T25" fmla="*/ 294 h 310"/>
                <a:gd name="T26" fmla="*/ 88 w 124"/>
                <a:gd name="T27" fmla="*/ 294 h 310"/>
                <a:gd name="T28" fmla="*/ 80 w 124"/>
                <a:gd name="T29" fmla="*/ 292 h 310"/>
                <a:gd name="T30" fmla="*/ 72 w 124"/>
                <a:gd name="T31" fmla="*/ 296 h 310"/>
                <a:gd name="T32" fmla="*/ 54 w 124"/>
                <a:gd name="T33" fmla="*/ 302 h 310"/>
                <a:gd name="T34" fmla="*/ 48 w 124"/>
                <a:gd name="T35" fmla="*/ 304 h 310"/>
                <a:gd name="T36" fmla="*/ 38 w 124"/>
                <a:gd name="T37" fmla="*/ 306 h 310"/>
                <a:gd name="T38" fmla="*/ 24 w 124"/>
                <a:gd name="T39" fmla="*/ 306 h 310"/>
                <a:gd name="T40" fmla="*/ 20 w 124"/>
                <a:gd name="T41" fmla="*/ 304 h 310"/>
                <a:gd name="T42" fmla="*/ 12 w 124"/>
                <a:gd name="T43" fmla="*/ 298 h 310"/>
                <a:gd name="T44" fmla="*/ 6 w 124"/>
                <a:gd name="T45" fmla="*/ 292 h 310"/>
                <a:gd name="T46" fmla="*/ 4 w 124"/>
                <a:gd name="T47" fmla="*/ 286 h 310"/>
                <a:gd name="T48" fmla="*/ 4 w 124"/>
                <a:gd name="T49" fmla="*/ 278 h 310"/>
                <a:gd name="T50" fmla="*/ 4 w 124"/>
                <a:gd name="T51" fmla="*/ 268 h 310"/>
                <a:gd name="T52" fmla="*/ 4 w 124"/>
                <a:gd name="T53" fmla="*/ 230 h 310"/>
                <a:gd name="T54" fmla="*/ 6 w 124"/>
                <a:gd name="T55" fmla="*/ 224 h 310"/>
                <a:gd name="T56" fmla="*/ 12 w 124"/>
                <a:gd name="T57" fmla="*/ 212 h 310"/>
                <a:gd name="T58" fmla="*/ 42 w 124"/>
                <a:gd name="T59" fmla="*/ 186 h 310"/>
                <a:gd name="T60" fmla="*/ 50 w 124"/>
                <a:gd name="T61" fmla="*/ 178 h 310"/>
                <a:gd name="T62" fmla="*/ 56 w 124"/>
                <a:gd name="T63" fmla="*/ 158 h 310"/>
                <a:gd name="T64" fmla="*/ 48 w 124"/>
                <a:gd name="T65" fmla="*/ 148 h 310"/>
                <a:gd name="T66" fmla="*/ 50 w 124"/>
                <a:gd name="T67" fmla="*/ 146 h 310"/>
                <a:gd name="T68" fmla="*/ 48 w 124"/>
                <a:gd name="T69" fmla="*/ 142 h 310"/>
                <a:gd name="T70" fmla="*/ 38 w 124"/>
                <a:gd name="T71" fmla="*/ 122 h 310"/>
                <a:gd name="T72" fmla="*/ 34 w 124"/>
                <a:gd name="T73" fmla="*/ 100 h 310"/>
                <a:gd name="T74" fmla="*/ 36 w 124"/>
                <a:gd name="T75" fmla="*/ 98 h 310"/>
                <a:gd name="T76" fmla="*/ 40 w 124"/>
                <a:gd name="T77" fmla="*/ 94 h 310"/>
                <a:gd name="T78" fmla="*/ 38 w 124"/>
                <a:gd name="T79" fmla="*/ 86 h 310"/>
                <a:gd name="T80" fmla="*/ 32 w 124"/>
                <a:gd name="T81" fmla="*/ 76 h 310"/>
                <a:gd name="T82" fmla="*/ 22 w 124"/>
                <a:gd name="T83" fmla="*/ 68 h 310"/>
                <a:gd name="T84" fmla="*/ 18 w 124"/>
                <a:gd name="T85" fmla="*/ 62 h 310"/>
                <a:gd name="T86" fmla="*/ 10 w 124"/>
                <a:gd name="T87" fmla="*/ 52 h 310"/>
                <a:gd name="T88" fmla="*/ 0 w 124"/>
                <a:gd name="T89" fmla="*/ 28 h 310"/>
                <a:gd name="T90" fmla="*/ 10 w 124"/>
                <a:gd name="T91" fmla="*/ 20 h 310"/>
                <a:gd name="T92" fmla="*/ 28 w 124"/>
                <a:gd name="T93" fmla="*/ 16 h 310"/>
                <a:gd name="T94" fmla="*/ 40 w 124"/>
                <a:gd name="T95" fmla="*/ 24 h 310"/>
                <a:gd name="T96" fmla="*/ 58 w 124"/>
                <a:gd name="T97" fmla="*/ 22 h 310"/>
                <a:gd name="T98" fmla="*/ 72 w 124"/>
                <a:gd name="T99" fmla="*/ 14 h 310"/>
                <a:gd name="T100" fmla="*/ 72 w 124"/>
                <a:gd name="T101" fmla="*/ 12 h 310"/>
                <a:gd name="T102" fmla="*/ 76 w 124"/>
                <a:gd name="T103" fmla="*/ 6 h 310"/>
                <a:gd name="T104" fmla="*/ 82 w 124"/>
                <a:gd name="T105" fmla="*/ 2 h 310"/>
                <a:gd name="T106" fmla="*/ 92 w 124"/>
                <a:gd name="T107" fmla="*/ 2 h 310"/>
                <a:gd name="T108" fmla="*/ 120 w 124"/>
                <a:gd name="T109" fmla="*/ 20 h 310"/>
                <a:gd name="T110" fmla="*/ 116 w 124"/>
                <a:gd name="T111" fmla="*/ 26 h 310"/>
                <a:gd name="T112" fmla="*/ 102 w 124"/>
                <a:gd name="T113" fmla="*/ 46 h 31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124"/>
                <a:gd name="T172" fmla="*/ 0 h 310"/>
                <a:gd name="T173" fmla="*/ 124 w 124"/>
                <a:gd name="T174" fmla="*/ 310 h 310"/>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124" h="310">
                  <a:moveTo>
                    <a:pt x="102" y="46"/>
                  </a:moveTo>
                  <a:lnTo>
                    <a:pt x="102" y="62"/>
                  </a:lnTo>
                  <a:lnTo>
                    <a:pt x="122" y="82"/>
                  </a:lnTo>
                  <a:lnTo>
                    <a:pt x="122" y="112"/>
                  </a:lnTo>
                  <a:lnTo>
                    <a:pt x="110" y="126"/>
                  </a:lnTo>
                  <a:lnTo>
                    <a:pt x="112" y="128"/>
                  </a:lnTo>
                  <a:lnTo>
                    <a:pt x="112" y="130"/>
                  </a:lnTo>
                  <a:lnTo>
                    <a:pt x="114" y="134"/>
                  </a:lnTo>
                  <a:lnTo>
                    <a:pt x="116" y="140"/>
                  </a:lnTo>
                  <a:lnTo>
                    <a:pt x="118" y="144"/>
                  </a:lnTo>
                  <a:lnTo>
                    <a:pt x="118" y="146"/>
                  </a:lnTo>
                  <a:lnTo>
                    <a:pt x="118" y="152"/>
                  </a:lnTo>
                  <a:lnTo>
                    <a:pt x="116" y="164"/>
                  </a:lnTo>
                  <a:lnTo>
                    <a:pt x="114" y="182"/>
                  </a:lnTo>
                  <a:lnTo>
                    <a:pt x="114" y="200"/>
                  </a:lnTo>
                  <a:lnTo>
                    <a:pt x="114" y="212"/>
                  </a:lnTo>
                  <a:lnTo>
                    <a:pt x="118" y="218"/>
                  </a:lnTo>
                  <a:lnTo>
                    <a:pt x="122" y="222"/>
                  </a:lnTo>
                  <a:lnTo>
                    <a:pt x="124" y="234"/>
                  </a:lnTo>
                  <a:lnTo>
                    <a:pt x="124" y="254"/>
                  </a:lnTo>
                  <a:lnTo>
                    <a:pt x="124" y="258"/>
                  </a:lnTo>
                  <a:lnTo>
                    <a:pt x="124" y="260"/>
                  </a:lnTo>
                  <a:lnTo>
                    <a:pt x="122" y="260"/>
                  </a:lnTo>
                  <a:lnTo>
                    <a:pt x="90" y="292"/>
                  </a:lnTo>
                  <a:lnTo>
                    <a:pt x="90" y="294"/>
                  </a:lnTo>
                  <a:lnTo>
                    <a:pt x="92" y="294"/>
                  </a:lnTo>
                  <a:lnTo>
                    <a:pt x="90" y="294"/>
                  </a:lnTo>
                  <a:lnTo>
                    <a:pt x="88" y="294"/>
                  </a:lnTo>
                  <a:lnTo>
                    <a:pt x="84" y="292"/>
                  </a:lnTo>
                  <a:lnTo>
                    <a:pt x="80" y="292"/>
                  </a:lnTo>
                  <a:lnTo>
                    <a:pt x="76" y="294"/>
                  </a:lnTo>
                  <a:lnTo>
                    <a:pt x="72" y="296"/>
                  </a:lnTo>
                  <a:lnTo>
                    <a:pt x="68" y="298"/>
                  </a:lnTo>
                  <a:lnTo>
                    <a:pt x="54" y="302"/>
                  </a:lnTo>
                  <a:lnTo>
                    <a:pt x="52" y="302"/>
                  </a:lnTo>
                  <a:lnTo>
                    <a:pt x="48" y="304"/>
                  </a:lnTo>
                  <a:lnTo>
                    <a:pt x="44" y="304"/>
                  </a:lnTo>
                  <a:lnTo>
                    <a:pt x="38" y="306"/>
                  </a:lnTo>
                  <a:lnTo>
                    <a:pt x="34" y="310"/>
                  </a:lnTo>
                  <a:lnTo>
                    <a:pt x="24" y="306"/>
                  </a:lnTo>
                  <a:lnTo>
                    <a:pt x="22" y="304"/>
                  </a:lnTo>
                  <a:lnTo>
                    <a:pt x="20" y="304"/>
                  </a:lnTo>
                  <a:lnTo>
                    <a:pt x="16" y="300"/>
                  </a:lnTo>
                  <a:lnTo>
                    <a:pt x="12" y="298"/>
                  </a:lnTo>
                  <a:lnTo>
                    <a:pt x="8" y="294"/>
                  </a:lnTo>
                  <a:lnTo>
                    <a:pt x="6" y="292"/>
                  </a:lnTo>
                  <a:lnTo>
                    <a:pt x="4" y="288"/>
                  </a:lnTo>
                  <a:lnTo>
                    <a:pt x="4" y="286"/>
                  </a:lnTo>
                  <a:lnTo>
                    <a:pt x="4" y="284"/>
                  </a:lnTo>
                  <a:lnTo>
                    <a:pt x="4" y="278"/>
                  </a:lnTo>
                  <a:lnTo>
                    <a:pt x="4" y="272"/>
                  </a:lnTo>
                  <a:lnTo>
                    <a:pt x="4" y="268"/>
                  </a:lnTo>
                  <a:lnTo>
                    <a:pt x="4" y="262"/>
                  </a:lnTo>
                  <a:lnTo>
                    <a:pt x="4" y="230"/>
                  </a:lnTo>
                  <a:lnTo>
                    <a:pt x="4" y="228"/>
                  </a:lnTo>
                  <a:lnTo>
                    <a:pt x="6" y="224"/>
                  </a:lnTo>
                  <a:lnTo>
                    <a:pt x="8" y="218"/>
                  </a:lnTo>
                  <a:lnTo>
                    <a:pt x="12" y="212"/>
                  </a:lnTo>
                  <a:lnTo>
                    <a:pt x="20" y="206"/>
                  </a:lnTo>
                  <a:lnTo>
                    <a:pt x="42" y="186"/>
                  </a:lnTo>
                  <a:lnTo>
                    <a:pt x="46" y="184"/>
                  </a:lnTo>
                  <a:lnTo>
                    <a:pt x="50" y="178"/>
                  </a:lnTo>
                  <a:lnTo>
                    <a:pt x="56" y="170"/>
                  </a:lnTo>
                  <a:lnTo>
                    <a:pt x="56" y="158"/>
                  </a:lnTo>
                  <a:lnTo>
                    <a:pt x="48" y="148"/>
                  </a:lnTo>
                  <a:lnTo>
                    <a:pt x="50" y="146"/>
                  </a:lnTo>
                  <a:lnTo>
                    <a:pt x="50" y="144"/>
                  </a:lnTo>
                  <a:lnTo>
                    <a:pt x="48" y="142"/>
                  </a:lnTo>
                  <a:lnTo>
                    <a:pt x="42" y="132"/>
                  </a:lnTo>
                  <a:lnTo>
                    <a:pt x="38" y="122"/>
                  </a:lnTo>
                  <a:lnTo>
                    <a:pt x="34" y="110"/>
                  </a:lnTo>
                  <a:lnTo>
                    <a:pt x="34" y="100"/>
                  </a:lnTo>
                  <a:lnTo>
                    <a:pt x="36" y="98"/>
                  </a:lnTo>
                  <a:lnTo>
                    <a:pt x="38" y="96"/>
                  </a:lnTo>
                  <a:lnTo>
                    <a:pt x="40" y="94"/>
                  </a:lnTo>
                  <a:lnTo>
                    <a:pt x="40" y="90"/>
                  </a:lnTo>
                  <a:lnTo>
                    <a:pt x="38" y="86"/>
                  </a:lnTo>
                  <a:lnTo>
                    <a:pt x="36" y="82"/>
                  </a:lnTo>
                  <a:lnTo>
                    <a:pt x="32" y="76"/>
                  </a:lnTo>
                  <a:lnTo>
                    <a:pt x="24" y="70"/>
                  </a:lnTo>
                  <a:lnTo>
                    <a:pt x="22" y="68"/>
                  </a:lnTo>
                  <a:lnTo>
                    <a:pt x="22" y="66"/>
                  </a:lnTo>
                  <a:lnTo>
                    <a:pt x="18" y="62"/>
                  </a:lnTo>
                  <a:lnTo>
                    <a:pt x="16" y="56"/>
                  </a:lnTo>
                  <a:lnTo>
                    <a:pt x="10" y="52"/>
                  </a:lnTo>
                  <a:lnTo>
                    <a:pt x="4" y="48"/>
                  </a:lnTo>
                  <a:lnTo>
                    <a:pt x="0" y="28"/>
                  </a:lnTo>
                  <a:lnTo>
                    <a:pt x="2" y="26"/>
                  </a:lnTo>
                  <a:lnTo>
                    <a:pt x="10" y="20"/>
                  </a:lnTo>
                  <a:lnTo>
                    <a:pt x="18" y="16"/>
                  </a:lnTo>
                  <a:lnTo>
                    <a:pt x="28" y="16"/>
                  </a:lnTo>
                  <a:lnTo>
                    <a:pt x="38" y="22"/>
                  </a:lnTo>
                  <a:lnTo>
                    <a:pt x="40" y="24"/>
                  </a:lnTo>
                  <a:lnTo>
                    <a:pt x="48" y="24"/>
                  </a:lnTo>
                  <a:lnTo>
                    <a:pt x="58" y="22"/>
                  </a:lnTo>
                  <a:lnTo>
                    <a:pt x="66" y="20"/>
                  </a:lnTo>
                  <a:lnTo>
                    <a:pt x="72" y="14"/>
                  </a:lnTo>
                  <a:lnTo>
                    <a:pt x="72" y="12"/>
                  </a:lnTo>
                  <a:lnTo>
                    <a:pt x="74" y="8"/>
                  </a:lnTo>
                  <a:lnTo>
                    <a:pt x="76" y="6"/>
                  </a:lnTo>
                  <a:lnTo>
                    <a:pt x="78" y="2"/>
                  </a:lnTo>
                  <a:lnTo>
                    <a:pt x="82" y="2"/>
                  </a:lnTo>
                  <a:lnTo>
                    <a:pt x="86" y="0"/>
                  </a:lnTo>
                  <a:lnTo>
                    <a:pt x="92" y="2"/>
                  </a:lnTo>
                  <a:lnTo>
                    <a:pt x="122" y="18"/>
                  </a:lnTo>
                  <a:lnTo>
                    <a:pt x="120" y="20"/>
                  </a:lnTo>
                  <a:lnTo>
                    <a:pt x="120" y="22"/>
                  </a:lnTo>
                  <a:lnTo>
                    <a:pt x="116" y="26"/>
                  </a:lnTo>
                  <a:lnTo>
                    <a:pt x="110" y="28"/>
                  </a:lnTo>
                  <a:lnTo>
                    <a:pt x="102" y="4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90" name="Freeform 238"/>
            <p:cNvSpPr>
              <a:spLocks/>
            </p:cNvSpPr>
            <p:nvPr/>
          </p:nvSpPr>
          <p:spPr bwMode="gray">
            <a:xfrm>
              <a:off x="989" y="2266"/>
              <a:ext cx="54" cy="84"/>
            </a:xfrm>
            <a:custGeom>
              <a:avLst/>
              <a:gdLst>
                <a:gd name="T0" fmla="*/ 18 w 54"/>
                <a:gd name="T1" fmla="*/ 80 h 84"/>
                <a:gd name="T2" fmla="*/ 4 w 54"/>
                <a:gd name="T3" fmla="*/ 82 h 84"/>
                <a:gd name="T4" fmla="*/ 0 w 54"/>
                <a:gd name="T5" fmla="*/ 78 h 84"/>
                <a:gd name="T6" fmla="*/ 2 w 54"/>
                <a:gd name="T7" fmla="*/ 74 h 84"/>
                <a:gd name="T8" fmla="*/ 4 w 54"/>
                <a:gd name="T9" fmla="*/ 72 h 84"/>
                <a:gd name="T10" fmla="*/ 4 w 54"/>
                <a:gd name="T11" fmla="*/ 62 h 84"/>
                <a:gd name="T12" fmla="*/ 10 w 54"/>
                <a:gd name="T13" fmla="*/ 56 h 84"/>
                <a:gd name="T14" fmla="*/ 14 w 54"/>
                <a:gd name="T15" fmla="*/ 54 h 84"/>
                <a:gd name="T16" fmla="*/ 10 w 54"/>
                <a:gd name="T17" fmla="*/ 48 h 84"/>
                <a:gd name="T18" fmla="*/ 10 w 54"/>
                <a:gd name="T19" fmla="*/ 46 h 84"/>
                <a:gd name="T20" fmla="*/ 12 w 54"/>
                <a:gd name="T21" fmla="*/ 44 h 84"/>
                <a:gd name="T22" fmla="*/ 16 w 54"/>
                <a:gd name="T23" fmla="*/ 40 h 84"/>
                <a:gd name="T24" fmla="*/ 16 w 54"/>
                <a:gd name="T25" fmla="*/ 36 h 84"/>
                <a:gd name="T26" fmla="*/ 12 w 54"/>
                <a:gd name="T27" fmla="*/ 30 h 84"/>
                <a:gd name="T28" fmla="*/ 16 w 54"/>
                <a:gd name="T29" fmla="*/ 28 h 84"/>
                <a:gd name="T30" fmla="*/ 20 w 54"/>
                <a:gd name="T31" fmla="*/ 28 h 84"/>
                <a:gd name="T32" fmla="*/ 20 w 54"/>
                <a:gd name="T33" fmla="*/ 28 h 84"/>
                <a:gd name="T34" fmla="*/ 14 w 54"/>
                <a:gd name="T35" fmla="*/ 26 h 84"/>
                <a:gd name="T36" fmla="*/ 10 w 54"/>
                <a:gd name="T37" fmla="*/ 26 h 84"/>
                <a:gd name="T38" fmla="*/ 10 w 54"/>
                <a:gd name="T39" fmla="*/ 20 h 84"/>
                <a:gd name="T40" fmla="*/ 10 w 54"/>
                <a:gd name="T41" fmla="*/ 14 h 84"/>
                <a:gd name="T42" fmla="*/ 14 w 54"/>
                <a:gd name="T43" fmla="*/ 14 h 84"/>
                <a:gd name="T44" fmla="*/ 20 w 54"/>
                <a:gd name="T45" fmla="*/ 10 h 84"/>
                <a:gd name="T46" fmla="*/ 38 w 54"/>
                <a:gd name="T47" fmla="*/ 2 h 84"/>
                <a:gd name="T48" fmla="*/ 46 w 54"/>
                <a:gd name="T49" fmla="*/ 12 h 84"/>
                <a:gd name="T50" fmla="*/ 46 w 54"/>
                <a:gd name="T51" fmla="*/ 20 h 84"/>
                <a:gd name="T52" fmla="*/ 46 w 54"/>
                <a:gd name="T53" fmla="*/ 28 h 84"/>
                <a:gd name="T54" fmla="*/ 46 w 54"/>
                <a:gd name="T55" fmla="*/ 30 h 84"/>
                <a:gd name="T56" fmla="*/ 46 w 54"/>
                <a:gd name="T57" fmla="*/ 34 h 84"/>
                <a:gd name="T58" fmla="*/ 42 w 54"/>
                <a:gd name="T59" fmla="*/ 36 h 84"/>
                <a:gd name="T60" fmla="*/ 46 w 54"/>
                <a:gd name="T61" fmla="*/ 40 h 84"/>
                <a:gd name="T62" fmla="*/ 50 w 54"/>
                <a:gd name="T63" fmla="*/ 42 h 84"/>
                <a:gd name="T64" fmla="*/ 52 w 54"/>
                <a:gd name="T65" fmla="*/ 46 h 84"/>
                <a:gd name="T66" fmla="*/ 54 w 54"/>
                <a:gd name="T67" fmla="*/ 50 h 84"/>
                <a:gd name="T68" fmla="*/ 52 w 54"/>
                <a:gd name="T69" fmla="*/ 52 h 84"/>
                <a:gd name="T70" fmla="*/ 48 w 54"/>
                <a:gd name="T71" fmla="*/ 56 h 84"/>
                <a:gd name="T72" fmla="*/ 48 w 54"/>
                <a:gd name="T73" fmla="*/ 58 h 84"/>
                <a:gd name="T74" fmla="*/ 50 w 54"/>
                <a:gd name="T75" fmla="*/ 60 h 84"/>
                <a:gd name="T76" fmla="*/ 50 w 54"/>
                <a:gd name="T77" fmla="*/ 64 h 84"/>
                <a:gd name="T78" fmla="*/ 48 w 54"/>
                <a:gd name="T79" fmla="*/ 68 h 84"/>
                <a:gd name="T80" fmla="*/ 48 w 54"/>
                <a:gd name="T81" fmla="*/ 70 h 84"/>
                <a:gd name="T82" fmla="*/ 50 w 54"/>
                <a:gd name="T83" fmla="*/ 74 h 84"/>
                <a:gd name="T84" fmla="*/ 50 w 54"/>
                <a:gd name="T85" fmla="*/ 78 h 84"/>
                <a:gd name="T86" fmla="*/ 48 w 54"/>
                <a:gd name="T87" fmla="*/ 80 h 84"/>
                <a:gd name="T88" fmla="*/ 44 w 54"/>
                <a:gd name="T89" fmla="*/ 76 h 84"/>
                <a:gd name="T90" fmla="*/ 46 w 54"/>
                <a:gd name="T91" fmla="*/ 80 h 84"/>
                <a:gd name="T92" fmla="*/ 42 w 54"/>
                <a:gd name="T93" fmla="*/ 80 h 84"/>
                <a:gd name="T94" fmla="*/ 38 w 54"/>
                <a:gd name="T95" fmla="*/ 82 h 84"/>
                <a:gd name="T96" fmla="*/ 34 w 54"/>
                <a:gd name="T97" fmla="*/ 82 h 84"/>
                <a:gd name="T98" fmla="*/ 32 w 54"/>
                <a:gd name="T99" fmla="*/ 84 h 84"/>
                <a:gd name="T100" fmla="*/ 28 w 54"/>
                <a:gd name="T101" fmla="*/ 84 h 84"/>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54"/>
                <a:gd name="T154" fmla="*/ 0 h 84"/>
                <a:gd name="T155" fmla="*/ 54 w 54"/>
                <a:gd name="T156" fmla="*/ 84 h 84"/>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54" h="84">
                  <a:moveTo>
                    <a:pt x="26" y="84"/>
                  </a:moveTo>
                  <a:lnTo>
                    <a:pt x="18" y="80"/>
                  </a:lnTo>
                  <a:lnTo>
                    <a:pt x="12" y="80"/>
                  </a:lnTo>
                  <a:lnTo>
                    <a:pt x="4" y="82"/>
                  </a:lnTo>
                  <a:lnTo>
                    <a:pt x="2" y="80"/>
                  </a:lnTo>
                  <a:lnTo>
                    <a:pt x="0" y="78"/>
                  </a:lnTo>
                  <a:lnTo>
                    <a:pt x="2" y="76"/>
                  </a:lnTo>
                  <a:lnTo>
                    <a:pt x="2" y="74"/>
                  </a:lnTo>
                  <a:lnTo>
                    <a:pt x="4" y="72"/>
                  </a:lnTo>
                  <a:lnTo>
                    <a:pt x="4" y="64"/>
                  </a:lnTo>
                  <a:lnTo>
                    <a:pt x="4" y="62"/>
                  </a:lnTo>
                  <a:lnTo>
                    <a:pt x="8" y="58"/>
                  </a:lnTo>
                  <a:lnTo>
                    <a:pt x="10" y="56"/>
                  </a:lnTo>
                  <a:lnTo>
                    <a:pt x="12" y="54"/>
                  </a:lnTo>
                  <a:lnTo>
                    <a:pt x="14" y="54"/>
                  </a:lnTo>
                  <a:lnTo>
                    <a:pt x="10" y="52"/>
                  </a:lnTo>
                  <a:lnTo>
                    <a:pt x="10" y="48"/>
                  </a:lnTo>
                  <a:lnTo>
                    <a:pt x="10" y="46"/>
                  </a:lnTo>
                  <a:lnTo>
                    <a:pt x="10" y="44"/>
                  </a:lnTo>
                  <a:lnTo>
                    <a:pt x="12" y="44"/>
                  </a:lnTo>
                  <a:lnTo>
                    <a:pt x="14" y="42"/>
                  </a:lnTo>
                  <a:lnTo>
                    <a:pt x="16" y="40"/>
                  </a:lnTo>
                  <a:lnTo>
                    <a:pt x="16" y="38"/>
                  </a:lnTo>
                  <a:lnTo>
                    <a:pt x="16" y="36"/>
                  </a:lnTo>
                  <a:lnTo>
                    <a:pt x="12" y="30"/>
                  </a:lnTo>
                  <a:lnTo>
                    <a:pt x="12" y="28"/>
                  </a:lnTo>
                  <a:lnTo>
                    <a:pt x="16" y="28"/>
                  </a:lnTo>
                  <a:lnTo>
                    <a:pt x="18" y="28"/>
                  </a:lnTo>
                  <a:lnTo>
                    <a:pt x="20" y="28"/>
                  </a:lnTo>
                  <a:lnTo>
                    <a:pt x="22" y="28"/>
                  </a:lnTo>
                  <a:lnTo>
                    <a:pt x="20" y="28"/>
                  </a:lnTo>
                  <a:lnTo>
                    <a:pt x="16" y="26"/>
                  </a:lnTo>
                  <a:lnTo>
                    <a:pt x="14" y="26"/>
                  </a:lnTo>
                  <a:lnTo>
                    <a:pt x="12" y="26"/>
                  </a:lnTo>
                  <a:lnTo>
                    <a:pt x="10" y="26"/>
                  </a:lnTo>
                  <a:lnTo>
                    <a:pt x="10" y="24"/>
                  </a:lnTo>
                  <a:lnTo>
                    <a:pt x="10" y="20"/>
                  </a:lnTo>
                  <a:lnTo>
                    <a:pt x="10" y="14"/>
                  </a:lnTo>
                  <a:lnTo>
                    <a:pt x="12" y="16"/>
                  </a:lnTo>
                  <a:lnTo>
                    <a:pt x="14" y="14"/>
                  </a:lnTo>
                  <a:lnTo>
                    <a:pt x="16" y="14"/>
                  </a:lnTo>
                  <a:lnTo>
                    <a:pt x="20" y="10"/>
                  </a:lnTo>
                  <a:lnTo>
                    <a:pt x="32" y="0"/>
                  </a:lnTo>
                  <a:lnTo>
                    <a:pt x="38" y="2"/>
                  </a:lnTo>
                  <a:lnTo>
                    <a:pt x="46" y="12"/>
                  </a:lnTo>
                  <a:lnTo>
                    <a:pt x="46" y="16"/>
                  </a:lnTo>
                  <a:lnTo>
                    <a:pt x="46" y="20"/>
                  </a:lnTo>
                  <a:lnTo>
                    <a:pt x="46" y="24"/>
                  </a:lnTo>
                  <a:lnTo>
                    <a:pt x="46" y="28"/>
                  </a:lnTo>
                  <a:lnTo>
                    <a:pt x="46" y="30"/>
                  </a:lnTo>
                  <a:lnTo>
                    <a:pt x="46" y="32"/>
                  </a:lnTo>
                  <a:lnTo>
                    <a:pt x="46" y="34"/>
                  </a:lnTo>
                  <a:lnTo>
                    <a:pt x="42" y="34"/>
                  </a:lnTo>
                  <a:lnTo>
                    <a:pt x="42" y="36"/>
                  </a:lnTo>
                  <a:lnTo>
                    <a:pt x="44" y="36"/>
                  </a:lnTo>
                  <a:lnTo>
                    <a:pt x="46" y="40"/>
                  </a:lnTo>
                  <a:lnTo>
                    <a:pt x="48" y="42"/>
                  </a:lnTo>
                  <a:lnTo>
                    <a:pt x="50" y="42"/>
                  </a:lnTo>
                  <a:lnTo>
                    <a:pt x="50" y="44"/>
                  </a:lnTo>
                  <a:lnTo>
                    <a:pt x="52" y="46"/>
                  </a:lnTo>
                  <a:lnTo>
                    <a:pt x="54" y="48"/>
                  </a:lnTo>
                  <a:lnTo>
                    <a:pt x="54" y="50"/>
                  </a:lnTo>
                  <a:lnTo>
                    <a:pt x="52" y="52"/>
                  </a:lnTo>
                  <a:lnTo>
                    <a:pt x="50" y="54"/>
                  </a:lnTo>
                  <a:lnTo>
                    <a:pt x="48" y="56"/>
                  </a:lnTo>
                  <a:lnTo>
                    <a:pt x="48" y="58"/>
                  </a:lnTo>
                  <a:lnTo>
                    <a:pt x="50" y="60"/>
                  </a:lnTo>
                  <a:lnTo>
                    <a:pt x="50" y="62"/>
                  </a:lnTo>
                  <a:lnTo>
                    <a:pt x="50" y="64"/>
                  </a:lnTo>
                  <a:lnTo>
                    <a:pt x="48" y="66"/>
                  </a:lnTo>
                  <a:lnTo>
                    <a:pt x="48" y="68"/>
                  </a:lnTo>
                  <a:lnTo>
                    <a:pt x="50" y="70"/>
                  </a:lnTo>
                  <a:lnTo>
                    <a:pt x="48" y="70"/>
                  </a:lnTo>
                  <a:lnTo>
                    <a:pt x="48" y="72"/>
                  </a:lnTo>
                  <a:lnTo>
                    <a:pt x="50" y="74"/>
                  </a:lnTo>
                  <a:lnTo>
                    <a:pt x="50" y="76"/>
                  </a:lnTo>
                  <a:lnTo>
                    <a:pt x="50" y="78"/>
                  </a:lnTo>
                  <a:lnTo>
                    <a:pt x="48" y="80"/>
                  </a:lnTo>
                  <a:lnTo>
                    <a:pt x="46" y="76"/>
                  </a:lnTo>
                  <a:lnTo>
                    <a:pt x="44" y="76"/>
                  </a:lnTo>
                  <a:lnTo>
                    <a:pt x="46" y="80"/>
                  </a:lnTo>
                  <a:lnTo>
                    <a:pt x="44" y="80"/>
                  </a:lnTo>
                  <a:lnTo>
                    <a:pt x="42" y="80"/>
                  </a:lnTo>
                  <a:lnTo>
                    <a:pt x="40" y="82"/>
                  </a:lnTo>
                  <a:lnTo>
                    <a:pt x="38" y="82"/>
                  </a:lnTo>
                  <a:lnTo>
                    <a:pt x="34" y="82"/>
                  </a:lnTo>
                  <a:lnTo>
                    <a:pt x="32" y="82"/>
                  </a:lnTo>
                  <a:lnTo>
                    <a:pt x="32" y="84"/>
                  </a:lnTo>
                  <a:lnTo>
                    <a:pt x="30" y="84"/>
                  </a:lnTo>
                  <a:lnTo>
                    <a:pt x="28" y="84"/>
                  </a:lnTo>
                  <a:lnTo>
                    <a:pt x="26" y="8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91" name="Freeform 239"/>
            <p:cNvSpPr>
              <a:spLocks/>
            </p:cNvSpPr>
            <p:nvPr/>
          </p:nvSpPr>
          <p:spPr bwMode="gray">
            <a:xfrm>
              <a:off x="1191" y="2508"/>
              <a:ext cx="224" cy="110"/>
            </a:xfrm>
            <a:custGeom>
              <a:avLst/>
              <a:gdLst>
                <a:gd name="T0" fmla="*/ 194 w 224"/>
                <a:gd name="T1" fmla="*/ 34 h 110"/>
                <a:gd name="T2" fmla="*/ 204 w 224"/>
                <a:gd name="T3" fmla="*/ 40 h 110"/>
                <a:gd name="T4" fmla="*/ 216 w 224"/>
                <a:gd name="T5" fmla="*/ 58 h 110"/>
                <a:gd name="T6" fmla="*/ 224 w 224"/>
                <a:gd name="T7" fmla="*/ 80 h 110"/>
                <a:gd name="T8" fmla="*/ 220 w 224"/>
                <a:gd name="T9" fmla="*/ 82 h 110"/>
                <a:gd name="T10" fmla="*/ 208 w 224"/>
                <a:gd name="T11" fmla="*/ 80 h 110"/>
                <a:gd name="T12" fmla="*/ 194 w 224"/>
                <a:gd name="T13" fmla="*/ 82 h 110"/>
                <a:gd name="T14" fmla="*/ 182 w 224"/>
                <a:gd name="T15" fmla="*/ 88 h 110"/>
                <a:gd name="T16" fmla="*/ 174 w 224"/>
                <a:gd name="T17" fmla="*/ 92 h 110"/>
                <a:gd name="T18" fmla="*/ 168 w 224"/>
                <a:gd name="T19" fmla="*/ 92 h 110"/>
                <a:gd name="T20" fmla="*/ 162 w 224"/>
                <a:gd name="T21" fmla="*/ 98 h 110"/>
                <a:gd name="T22" fmla="*/ 152 w 224"/>
                <a:gd name="T23" fmla="*/ 102 h 110"/>
                <a:gd name="T24" fmla="*/ 136 w 224"/>
                <a:gd name="T25" fmla="*/ 102 h 110"/>
                <a:gd name="T26" fmla="*/ 128 w 224"/>
                <a:gd name="T27" fmla="*/ 98 h 110"/>
                <a:gd name="T28" fmla="*/ 124 w 224"/>
                <a:gd name="T29" fmla="*/ 102 h 110"/>
                <a:gd name="T30" fmla="*/ 118 w 224"/>
                <a:gd name="T31" fmla="*/ 110 h 110"/>
                <a:gd name="T32" fmla="*/ 114 w 224"/>
                <a:gd name="T33" fmla="*/ 110 h 110"/>
                <a:gd name="T34" fmla="*/ 114 w 224"/>
                <a:gd name="T35" fmla="*/ 106 h 110"/>
                <a:gd name="T36" fmla="*/ 116 w 224"/>
                <a:gd name="T37" fmla="*/ 104 h 110"/>
                <a:gd name="T38" fmla="*/ 116 w 224"/>
                <a:gd name="T39" fmla="*/ 100 h 110"/>
                <a:gd name="T40" fmla="*/ 98 w 224"/>
                <a:gd name="T41" fmla="*/ 104 h 110"/>
                <a:gd name="T42" fmla="*/ 92 w 224"/>
                <a:gd name="T43" fmla="*/ 106 h 110"/>
                <a:gd name="T44" fmla="*/ 82 w 224"/>
                <a:gd name="T45" fmla="*/ 108 h 110"/>
                <a:gd name="T46" fmla="*/ 70 w 224"/>
                <a:gd name="T47" fmla="*/ 104 h 110"/>
                <a:gd name="T48" fmla="*/ 58 w 224"/>
                <a:gd name="T49" fmla="*/ 104 h 110"/>
                <a:gd name="T50" fmla="*/ 52 w 224"/>
                <a:gd name="T51" fmla="*/ 110 h 110"/>
                <a:gd name="T52" fmla="*/ 46 w 224"/>
                <a:gd name="T53" fmla="*/ 110 h 110"/>
                <a:gd name="T54" fmla="*/ 34 w 224"/>
                <a:gd name="T55" fmla="*/ 106 h 110"/>
                <a:gd name="T56" fmla="*/ 26 w 224"/>
                <a:gd name="T57" fmla="*/ 102 h 110"/>
                <a:gd name="T58" fmla="*/ 14 w 224"/>
                <a:gd name="T59" fmla="*/ 94 h 110"/>
                <a:gd name="T60" fmla="*/ 12 w 224"/>
                <a:gd name="T61" fmla="*/ 86 h 110"/>
                <a:gd name="T62" fmla="*/ 8 w 224"/>
                <a:gd name="T63" fmla="*/ 76 h 110"/>
                <a:gd name="T64" fmla="*/ 2 w 224"/>
                <a:gd name="T65" fmla="*/ 66 h 110"/>
                <a:gd name="T66" fmla="*/ 0 w 224"/>
                <a:gd name="T67" fmla="*/ 54 h 110"/>
                <a:gd name="T68" fmla="*/ 4 w 224"/>
                <a:gd name="T69" fmla="*/ 50 h 110"/>
                <a:gd name="T70" fmla="*/ 14 w 224"/>
                <a:gd name="T71" fmla="*/ 44 h 110"/>
                <a:gd name="T72" fmla="*/ 20 w 224"/>
                <a:gd name="T73" fmla="*/ 46 h 110"/>
                <a:gd name="T74" fmla="*/ 30 w 224"/>
                <a:gd name="T75" fmla="*/ 44 h 110"/>
                <a:gd name="T76" fmla="*/ 38 w 224"/>
                <a:gd name="T77" fmla="*/ 40 h 110"/>
                <a:gd name="T78" fmla="*/ 50 w 224"/>
                <a:gd name="T79" fmla="*/ 40 h 110"/>
                <a:gd name="T80" fmla="*/ 40 w 224"/>
                <a:gd name="T81" fmla="*/ 36 h 110"/>
                <a:gd name="T82" fmla="*/ 38 w 224"/>
                <a:gd name="T83" fmla="*/ 32 h 110"/>
                <a:gd name="T84" fmla="*/ 42 w 224"/>
                <a:gd name="T85" fmla="*/ 20 h 110"/>
                <a:gd name="T86" fmla="*/ 52 w 224"/>
                <a:gd name="T87" fmla="*/ 16 h 110"/>
                <a:gd name="T88" fmla="*/ 62 w 224"/>
                <a:gd name="T89" fmla="*/ 16 h 110"/>
                <a:gd name="T90" fmla="*/ 72 w 224"/>
                <a:gd name="T91" fmla="*/ 14 h 110"/>
                <a:gd name="T92" fmla="*/ 86 w 224"/>
                <a:gd name="T93" fmla="*/ 4 h 110"/>
                <a:gd name="T94" fmla="*/ 88 w 224"/>
                <a:gd name="T95" fmla="*/ 2 h 110"/>
                <a:gd name="T96" fmla="*/ 98 w 224"/>
                <a:gd name="T97" fmla="*/ 0 h 110"/>
                <a:gd name="T98" fmla="*/ 112 w 224"/>
                <a:gd name="T99" fmla="*/ 4 h 110"/>
                <a:gd name="T100" fmla="*/ 122 w 224"/>
                <a:gd name="T101" fmla="*/ 12 h 110"/>
                <a:gd name="T102" fmla="*/ 132 w 224"/>
                <a:gd name="T103" fmla="*/ 14 h 110"/>
                <a:gd name="T104" fmla="*/ 140 w 224"/>
                <a:gd name="T105" fmla="*/ 12 h 110"/>
                <a:gd name="T106" fmla="*/ 152 w 224"/>
                <a:gd name="T107" fmla="*/ 12 h 110"/>
                <a:gd name="T108" fmla="*/ 158 w 224"/>
                <a:gd name="T109" fmla="*/ 16 h 110"/>
                <a:gd name="T110" fmla="*/ 170 w 224"/>
                <a:gd name="T111" fmla="*/ 24 h 110"/>
                <a:gd name="T112" fmla="*/ 182 w 224"/>
                <a:gd name="T113" fmla="*/ 28 h 11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24"/>
                <a:gd name="T172" fmla="*/ 0 h 110"/>
                <a:gd name="T173" fmla="*/ 224 w 224"/>
                <a:gd name="T174" fmla="*/ 110 h 110"/>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24" h="110">
                  <a:moveTo>
                    <a:pt x="188" y="30"/>
                  </a:moveTo>
                  <a:lnTo>
                    <a:pt x="192" y="32"/>
                  </a:lnTo>
                  <a:lnTo>
                    <a:pt x="194" y="34"/>
                  </a:lnTo>
                  <a:lnTo>
                    <a:pt x="198" y="36"/>
                  </a:lnTo>
                  <a:lnTo>
                    <a:pt x="202" y="38"/>
                  </a:lnTo>
                  <a:lnTo>
                    <a:pt x="204" y="40"/>
                  </a:lnTo>
                  <a:lnTo>
                    <a:pt x="210" y="46"/>
                  </a:lnTo>
                  <a:lnTo>
                    <a:pt x="216" y="58"/>
                  </a:lnTo>
                  <a:lnTo>
                    <a:pt x="220" y="70"/>
                  </a:lnTo>
                  <a:lnTo>
                    <a:pt x="224" y="78"/>
                  </a:lnTo>
                  <a:lnTo>
                    <a:pt x="224" y="80"/>
                  </a:lnTo>
                  <a:lnTo>
                    <a:pt x="222" y="82"/>
                  </a:lnTo>
                  <a:lnTo>
                    <a:pt x="220" y="82"/>
                  </a:lnTo>
                  <a:lnTo>
                    <a:pt x="218" y="78"/>
                  </a:lnTo>
                  <a:lnTo>
                    <a:pt x="208" y="80"/>
                  </a:lnTo>
                  <a:lnTo>
                    <a:pt x="204" y="80"/>
                  </a:lnTo>
                  <a:lnTo>
                    <a:pt x="200" y="80"/>
                  </a:lnTo>
                  <a:lnTo>
                    <a:pt x="194" y="82"/>
                  </a:lnTo>
                  <a:lnTo>
                    <a:pt x="190" y="84"/>
                  </a:lnTo>
                  <a:lnTo>
                    <a:pt x="184" y="86"/>
                  </a:lnTo>
                  <a:lnTo>
                    <a:pt x="182" y="88"/>
                  </a:lnTo>
                  <a:lnTo>
                    <a:pt x="180" y="88"/>
                  </a:lnTo>
                  <a:lnTo>
                    <a:pt x="178" y="90"/>
                  </a:lnTo>
                  <a:lnTo>
                    <a:pt x="174" y="92"/>
                  </a:lnTo>
                  <a:lnTo>
                    <a:pt x="172" y="92"/>
                  </a:lnTo>
                  <a:lnTo>
                    <a:pt x="170" y="92"/>
                  </a:lnTo>
                  <a:lnTo>
                    <a:pt x="168" y="92"/>
                  </a:lnTo>
                  <a:lnTo>
                    <a:pt x="166" y="94"/>
                  </a:lnTo>
                  <a:lnTo>
                    <a:pt x="164" y="96"/>
                  </a:lnTo>
                  <a:lnTo>
                    <a:pt x="162" y="98"/>
                  </a:lnTo>
                  <a:lnTo>
                    <a:pt x="158" y="100"/>
                  </a:lnTo>
                  <a:lnTo>
                    <a:pt x="152" y="102"/>
                  </a:lnTo>
                  <a:lnTo>
                    <a:pt x="146" y="102"/>
                  </a:lnTo>
                  <a:lnTo>
                    <a:pt x="140" y="102"/>
                  </a:lnTo>
                  <a:lnTo>
                    <a:pt x="136" y="102"/>
                  </a:lnTo>
                  <a:lnTo>
                    <a:pt x="132" y="100"/>
                  </a:lnTo>
                  <a:lnTo>
                    <a:pt x="128" y="98"/>
                  </a:lnTo>
                  <a:lnTo>
                    <a:pt x="126" y="98"/>
                  </a:lnTo>
                  <a:lnTo>
                    <a:pt x="124" y="100"/>
                  </a:lnTo>
                  <a:lnTo>
                    <a:pt x="124" y="102"/>
                  </a:lnTo>
                  <a:lnTo>
                    <a:pt x="120" y="108"/>
                  </a:lnTo>
                  <a:lnTo>
                    <a:pt x="118" y="110"/>
                  </a:lnTo>
                  <a:lnTo>
                    <a:pt x="116" y="110"/>
                  </a:lnTo>
                  <a:lnTo>
                    <a:pt x="114" y="110"/>
                  </a:lnTo>
                  <a:lnTo>
                    <a:pt x="112" y="108"/>
                  </a:lnTo>
                  <a:lnTo>
                    <a:pt x="114" y="106"/>
                  </a:lnTo>
                  <a:lnTo>
                    <a:pt x="116" y="104"/>
                  </a:lnTo>
                  <a:lnTo>
                    <a:pt x="116" y="102"/>
                  </a:lnTo>
                  <a:lnTo>
                    <a:pt x="116" y="100"/>
                  </a:lnTo>
                  <a:lnTo>
                    <a:pt x="108" y="102"/>
                  </a:lnTo>
                  <a:lnTo>
                    <a:pt x="102" y="106"/>
                  </a:lnTo>
                  <a:lnTo>
                    <a:pt x="98" y="104"/>
                  </a:lnTo>
                  <a:lnTo>
                    <a:pt x="96" y="104"/>
                  </a:lnTo>
                  <a:lnTo>
                    <a:pt x="94" y="104"/>
                  </a:lnTo>
                  <a:lnTo>
                    <a:pt x="92" y="106"/>
                  </a:lnTo>
                  <a:lnTo>
                    <a:pt x="88" y="108"/>
                  </a:lnTo>
                  <a:lnTo>
                    <a:pt x="84" y="108"/>
                  </a:lnTo>
                  <a:lnTo>
                    <a:pt x="82" y="108"/>
                  </a:lnTo>
                  <a:lnTo>
                    <a:pt x="80" y="106"/>
                  </a:lnTo>
                  <a:lnTo>
                    <a:pt x="76" y="104"/>
                  </a:lnTo>
                  <a:lnTo>
                    <a:pt x="70" y="104"/>
                  </a:lnTo>
                  <a:lnTo>
                    <a:pt x="64" y="102"/>
                  </a:lnTo>
                  <a:lnTo>
                    <a:pt x="60" y="102"/>
                  </a:lnTo>
                  <a:lnTo>
                    <a:pt x="58" y="104"/>
                  </a:lnTo>
                  <a:lnTo>
                    <a:pt x="58" y="106"/>
                  </a:lnTo>
                  <a:lnTo>
                    <a:pt x="54" y="108"/>
                  </a:lnTo>
                  <a:lnTo>
                    <a:pt x="52" y="110"/>
                  </a:lnTo>
                  <a:lnTo>
                    <a:pt x="48" y="110"/>
                  </a:lnTo>
                  <a:lnTo>
                    <a:pt x="46" y="110"/>
                  </a:lnTo>
                  <a:lnTo>
                    <a:pt x="42" y="108"/>
                  </a:lnTo>
                  <a:lnTo>
                    <a:pt x="38" y="106"/>
                  </a:lnTo>
                  <a:lnTo>
                    <a:pt x="34" y="106"/>
                  </a:lnTo>
                  <a:lnTo>
                    <a:pt x="32" y="106"/>
                  </a:lnTo>
                  <a:lnTo>
                    <a:pt x="30" y="104"/>
                  </a:lnTo>
                  <a:lnTo>
                    <a:pt x="26" y="102"/>
                  </a:lnTo>
                  <a:lnTo>
                    <a:pt x="22" y="100"/>
                  </a:lnTo>
                  <a:lnTo>
                    <a:pt x="18" y="96"/>
                  </a:lnTo>
                  <a:lnTo>
                    <a:pt x="14" y="94"/>
                  </a:lnTo>
                  <a:lnTo>
                    <a:pt x="12" y="90"/>
                  </a:lnTo>
                  <a:lnTo>
                    <a:pt x="12" y="86"/>
                  </a:lnTo>
                  <a:lnTo>
                    <a:pt x="10" y="82"/>
                  </a:lnTo>
                  <a:lnTo>
                    <a:pt x="10" y="78"/>
                  </a:lnTo>
                  <a:lnTo>
                    <a:pt x="8" y="76"/>
                  </a:lnTo>
                  <a:lnTo>
                    <a:pt x="2" y="70"/>
                  </a:lnTo>
                  <a:lnTo>
                    <a:pt x="2" y="68"/>
                  </a:lnTo>
                  <a:lnTo>
                    <a:pt x="2" y="66"/>
                  </a:lnTo>
                  <a:lnTo>
                    <a:pt x="0" y="62"/>
                  </a:lnTo>
                  <a:lnTo>
                    <a:pt x="0" y="58"/>
                  </a:lnTo>
                  <a:lnTo>
                    <a:pt x="0" y="54"/>
                  </a:lnTo>
                  <a:lnTo>
                    <a:pt x="2" y="54"/>
                  </a:lnTo>
                  <a:lnTo>
                    <a:pt x="2" y="52"/>
                  </a:lnTo>
                  <a:lnTo>
                    <a:pt x="4" y="50"/>
                  </a:lnTo>
                  <a:lnTo>
                    <a:pt x="6" y="48"/>
                  </a:lnTo>
                  <a:lnTo>
                    <a:pt x="8" y="44"/>
                  </a:lnTo>
                  <a:lnTo>
                    <a:pt x="14" y="44"/>
                  </a:lnTo>
                  <a:lnTo>
                    <a:pt x="18" y="44"/>
                  </a:lnTo>
                  <a:lnTo>
                    <a:pt x="20" y="46"/>
                  </a:lnTo>
                  <a:lnTo>
                    <a:pt x="26" y="46"/>
                  </a:lnTo>
                  <a:lnTo>
                    <a:pt x="30" y="44"/>
                  </a:lnTo>
                  <a:lnTo>
                    <a:pt x="32" y="42"/>
                  </a:lnTo>
                  <a:lnTo>
                    <a:pt x="36" y="40"/>
                  </a:lnTo>
                  <a:lnTo>
                    <a:pt x="38" y="40"/>
                  </a:lnTo>
                  <a:lnTo>
                    <a:pt x="42" y="40"/>
                  </a:lnTo>
                  <a:lnTo>
                    <a:pt x="50" y="40"/>
                  </a:lnTo>
                  <a:lnTo>
                    <a:pt x="46" y="38"/>
                  </a:lnTo>
                  <a:lnTo>
                    <a:pt x="42" y="38"/>
                  </a:lnTo>
                  <a:lnTo>
                    <a:pt x="40" y="36"/>
                  </a:lnTo>
                  <a:lnTo>
                    <a:pt x="38" y="34"/>
                  </a:lnTo>
                  <a:lnTo>
                    <a:pt x="38" y="32"/>
                  </a:lnTo>
                  <a:lnTo>
                    <a:pt x="38" y="28"/>
                  </a:lnTo>
                  <a:lnTo>
                    <a:pt x="40" y="24"/>
                  </a:lnTo>
                  <a:lnTo>
                    <a:pt x="42" y="20"/>
                  </a:lnTo>
                  <a:lnTo>
                    <a:pt x="48" y="16"/>
                  </a:lnTo>
                  <a:lnTo>
                    <a:pt x="50" y="16"/>
                  </a:lnTo>
                  <a:lnTo>
                    <a:pt x="52" y="16"/>
                  </a:lnTo>
                  <a:lnTo>
                    <a:pt x="56" y="16"/>
                  </a:lnTo>
                  <a:lnTo>
                    <a:pt x="60" y="16"/>
                  </a:lnTo>
                  <a:lnTo>
                    <a:pt x="62" y="16"/>
                  </a:lnTo>
                  <a:lnTo>
                    <a:pt x="64" y="16"/>
                  </a:lnTo>
                  <a:lnTo>
                    <a:pt x="66" y="16"/>
                  </a:lnTo>
                  <a:lnTo>
                    <a:pt x="72" y="14"/>
                  </a:lnTo>
                  <a:lnTo>
                    <a:pt x="76" y="10"/>
                  </a:lnTo>
                  <a:lnTo>
                    <a:pt x="82" y="8"/>
                  </a:lnTo>
                  <a:lnTo>
                    <a:pt x="86" y="4"/>
                  </a:lnTo>
                  <a:lnTo>
                    <a:pt x="88" y="4"/>
                  </a:lnTo>
                  <a:lnTo>
                    <a:pt x="88" y="2"/>
                  </a:lnTo>
                  <a:lnTo>
                    <a:pt x="90" y="0"/>
                  </a:lnTo>
                  <a:lnTo>
                    <a:pt x="94" y="0"/>
                  </a:lnTo>
                  <a:lnTo>
                    <a:pt x="98" y="0"/>
                  </a:lnTo>
                  <a:lnTo>
                    <a:pt x="104" y="2"/>
                  </a:lnTo>
                  <a:lnTo>
                    <a:pt x="112" y="4"/>
                  </a:lnTo>
                  <a:lnTo>
                    <a:pt x="114" y="6"/>
                  </a:lnTo>
                  <a:lnTo>
                    <a:pt x="118" y="8"/>
                  </a:lnTo>
                  <a:lnTo>
                    <a:pt x="122" y="12"/>
                  </a:lnTo>
                  <a:lnTo>
                    <a:pt x="128" y="16"/>
                  </a:lnTo>
                  <a:lnTo>
                    <a:pt x="128" y="14"/>
                  </a:lnTo>
                  <a:lnTo>
                    <a:pt x="132" y="14"/>
                  </a:lnTo>
                  <a:lnTo>
                    <a:pt x="136" y="14"/>
                  </a:lnTo>
                  <a:lnTo>
                    <a:pt x="138" y="12"/>
                  </a:lnTo>
                  <a:lnTo>
                    <a:pt x="140" y="12"/>
                  </a:lnTo>
                  <a:lnTo>
                    <a:pt x="142" y="12"/>
                  </a:lnTo>
                  <a:lnTo>
                    <a:pt x="146" y="12"/>
                  </a:lnTo>
                  <a:lnTo>
                    <a:pt x="152" y="12"/>
                  </a:lnTo>
                  <a:lnTo>
                    <a:pt x="156" y="14"/>
                  </a:lnTo>
                  <a:lnTo>
                    <a:pt x="158" y="16"/>
                  </a:lnTo>
                  <a:lnTo>
                    <a:pt x="162" y="18"/>
                  </a:lnTo>
                  <a:lnTo>
                    <a:pt x="166" y="22"/>
                  </a:lnTo>
                  <a:lnTo>
                    <a:pt x="170" y="24"/>
                  </a:lnTo>
                  <a:lnTo>
                    <a:pt x="180" y="26"/>
                  </a:lnTo>
                  <a:lnTo>
                    <a:pt x="182" y="28"/>
                  </a:lnTo>
                  <a:lnTo>
                    <a:pt x="186" y="28"/>
                  </a:lnTo>
                  <a:lnTo>
                    <a:pt x="188" y="3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92" name="Freeform 240"/>
            <p:cNvSpPr>
              <a:spLocks/>
            </p:cNvSpPr>
            <p:nvPr/>
          </p:nvSpPr>
          <p:spPr bwMode="gray">
            <a:xfrm>
              <a:off x="1119" y="2438"/>
              <a:ext cx="110" cy="90"/>
            </a:xfrm>
            <a:custGeom>
              <a:avLst/>
              <a:gdLst>
                <a:gd name="T0" fmla="*/ 28 w 110"/>
                <a:gd name="T1" fmla="*/ 74 h 90"/>
                <a:gd name="T2" fmla="*/ 30 w 110"/>
                <a:gd name="T3" fmla="*/ 60 h 90"/>
                <a:gd name="T4" fmla="*/ 32 w 110"/>
                <a:gd name="T5" fmla="*/ 58 h 90"/>
                <a:gd name="T6" fmla="*/ 32 w 110"/>
                <a:gd name="T7" fmla="*/ 54 h 90"/>
                <a:gd name="T8" fmla="*/ 30 w 110"/>
                <a:gd name="T9" fmla="*/ 50 h 90"/>
                <a:gd name="T10" fmla="*/ 26 w 110"/>
                <a:gd name="T11" fmla="*/ 44 h 90"/>
                <a:gd name="T12" fmla="*/ 22 w 110"/>
                <a:gd name="T13" fmla="*/ 36 h 90"/>
                <a:gd name="T14" fmla="*/ 18 w 110"/>
                <a:gd name="T15" fmla="*/ 24 h 90"/>
                <a:gd name="T16" fmla="*/ 14 w 110"/>
                <a:gd name="T17" fmla="*/ 22 h 90"/>
                <a:gd name="T18" fmla="*/ 4 w 110"/>
                <a:gd name="T19" fmla="*/ 12 h 90"/>
                <a:gd name="T20" fmla="*/ 4 w 110"/>
                <a:gd name="T21" fmla="*/ 6 h 90"/>
                <a:gd name="T22" fmla="*/ 0 w 110"/>
                <a:gd name="T23" fmla="*/ 0 h 90"/>
                <a:gd name="T24" fmla="*/ 2 w 110"/>
                <a:gd name="T25" fmla="*/ 0 h 90"/>
                <a:gd name="T26" fmla="*/ 10 w 110"/>
                <a:gd name="T27" fmla="*/ 0 h 90"/>
                <a:gd name="T28" fmla="*/ 18 w 110"/>
                <a:gd name="T29" fmla="*/ 4 h 90"/>
                <a:gd name="T30" fmla="*/ 24 w 110"/>
                <a:gd name="T31" fmla="*/ 10 h 90"/>
                <a:gd name="T32" fmla="*/ 32 w 110"/>
                <a:gd name="T33" fmla="*/ 16 h 90"/>
                <a:gd name="T34" fmla="*/ 44 w 110"/>
                <a:gd name="T35" fmla="*/ 18 h 90"/>
                <a:gd name="T36" fmla="*/ 58 w 110"/>
                <a:gd name="T37" fmla="*/ 12 h 90"/>
                <a:gd name="T38" fmla="*/ 84 w 110"/>
                <a:gd name="T39" fmla="*/ 18 h 90"/>
                <a:gd name="T40" fmla="*/ 100 w 110"/>
                <a:gd name="T41" fmla="*/ 24 h 90"/>
                <a:gd name="T42" fmla="*/ 104 w 110"/>
                <a:gd name="T43" fmla="*/ 26 h 90"/>
                <a:gd name="T44" fmla="*/ 110 w 110"/>
                <a:gd name="T45" fmla="*/ 30 h 90"/>
                <a:gd name="T46" fmla="*/ 110 w 110"/>
                <a:gd name="T47" fmla="*/ 34 h 90"/>
                <a:gd name="T48" fmla="*/ 108 w 110"/>
                <a:gd name="T49" fmla="*/ 42 h 90"/>
                <a:gd name="T50" fmla="*/ 106 w 110"/>
                <a:gd name="T51" fmla="*/ 46 h 90"/>
                <a:gd name="T52" fmla="*/ 104 w 110"/>
                <a:gd name="T53" fmla="*/ 52 h 90"/>
                <a:gd name="T54" fmla="*/ 100 w 110"/>
                <a:gd name="T55" fmla="*/ 56 h 90"/>
                <a:gd name="T56" fmla="*/ 98 w 110"/>
                <a:gd name="T57" fmla="*/ 58 h 90"/>
                <a:gd name="T58" fmla="*/ 94 w 110"/>
                <a:gd name="T59" fmla="*/ 66 h 90"/>
                <a:gd name="T60" fmla="*/ 94 w 110"/>
                <a:gd name="T61" fmla="*/ 68 h 90"/>
                <a:gd name="T62" fmla="*/ 90 w 110"/>
                <a:gd name="T63" fmla="*/ 70 h 90"/>
                <a:gd name="T64" fmla="*/ 82 w 110"/>
                <a:gd name="T65" fmla="*/ 72 h 90"/>
                <a:gd name="T66" fmla="*/ 74 w 110"/>
                <a:gd name="T67" fmla="*/ 82 h 90"/>
                <a:gd name="T68" fmla="*/ 70 w 110"/>
                <a:gd name="T69" fmla="*/ 88 h 90"/>
                <a:gd name="T70" fmla="*/ 62 w 110"/>
                <a:gd name="T71" fmla="*/ 88 h 90"/>
                <a:gd name="T72" fmla="*/ 56 w 110"/>
                <a:gd name="T73" fmla="*/ 88 h 90"/>
                <a:gd name="T74" fmla="*/ 36 w 110"/>
                <a:gd name="T75" fmla="*/ 90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10"/>
                <a:gd name="T115" fmla="*/ 0 h 90"/>
                <a:gd name="T116" fmla="*/ 110 w 110"/>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10" h="90">
                  <a:moveTo>
                    <a:pt x="36" y="90"/>
                  </a:moveTo>
                  <a:lnTo>
                    <a:pt x="28" y="74"/>
                  </a:lnTo>
                  <a:lnTo>
                    <a:pt x="24" y="66"/>
                  </a:lnTo>
                  <a:lnTo>
                    <a:pt x="30" y="60"/>
                  </a:lnTo>
                  <a:lnTo>
                    <a:pt x="32" y="58"/>
                  </a:lnTo>
                  <a:lnTo>
                    <a:pt x="32" y="56"/>
                  </a:lnTo>
                  <a:lnTo>
                    <a:pt x="32" y="54"/>
                  </a:lnTo>
                  <a:lnTo>
                    <a:pt x="30" y="50"/>
                  </a:lnTo>
                  <a:lnTo>
                    <a:pt x="28" y="48"/>
                  </a:lnTo>
                  <a:lnTo>
                    <a:pt x="26" y="44"/>
                  </a:lnTo>
                  <a:lnTo>
                    <a:pt x="24" y="40"/>
                  </a:lnTo>
                  <a:lnTo>
                    <a:pt x="22" y="36"/>
                  </a:lnTo>
                  <a:lnTo>
                    <a:pt x="22" y="30"/>
                  </a:lnTo>
                  <a:lnTo>
                    <a:pt x="18" y="24"/>
                  </a:lnTo>
                  <a:lnTo>
                    <a:pt x="18" y="20"/>
                  </a:lnTo>
                  <a:lnTo>
                    <a:pt x="14" y="22"/>
                  </a:lnTo>
                  <a:lnTo>
                    <a:pt x="4" y="14"/>
                  </a:lnTo>
                  <a:lnTo>
                    <a:pt x="4" y="12"/>
                  </a:lnTo>
                  <a:lnTo>
                    <a:pt x="4" y="10"/>
                  </a:lnTo>
                  <a:lnTo>
                    <a:pt x="4" y="6"/>
                  </a:lnTo>
                  <a:lnTo>
                    <a:pt x="2" y="2"/>
                  </a:lnTo>
                  <a:lnTo>
                    <a:pt x="0" y="0"/>
                  </a:lnTo>
                  <a:lnTo>
                    <a:pt x="2" y="0"/>
                  </a:lnTo>
                  <a:lnTo>
                    <a:pt x="4" y="0"/>
                  </a:lnTo>
                  <a:lnTo>
                    <a:pt x="10" y="0"/>
                  </a:lnTo>
                  <a:lnTo>
                    <a:pt x="18" y="2"/>
                  </a:lnTo>
                  <a:lnTo>
                    <a:pt x="18" y="4"/>
                  </a:lnTo>
                  <a:lnTo>
                    <a:pt x="20" y="6"/>
                  </a:lnTo>
                  <a:lnTo>
                    <a:pt x="24" y="10"/>
                  </a:lnTo>
                  <a:lnTo>
                    <a:pt x="28" y="12"/>
                  </a:lnTo>
                  <a:lnTo>
                    <a:pt x="32" y="16"/>
                  </a:lnTo>
                  <a:lnTo>
                    <a:pt x="38" y="18"/>
                  </a:lnTo>
                  <a:lnTo>
                    <a:pt x="44" y="18"/>
                  </a:lnTo>
                  <a:lnTo>
                    <a:pt x="48" y="16"/>
                  </a:lnTo>
                  <a:lnTo>
                    <a:pt x="58" y="12"/>
                  </a:lnTo>
                  <a:lnTo>
                    <a:pt x="70" y="12"/>
                  </a:lnTo>
                  <a:lnTo>
                    <a:pt x="84" y="18"/>
                  </a:lnTo>
                  <a:lnTo>
                    <a:pt x="98" y="22"/>
                  </a:lnTo>
                  <a:lnTo>
                    <a:pt x="100" y="24"/>
                  </a:lnTo>
                  <a:lnTo>
                    <a:pt x="102" y="24"/>
                  </a:lnTo>
                  <a:lnTo>
                    <a:pt x="104" y="26"/>
                  </a:lnTo>
                  <a:lnTo>
                    <a:pt x="108" y="28"/>
                  </a:lnTo>
                  <a:lnTo>
                    <a:pt x="110" y="30"/>
                  </a:lnTo>
                  <a:lnTo>
                    <a:pt x="110" y="32"/>
                  </a:lnTo>
                  <a:lnTo>
                    <a:pt x="110" y="34"/>
                  </a:lnTo>
                  <a:lnTo>
                    <a:pt x="108" y="36"/>
                  </a:lnTo>
                  <a:lnTo>
                    <a:pt x="108" y="42"/>
                  </a:lnTo>
                  <a:lnTo>
                    <a:pt x="106" y="46"/>
                  </a:lnTo>
                  <a:lnTo>
                    <a:pt x="104" y="48"/>
                  </a:lnTo>
                  <a:lnTo>
                    <a:pt x="104" y="52"/>
                  </a:lnTo>
                  <a:lnTo>
                    <a:pt x="102" y="54"/>
                  </a:lnTo>
                  <a:lnTo>
                    <a:pt x="100" y="56"/>
                  </a:lnTo>
                  <a:lnTo>
                    <a:pt x="98" y="56"/>
                  </a:lnTo>
                  <a:lnTo>
                    <a:pt x="98" y="58"/>
                  </a:lnTo>
                  <a:lnTo>
                    <a:pt x="96" y="62"/>
                  </a:lnTo>
                  <a:lnTo>
                    <a:pt x="94" y="66"/>
                  </a:lnTo>
                  <a:lnTo>
                    <a:pt x="96" y="68"/>
                  </a:lnTo>
                  <a:lnTo>
                    <a:pt x="94" y="68"/>
                  </a:lnTo>
                  <a:lnTo>
                    <a:pt x="92" y="68"/>
                  </a:lnTo>
                  <a:lnTo>
                    <a:pt x="90" y="70"/>
                  </a:lnTo>
                  <a:lnTo>
                    <a:pt x="86" y="70"/>
                  </a:lnTo>
                  <a:lnTo>
                    <a:pt x="82" y="72"/>
                  </a:lnTo>
                  <a:lnTo>
                    <a:pt x="78" y="76"/>
                  </a:lnTo>
                  <a:lnTo>
                    <a:pt x="74" y="82"/>
                  </a:lnTo>
                  <a:lnTo>
                    <a:pt x="72" y="88"/>
                  </a:lnTo>
                  <a:lnTo>
                    <a:pt x="70" y="88"/>
                  </a:lnTo>
                  <a:lnTo>
                    <a:pt x="68" y="88"/>
                  </a:lnTo>
                  <a:lnTo>
                    <a:pt x="62" y="88"/>
                  </a:lnTo>
                  <a:lnTo>
                    <a:pt x="58" y="88"/>
                  </a:lnTo>
                  <a:lnTo>
                    <a:pt x="56" y="88"/>
                  </a:lnTo>
                  <a:lnTo>
                    <a:pt x="54" y="86"/>
                  </a:lnTo>
                  <a:lnTo>
                    <a:pt x="36" y="9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93" name="Freeform 241"/>
            <p:cNvSpPr>
              <a:spLocks/>
            </p:cNvSpPr>
            <p:nvPr/>
          </p:nvSpPr>
          <p:spPr bwMode="gray">
            <a:xfrm>
              <a:off x="1107" y="2524"/>
              <a:ext cx="84" cy="84"/>
            </a:xfrm>
            <a:custGeom>
              <a:avLst/>
              <a:gdLst>
                <a:gd name="T0" fmla="*/ 84 w 84"/>
                <a:gd name="T1" fmla="*/ 2 h 84"/>
                <a:gd name="T2" fmla="*/ 72 w 84"/>
                <a:gd name="T3" fmla="*/ 4 h 84"/>
                <a:gd name="T4" fmla="*/ 72 w 84"/>
                <a:gd name="T5" fmla="*/ 4 h 84"/>
                <a:gd name="T6" fmla="*/ 70 w 84"/>
                <a:gd name="T7" fmla="*/ 4 h 84"/>
                <a:gd name="T8" fmla="*/ 68 w 84"/>
                <a:gd name="T9" fmla="*/ 2 h 84"/>
                <a:gd name="T10" fmla="*/ 66 w 84"/>
                <a:gd name="T11" fmla="*/ 0 h 84"/>
                <a:gd name="T12" fmla="*/ 48 w 84"/>
                <a:gd name="T13" fmla="*/ 4 h 84"/>
                <a:gd name="T14" fmla="*/ 34 w 84"/>
                <a:gd name="T15" fmla="*/ 6 h 84"/>
                <a:gd name="T16" fmla="*/ 20 w 84"/>
                <a:gd name="T17" fmla="*/ 8 h 84"/>
                <a:gd name="T18" fmla="*/ 20 w 84"/>
                <a:gd name="T19" fmla="*/ 10 h 84"/>
                <a:gd name="T20" fmla="*/ 18 w 84"/>
                <a:gd name="T21" fmla="*/ 12 h 84"/>
                <a:gd name="T22" fmla="*/ 18 w 84"/>
                <a:gd name="T23" fmla="*/ 16 h 84"/>
                <a:gd name="T24" fmla="*/ 18 w 84"/>
                <a:gd name="T25" fmla="*/ 16 h 84"/>
                <a:gd name="T26" fmla="*/ 16 w 84"/>
                <a:gd name="T27" fmla="*/ 18 h 84"/>
                <a:gd name="T28" fmla="*/ 12 w 84"/>
                <a:gd name="T29" fmla="*/ 20 h 84"/>
                <a:gd name="T30" fmla="*/ 8 w 84"/>
                <a:gd name="T31" fmla="*/ 22 h 84"/>
                <a:gd name="T32" fmla="*/ 6 w 84"/>
                <a:gd name="T33" fmla="*/ 26 h 84"/>
                <a:gd name="T34" fmla="*/ 2 w 84"/>
                <a:gd name="T35" fmla="*/ 30 h 84"/>
                <a:gd name="T36" fmla="*/ 0 w 84"/>
                <a:gd name="T37" fmla="*/ 36 h 84"/>
                <a:gd name="T38" fmla="*/ 0 w 84"/>
                <a:gd name="T39" fmla="*/ 36 h 84"/>
                <a:gd name="T40" fmla="*/ 0 w 84"/>
                <a:gd name="T41" fmla="*/ 38 h 84"/>
                <a:gd name="T42" fmla="*/ 0 w 84"/>
                <a:gd name="T43" fmla="*/ 40 h 84"/>
                <a:gd name="T44" fmla="*/ 2 w 84"/>
                <a:gd name="T45" fmla="*/ 44 h 84"/>
                <a:gd name="T46" fmla="*/ 4 w 84"/>
                <a:gd name="T47" fmla="*/ 48 h 84"/>
                <a:gd name="T48" fmla="*/ 10 w 84"/>
                <a:gd name="T49" fmla="*/ 56 h 84"/>
                <a:gd name="T50" fmla="*/ 18 w 84"/>
                <a:gd name="T51" fmla="*/ 66 h 84"/>
                <a:gd name="T52" fmla="*/ 26 w 84"/>
                <a:gd name="T53" fmla="*/ 76 h 84"/>
                <a:gd name="T54" fmla="*/ 30 w 84"/>
                <a:gd name="T55" fmla="*/ 84 h 84"/>
                <a:gd name="T56" fmla="*/ 42 w 84"/>
                <a:gd name="T57" fmla="*/ 84 h 84"/>
                <a:gd name="T58" fmla="*/ 44 w 84"/>
                <a:gd name="T59" fmla="*/ 66 h 84"/>
                <a:gd name="T60" fmla="*/ 46 w 84"/>
                <a:gd name="T61" fmla="*/ 66 h 84"/>
                <a:gd name="T62" fmla="*/ 48 w 84"/>
                <a:gd name="T63" fmla="*/ 64 h 84"/>
                <a:gd name="T64" fmla="*/ 50 w 84"/>
                <a:gd name="T65" fmla="*/ 62 h 84"/>
                <a:gd name="T66" fmla="*/ 54 w 84"/>
                <a:gd name="T67" fmla="*/ 56 h 84"/>
                <a:gd name="T68" fmla="*/ 60 w 84"/>
                <a:gd name="T69" fmla="*/ 48 h 84"/>
                <a:gd name="T70" fmla="*/ 58 w 84"/>
                <a:gd name="T71" fmla="*/ 48 h 84"/>
                <a:gd name="T72" fmla="*/ 58 w 84"/>
                <a:gd name="T73" fmla="*/ 46 h 84"/>
                <a:gd name="T74" fmla="*/ 58 w 84"/>
                <a:gd name="T75" fmla="*/ 42 h 84"/>
                <a:gd name="T76" fmla="*/ 58 w 84"/>
                <a:gd name="T77" fmla="*/ 38 h 84"/>
                <a:gd name="T78" fmla="*/ 60 w 84"/>
                <a:gd name="T79" fmla="*/ 32 h 84"/>
                <a:gd name="T80" fmla="*/ 64 w 84"/>
                <a:gd name="T81" fmla="*/ 26 h 84"/>
                <a:gd name="T82" fmla="*/ 64 w 84"/>
                <a:gd name="T83" fmla="*/ 24 h 84"/>
                <a:gd name="T84" fmla="*/ 64 w 84"/>
                <a:gd name="T85" fmla="*/ 22 h 84"/>
                <a:gd name="T86" fmla="*/ 68 w 84"/>
                <a:gd name="T87" fmla="*/ 20 h 84"/>
                <a:gd name="T88" fmla="*/ 70 w 84"/>
                <a:gd name="T89" fmla="*/ 18 h 84"/>
                <a:gd name="T90" fmla="*/ 74 w 84"/>
                <a:gd name="T91" fmla="*/ 16 h 84"/>
                <a:gd name="T92" fmla="*/ 78 w 84"/>
                <a:gd name="T93" fmla="*/ 16 h 84"/>
                <a:gd name="T94" fmla="*/ 84 w 84"/>
                <a:gd name="T95" fmla="*/ 18 h 84"/>
                <a:gd name="T96" fmla="*/ 84 w 84"/>
                <a:gd name="T97" fmla="*/ 2 h 8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84"/>
                <a:gd name="T148" fmla="*/ 0 h 84"/>
                <a:gd name="T149" fmla="*/ 84 w 84"/>
                <a:gd name="T150" fmla="*/ 84 h 8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84" h="84">
                  <a:moveTo>
                    <a:pt x="84" y="2"/>
                  </a:moveTo>
                  <a:lnTo>
                    <a:pt x="72" y="4"/>
                  </a:lnTo>
                  <a:lnTo>
                    <a:pt x="70" y="4"/>
                  </a:lnTo>
                  <a:lnTo>
                    <a:pt x="68" y="2"/>
                  </a:lnTo>
                  <a:lnTo>
                    <a:pt x="66" y="0"/>
                  </a:lnTo>
                  <a:lnTo>
                    <a:pt x="48" y="4"/>
                  </a:lnTo>
                  <a:lnTo>
                    <a:pt x="34" y="6"/>
                  </a:lnTo>
                  <a:lnTo>
                    <a:pt x="20" y="8"/>
                  </a:lnTo>
                  <a:lnTo>
                    <a:pt x="20" y="10"/>
                  </a:lnTo>
                  <a:lnTo>
                    <a:pt x="18" y="12"/>
                  </a:lnTo>
                  <a:lnTo>
                    <a:pt x="18" y="16"/>
                  </a:lnTo>
                  <a:lnTo>
                    <a:pt x="16" y="18"/>
                  </a:lnTo>
                  <a:lnTo>
                    <a:pt x="12" y="20"/>
                  </a:lnTo>
                  <a:lnTo>
                    <a:pt x="8" y="22"/>
                  </a:lnTo>
                  <a:lnTo>
                    <a:pt x="6" y="26"/>
                  </a:lnTo>
                  <a:lnTo>
                    <a:pt x="2" y="30"/>
                  </a:lnTo>
                  <a:lnTo>
                    <a:pt x="0" y="36"/>
                  </a:lnTo>
                  <a:lnTo>
                    <a:pt x="0" y="38"/>
                  </a:lnTo>
                  <a:lnTo>
                    <a:pt x="0" y="40"/>
                  </a:lnTo>
                  <a:lnTo>
                    <a:pt x="2" y="44"/>
                  </a:lnTo>
                  <a:lnTo>
                    <a:pt x="4" y="48"/>
                  </a:lnTo>
                  <a:lnTo>
                    <a:pt x="10" y="56"/>
                  </a:lnTo>
                  <a:lnTo>
                    <a:pt x="18" y="66"/>
                  </a:lnTo>
                  <a:lnTo>
                    <a:pt x="26" y="76"/>
                  </a:lnTo>
                  <a:lnTo>
                    <a:pt x="30" y="84"/>
                  </a:lnTo>
                  <a:lnTo>
                    <a:pt x="42" y="84"/>
                  </a:lnTo>
                  <a:lnTo>
                    <a:pt x="44" y="66"/>
                  </a:lnTo>
                  <a:lnTo>
                    <a:pt x="46" y="66"/>
                  </a:lnTo>
                  <a:lnTo>
                    <a:pt x="48" y="64"/>
                  </a:lnTo>
                  <a:lnTo>
                    <a:pt x="50" y="62"/>
                  </a:lnTo>
                  <a:lnTo>
                    <a:pt x="54" y="56"/>
                  </a:lnTo>
                  <a:lnTo>
                    <a:pt x="60" y="48"/>
                  </a:lnTo>
                  <a:lnTo>
                    <a:pt x="58" y="48"/>
                  </a:lnTo>
                  <a:lnTo>
                    <a:pt x="58" y="46"/>
                  </a:lnTo>
                  <a:lnTo>
                    <a:pt x="58" y="42"/>
                  </a:lnTo>
                  <a:lnTo>
                    <a:pt x="58" y="38"/>
                  </a:lnTo>
                  <a:lnTo>
                    <a:pt x="60" y="32"/>
                  </a:lnTo>
                  <a:lnTo>
                    <a:pt x="64" y="26"/>
                  </a:lnTo>
                  <a:lnTo>
                    <a:pt x="64" y="24"/>
                  </a:lnTo>
                  <a:lnTo>
                    <a:pt x="64" y="22"/>
                  </a:lnTo>
                  <a:lnTo>
                    <a:pt x="68" y="20"/>
                  </a:lnTo>
                  <a:lnTo>
                    <a:pt x="70" y="18"/>
                  </a:lnTo>
                  <a:lnTo>
                    <a:pt x="74" y="16"/>
                  </a:lnTo>
                  <a:lnTo>
                    <a:pt x="78" y="16"/>
                  </a:lnTo>
                  <a:lnTo>
                    <a:pt x="84" y="18"/>
                  </a:lnTo>
                  <a:lnTo>
                    <a:pt x="84" y="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94" name="Freeform 242"/>
            <p:cNvSpPr>
              <a:spLocks/>
            </p:cNvSpPr>
            <p:nvPr/>
          </p:nvSpPr>
          <p:spPr bwMode="gray">
            <a:xfrm>
              <a:off x="1099" y="2496"/>
              <a:ext cx="28" cy="64"/>
            </a:xfrm>
            <a:custGeom>
              <a:avLst/>
              <a:gdLst>
                <a:gd name="T0" fmla="*/ 0 w 28"/>
                <a:gd name="T1" fmla="*/ 20 h 64"/>
                <a:gd name="T2" fmla="*/ 8 w 28"/>
                <a:gd name="T3" fmla="*/ 28 h 64"/>
                <a:gd name="T4" fmla="*/ 10 w 28"/>
                <a:gd name="T5" fmla="*/ 28 h 64"/>
                <a:gd name="T6" fmla="*/ 10 w 28"/>
                <a:gd name="T7" fmla="*/ 32 h 64"/>
                <a:gd name="T8" fmla="*/ 12 w 28"/>
                <a:gd name="T9" fmla="*/ 36 h 64"/>
                <a:gd name="T10" fmla="*/ 12 w 28"/>
                <a:gd name="T11" fmla="*/ 40 h 64"/>
                <a:gd name="T12" fmla="*/ 10 w 28"/>
                <a:gd name="T13" fmla="*/ 40 h 64"/>
                <a:gd name="T14" fmla="*/ 10 w 28"/>
                <a:gd name="T15" fmla="*/ 40 h 64"/>
                <a:gd name="T16" fmla="*/ 10 w 28"/>
                <a:gd name="T17" fmla="*/ 44 h 64"/>
                <a:gd name="T18" fmla="*/ 8 w 28"/>
                <a:gd name="T19" fmla="*/ 48 h 64"/>
                <a:gd name="T20" fmla="*/ 8 w 28"/>
                <a:gd name="T21" fmla="*/ 54 h 64"/>
                <a:gd name="T22" fmla="*/ 8 w 28"/>
                <a:gd name="T23" fmla="*/ 54 h 64"/>
                <a:gd name="T24" fmla="*/ 8 w 28"/>
                <a:gd name="T25" fmla="*/ 58 h 64"/>
                <a:gd name="T26" fmla="*/ 8 w 28"/>
                <a:gd name="T27" fmla="*/ 60 h 64"/>
                <a:gd name="T28" fmla="*/ 8 w 28"/>
                <a:gd name="T29" fmla="*/ 64 h 64"/>
                <a:gd name="T30" fmla="*/ 8 w 28"/>
                <a:gd name="T31" fmla="*/ 62 h 64"/>
                <a:gd name="T32" fmla="*/ 8 w 28"/>
                <a:gd name="T33" fmla="*/ 60 h 64"/>
                <a:gd name="T34" fmla="*/ 10 w 28"/>
                <a:gd name="T35" fmla="*/ 58 h 64"/>
                <a:gd name="T36" fmla="*/ 14 w 28"/>
                <a:gd name="T37" fmla="*/ 54 h 64"/>
                <a:gd name="T38" fmla="*/ 18 w 28"/>
                <a:gd name="T39" fmla="*/ 50 h 64"/>
                <a:gd name="T40" fmla="*/ 26 w 28"/>
                <a:gd name="T41" fmla="*/ 44 h 64"/>
                <a:gd name="T42" fmla="*/ 26 w 28"/>
                <a:gd name="T43" fmla="*/ 42 h 64"/>
                <a:gd name="T44" fmla="*/ 26 w 28"/>
                <a:gd name="T45" fmla="*/ 40 h 64"/>
                <a:gd name="T46" fmla="*/ 28 w 28"/>
                <a:gd name="T47" fmla="*/ 38 h 64"/>
                <a:gd name="T48" fmla="*/ 28 w 28"/>
                <a:gd name="T49" fmla="*/ 36 h 64"/>
                <a:gd name="T50" fmla="*/ 28 w 28"/>
                <a:gd name="T51" fmla="*/ 36 h 64"/>
                <a:gd name="T52" fmla="*/ 26 w 28"/>
                <a:gd name="T53" fmla="*/ 34 h 64"/>
                <a:gd name="T54" fmla="*/ 26 w 28"/>
                <a:gd name="T55" fmla="*/ 32 h 64"/>
                <a:gd name="T56" fmla="*/ 26 w 28"/>
                <a:gd name="T57" fmla="*/ 28 h 64"/>
                <a:gd name="T58" fmla="*/ 26 w 28"/>
                <a:gd name="T59" fmla="*/ 24 h 64"/>
                <a:gd name="T60" fmla="*/ 26 w 28"/>
                <a:gd name="T61" fmla="*/ 22 h 64"/>
                <a:gd name="T62" fmla="*/ 26 w 28"/>
                <a:gd name="T63" fmla="*/ 18 h 64"/>
                <a:gd name="T64" fmla="*/ 24 w 28"/>
                <a:gd name="T65" fmla="*/ 14 h 64"/>
                <a:gd name="T66" fmla="*/ 22 w 28"/>
                <a:gd name="T67" fmla="*/ 8 h 64"/>
                <a:gd name="T68" fmla="*/ 20 w 28"/>
                <a:gd name="T69" fmla="*/ 4 h 64"/>
                <a:gd name="T70" fmla="*/ 20 w 28"/>
                <a:gd name="T71" fmla="*/ 4 h 64"/>
                <a:gd name="T72" fmla="*/ 18 w 28"/>
                <a:gd name="T73" fmla="*/ 2 h 64"/>
                <a:gd name="T74" fmla="*/ 16 w 28"/>
                <a:gd name="T75" fmla="*/ 0 h 64"/>
                <a:gd name="T76" fmla="*/ 12 w 28"/>
                <a:gd name="T77" fmla="*/ 0 h 64"/>
                <a:gd name="T78" fmla="*/ 8 w 28"/>
                <a:gd name="T79" fmla="*/ 0 h 64"/>
                <a:gd name="T80" fmla="*/ 8 w 28"/>
                <a:gd name="T81" fmla="*/ 0 h 64"/>
                <a:gd name="T82" fmla="*/ 6 w 28"/>
                <a:gd name="T83" fmla="*/ 2 h 64"/>
                <a:gd name="T84" fmla="*/ 6 w 28"/>
                <a:gd name="T85" fmla="*/ 2 h 64"/>
                <a:gd name="T86" fmla="*/ 0 w 28"/>
                <a:gd name="T87" fmla="*/ 20 h 64"/>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8"/>
                <a:gd name="T133" fmla="*/ 0 h 64"/>
                <a:gd name="T134" fmla="*/ 28 w 28"/>
                <a:gd name="T135" fmla="*/ 64 h 64"/>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8" h="64">
                  <a:moveTo>
                    <a:pt x="0" y="20"/>
                  </a:moveTo>
                  <a:lnTo>
                    <a:pt x="8" y="28"/>
                  </a:lnTo>
                  <a:lnTo>
                    <a:pt x="10" y="28"/>
                  </a:lnTo>
                  <a:lnTo>
                    <a:pt x="10" y="32"/>
                  </a:lnTo>
                  <a:lnTo>
                    <a:pt x="12" y="36"/>
                  </a:lnTo>
                  <a:lnTo>
                    <a:pt x="12" y="40"/>
                  </a:lnTo>
                  <a:lnTo>
                    <a:pt x="10" y="40"/>
                  </a:lnTo>
                  <a:lnTo>
                    <a:pt x="10" y="44"/>
                  </a:lnTo>
                  <a:lnTo>
                    <a:pt x="8" y="48"/>
                  </a:lnTo>
                  <a:lnTo>
                    <a:pt x="8" y="54"/>
                  </a:lnTo>
                  <a:lnTo>
                    <a:pt x="8" y="58"/>
                  </a:lnTo>
                  <a:lnTo>
                    <a:pt x="8" y="60"/>
                  </a:lnTo>
                  <a:lnTo>
                    <a:pt x="8" y="64"/>
                  </a:lnTo>
                  <a:lnTo>
                    <a:pt x="8" y="62"/>
                  </a:lnTo>
                  <a:lnTo>
                    <a:pt x="8" y="60"/>
                  </a:lnTo>
                  <a:lnTo>
                    <a:pt x="10" y="58"/>
                  </a:lnTo>
                  <a:lnTo>
                    <a:pt x="14" y="54"/>
                  </a:lnTo>
                  <a:lnTo>
                    <a:pt x="18" y="50"/>
                  </a:lnTo>
                  <a:lnTo>
                    <a:pt x="26" y="44"/>
                  </a:lnTo>
                  <a:lnTo>
                    <a:pt x="26" y="42"/>
                  </a:lnTo>
                  <a:lnTo>
                    <a:pt x="26" y="40"/>
                  </a:lnTo>
                  <a:lnTo>
                    <a:pt x="28" y="38"/>
                  </a:lnTo>
                  <a:lnTo>
                    <a:pt x="28" y="36"/>
                  </a:lnTo>
                  <a:lnTo>
                    <a:pt x="26" y="34"/>
                  </a:lnTo>
                  <a:lnTo>
                    <a:pt x="26" y="32"/>
                  </a:lnTo>
                  <a:lnTo>
                    <a:pt x="26" y="28"/>
                  </a:lnTo>
                  <a:lnTo>
                    <a:pt x="26" y="24"/>
                  </a:lnTo>
                  <a:lnTo>
                    <a:pt x="26" y="22"/>
                  </a:lnTo>
                  <a:lnTo>
                    <a:pt x="26" y="18"/>
                  </a:lnTo>
                  <a:lnTo>
                    <a:pt x="24" y="14"/>
                  </a:lnTo>
                  <a:lnTo>
                    <a:pt x="22" y="8"/>
                  </a:lnTo>
                  <a:lnTo>
                    <a:pt x="20" y="4"/>
                  </a:lnTo>
                  <a:lnTo>
                    <a:pt x="18" y="2"/>
                  </a:lnTo>
                  <a:lnTo>
                    <a:pt x="16" y="0"/>
                  </a:lnTo>
                  <a:lnTo>
                    <a:pt x="12" y="0"/>
                  </a:lnTo>
                  <a:lnTo>
                    <a:pt x="8" y="0"/>
                  </a:lnTo>
                  <a:lnTo>
                    <a:pt x="6" y="2"/>
                  </a:lnTo>
                  <a:lnTo>
                    <a:pt x="0" y="2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95" name="Freeform 243"/>
            <p:cNvSpPr>
              <a:spLocks/>
            </p:cNvSpPr>
            <p:nvPr/>
          </p:nvSpPr>
          <p:spPr bwMode="gray">
            <a:xfrm>
              <a:off x="1013" y="2418"/>
              <a:ext cx="142" cy="114"/>
            </a:xfrm>
            <a:custGeom>
              <a:avLst/>
              <a:gdLst>
                <a:gd name="T0" fmla="*/ 20 w 142"/>
                <a:gd name="T1" fmla="*/ 42 h 114"/>
                <a:gd name="T2" fmla="*/ 20 w 142"/>
                <a:gd name="T3" fmla="*/ 40 h 114"/>
                <a:gd name="T4" fmla="*/ 18 w 142"/>
                <a:gd name="T5" fmla="*/ 38 h 114"/>
                <a:gd name="T6" fmla="*/ 20 w 142"/>
                <a:gd name="T7" fmla="*/ 36 h 114"/>
                <a:gd name="T8" fmla="*/ 14 w 142"/>
                <a:gd name="T9" fmla="*/ 34 h 114"/>
                <a:gd name="T10" fmla="*/ 6 w 142"/>
                <a:gd name="T11" fmla="*/ 30 h 114"/>
                <a:gd name="T12" fmla="*/ 0 w 142"/>
                <a:gd name="T13" fmla="*/ 26 h 114"/>
                <a:gd name="T14" fmla="*/ 2 w 142"/>
                <a:gd name="T15" fmla="*/ 24 h 114"/>
                <a:gd name="T16" fmla="*/ 20 w 142"/>
                <a:gd name="T17" fmla="*/ 16 h 114"/>
                <a:gd name="T18" fmla="*/ 32 w 142"/>
                <a:gd name="T19" fmla="*/ 12 h 114"/>
                <a:gd name="T20" fmla="*/ 54 w 142"/>
                <a:gd name="T21" fmla="*/ 6 h 114"/>
                <a:gd name="T22" fmla="*/ 58 w 142"/>
                <a:gd name="T23" fmla="*/ 2 h 114"/>
                <a:gd name="T24" fmla="*/ 60 w 142"/>
                <a:gd name="T25" fmla="*/ 0 h 114"/>
                <a:gd name="T26" fmla="*/ 68 w 142"/>
                <a:gd name="T27" fmla="*/ 24 h 114"/>
                <a:gd name="T28" fmla="*/ 86 w 142"/>
                <a:gd name="T29" fmla="*/ 24 h 114"/>
                <a:gd name="T30" fmla="*/ 92 w 142"/>
                <a:gd name="T31" fmla="*/ 22 h 114"/>
                <a:gd name="T32" fmla="*/ 102 w 142"/>
                <a:gd name="T33" fmla="*/ 18 h 114"/>
                <a:gd name="T34" fmla="*/ 108 w 142"/>
                <a:gd name="T35" fmla="*/ 20 h 114"/>
                <a:gd name="T36" fmla="*/ 110 w 142"/>
                <a:gd name="T37" fmla="*/ 26 h 114"/>
                <a:gd name="T38" fmla="*/ 110 w 142"/>
                <a:gd name="T39" fmla="*/ 32 h 114"/>
                <a:gd name="T40" fmla="*/ 120 w 142"/>
                <a:gd name="T41" fmla="*/ 42 h 114"/>
                <a:gd name="T42" fmla="*/ 124 w 142"/>
                <a:gd name="T43" fmla="*/ 44 h 114"/>
                <a:gd name="T44" fmla="*/ 128 w 142"/>
                <a:gd name="T45" fmla="*/ 56 h 114"/>
                <a:gd name="T46" fmla="*/ 132 w 142"/>
                <a:gd name="T47" fmla="*/ 64 h 114"/>
                <a:gd name="T48" fmla="*/ 136 w 142"/>
                <a:gd name="T49" fmla="*/ 70 h 114"/>
                <a:gd name="T50" fmla="*/ 138 w 142"/>
                <a:gd name="T51" fmla="*/ 74 h 114"/>
                <a:gd name="T52" fmla="*/ 138 w 142"/>
                <a:gd name="T53" fmla="*/ 78 h 114"/>
                <a:gd name="T54" fmla="*/ 136 w 142"/>
                <a:gd name="T55" fmla="*/ 80 h 114"/>
                <a:gd name="T56" fmla="*/ 134 w 142"/>
                <a:gd name="T57" fmla="*/ 94 h 114"/>
                <a:gd name="T58" fmla="*/ 128 w 142"/>
                <a:gd name="T59" fmla="*/ 112 h 114"/>
                <a:gd name="T60" fmla="*/ 112 w 142"/>
                <a:gd name="T61" fmla="*/ 110 h 114"/>
                <a:gd name="T62" fmla="*/ 112 w 142"/>
                <a:gd name="T63" fmla="*/ 104 h 114"/>
                <a:gd name="T64" fmla="*/ 112 w 142"/>
                <a:gd name="T65" fmla="*/ 102 h 114"/>
                <a:gd name="T66" fmla="*/ 110 w 142"/>
                <a:gd name="T67" fmla="*/ 92 h 114"/>
                <a:gd name="T68" fmla="*/ 108 w 142"/>
                <a:gd name="T69" fmla="*/ 86 h 114"/>
                <a:gd name="T70" fmla="*/ 106 w 142"/>
                <a:gd name="T71" fmla="*/ 82 h 114"/>
                <a:gd name="T72" fmla="*/ 98 w 142"/>
                <a:gd name="T73" fmla="*/ 78 h 114"/>
                <a:gd name="T74" fmla="*/ 94 w 142"/>
                <a:gd name="T75" fmla="*/ 80 h 114"/>
                <a:gd name="T76" fmla="*/ 92 w 142"/>
                <a:gd name="T77" fmla="*/ 80 h 114"/>
                <a:gd name="T78" fmla="*/ 64 w 142"/>
                <a:gd name="T79" fmla="*/ 76 h 114"/>
                <a:gd name="T80" fmla="*/ 58 w 142"/>
                <a:gd name="T81" fmla="*/ 74 h 114"/>
                <a:gd name="T82" fmla="*/ 52 w 142"/>
                <a:gd name="T83" fmla="*/ 70 h 114"/>
                <a:gd name="T84" fmla="*/ 46 w 142"/>
                <a:gd name="T85" fmla="*/ 60 h 114"/>
                <a:gd name="T86" fmla="*/ 38 w 142"/>
                <a:gd name="T87" fmla="*/ 60 h 114"/>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42"/>
                <a:gd name="T133" fmla="*/ 0 h 114"/>
                <a:gd name="T134" fmla="*/ 142 w 142"/>
                <a:gd name="T135" fmla="*/ 114 h 114"/>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42" h="114">
                  <a:moveTo>
                    <a:pt x="26" y="52"/>
                  </a:moveTo>
                  <a:lnTo>
                    <a:pt x="20" y="42"/>
                  </a:lnTo>
                  <a:lnTo>
                    <a:pt x="20" y="40"/>
                  </a:lnTo>
                  <a:lnTo>
                    <a:pt x="18" y="38"/>
                  </a:lnTo>
                  <a:lnTo>
                    <a:pt x="20" y="36"/>
                  </a:lnTo>
                  <a:lnTo>
                    <a:pt x="18" y="34"/>
                  </a:lnTo>
                  <a:lnTo>
                    <a:pt x="14" y="34"/>
                  </a:lnTo>
                  <a:lnTo>
                    <a:pt x="10" y="32"/>
                  </a:lnTo>
                  <a:lnTo>
                    <a:pt x="6" y="30"/>
                  </a:lnTo>
                  <a:lnTo>
                    <a:pt x="2" y="28"/>
                  </a:lnTo>
                  <a:lnTo>
                    <a:pt x="0" y="26"/>
                  </a:lnTo>
                  <a:lnTo>
                    <a:pt x="2" y="24"/>
                  </a:lnTo>
                  <a:lnTo>
                    <a:pt x="10" y="20"/>
                  </a:lnTo>
                  <a:lnTo>
                    <a:pt x="20" y="16"/>
                  </a:lnTo>
                  <a:lnTo>
                    <a:pt x="28" y="14"/>
                  </a:lnTo>
                  <a:lnTo>
                    <a:pt x="32" y="12"/>
                  </a:lnTo>
                  <a:lnTo>
                    <a:pt x="56" y="10"/>
                  </a:lnTo>
                  <a:lnTo>
                    <a:pt x="54" y="6"/>
                  </a:lnTo>
                  <a:lnTo>
                    <a:pt x="56" y="4"/>
                  </a:lnTo>
                  <a:lnTo>
                    <a:pt x="58" y="2"/>
                  </a:lnTo>
                  <a:lnTo>
                    <a:pt x="58" y="0"/>
                  </a:lnTo>
                  <a:lnTo>
                    <a:pt x="60" y="0"/>
                  </a:lnTo>
                  <a:lnTo>
                    <a:pt x="62" y="10"/>
                  </a:lnTo>
                  <a:lnTo>
                    <a:pt x="68" y="24"/>
                  </a:lnTo>
                  <a:lnTo>
                    <a:pt x="84" y="24"/>
                  </a:lnTo>
                  <a:lnTo>
                    <a:pt x="86" y="24"/>
                  </a:lnTo>
                  <a:lnTo>
                    <a:pt x="88" y="22"/>
                  </a:lnTo>
                  <a:lnTo>
                    <a:pt x="92" y="22"/>
                  </a:lnTo>
                  <a:lnTo>
                    <a:pt x="96" y="20"/>
                  </a:lnTo>
                  <a:lnTo>
                    <a:pt x="102" y="18"/>
                  </a:lnTo>
                  <a:lnTo>
                    <a:pt x="106" y="18"/>
                  </a:lnTo>
                  <a:lnTo>
                    <a:pt x="108" y="20"/>
                  </a:lnTo>
                  <a:lnTo>
                    <a:pt x="110" y="24"/>
                  </a:lnTo>
                  <a:lnTo>
                    <a:pt x="110" y="26"/>
                  </a:lnTo>
                  <a:lnTo>
                    <a:pt x="110" y="30"/>
                  </a:lnTo>
                  <a:lnTo>
                    <a:pt x="110" y="32"/>
                  </a:lnTo>
                  <a:lnTo>
                    <a:pt x="110" y="34"/>
                  </a:lnTo>
                  <a:lnTo>
                    <a:pt x="120" y="42"/>
                  </a:lnTo>
                  <a:lnTo>
                    <a:pt x="124" y="40"/>
                  </a:lnTo>
                  <a:lnTo>
                    <a:pt x="124" y="44"/>
                  </a:lnTo>
                  <a:lnTo>
                    <a:pt x="128" y="50"/>
                  </a:lnTo>
                  <a:lnTo>
                    <a:pt x="128" y="56"/>
                  </a:lnTo>
                  <a:lnTo>
                    <a:pt x="130" y="60"/>
                  </a:lnTo>
                  <a:lnTo>
                    <a:pt x="132" y="64"/>
                  </a:lnTo>
                  <a:lnTo>
                    <a:pt x="134" y="68"/>
                  </a:lnTo>
                  <a:lnTo>
                    <a:pt x="136" y="70"/>
                  </a:lnTo>
                  <a:lnTo>
                    <a:pt x="138" y="74"/>
                  </a:lnTo>
                  <a:lnTo>
                    <a:pt x="138" y="76"/>
                  </a:lnTo>
                  <a:lnTo>
                    <a:pt x="138" y="78"/>
                  </a:lnTo>
                  <a:lnTo>
                    <a:pt x="136" y="80"/>
                  </a:lnTo>
                  <a:lnTo>
                    <a:pt x="130" y="86"/>
                  </a:lnTo>
                  <a:lnTo>
                    <a:pt x="134" y="94"/>
                  </a:lnTo>
                  <a:lnTo>
                    <a:pt x="142" y="110"/>
                  </a:lnTo>
                  <a:lnTo>
                    <a:pt x="128" y="112"/>
                  </a:lnTo>
                  <a:lnTo>
                    <a:pt x="114" y="114"/>
                  </a:lnTo>
                  <a:lnTo>
                    <a:pt x="112" y="110"/>
                  </a:lnTo>
                  <a:lnTo>
                    <a:pt x="112" y="108"/>
                  </a:lnTo>
                  <a:lnTo>
                    <a:pt x="112" y="104"/>
                  </a:lnTo>
                  <a:lnTo>
                    <a:pt x="112" y="102"/>
                  </a:lnTo>
                  <a:lnTo>
                    <a:pt x="112" y="98"/>
                  </a:lnTo>
                  <a:lnTo>
                    <a:pt x="110" y="92"/>
                  </a:lnTo>
                  <a:lnTo>
                    <a:pt x="110" y="88"/>
                  </a:lnTo>
                  <a:lnTo>
                    <a:pt x="108" y="86"/>
                  </a:lnTo>
                  <a:lnTo>
                    <a:pt x="106" y="82"/>
                  </a:lnTo>
                  <a:lnTo>
                    <a:pt x="102" y="78"/>
                  </a:lnTo>
                  <a:lnTo>
                    <a:pt x="98" y="78"/>
                  </a:lnTo>
                  <a:lnTo>
                    <a:pt x="96" y="78"/>
                  </a:lnTo>
                  <a:lnTo>
                    <a:pt x="94" y="80"/>
                  </a:lnTo>
                  <a:lnTo>
                    <a:pt x="92" y="80"/>
                  </a:lnTo>
                  <a:lnTo>
                    <a:pt x="86" y="98"/>
                  </a:lnTo>
                  <a:lnTo>
                    <a:pt x="64" y="76"/>
                  </a:lnTo>
                  <a:lnTo>
                    <a:pt x="58" y="76"/>
                  </a:lnTo>
                  <a:lnTo>
                    <a:pt x="58" y="74"/>
                  </a:lnTo>
                  <a:lnTo>
                    <a:pt x="54" y="72"/>
                  </a:lnTo>
                  <a:lnTo>
                    <a:pt x="52" y="70"/>
                  </a:lnTo>
                  <a:lnTo>
                    <a:pt x="48" y="66"/>
                  </a:lnTo>
                  <a:lnTo>
                    <a:pt x="46" y="60"/>
                  </a:lnTo>
                  <a:lnTo>
                    <a:pt x="44" y="56"/>
                  </a:lnTo>
                  <a:lnTo>
                    <a:pt x="38" y="60"/>
                  </a:lnTo>
                  <a:lnTo>
                    <a:pt x="26" y="5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96" name="Freeform 244"/>
            <p:cNvSpPr>
              <a:spLocks/>
            </p:cNvSpPr>
            <p:nvPr/>
          </p:nvSpPr>
          <p:spPr bwMode="gray">
            <a:xfrm>
              <a:off x="1073" y="2384"/>
              <a:ext cx="76" cy="58"/>
            </a:xfrm>
            <a:custGeom>
              <a:avLst/>
              <a:gdLst>
                <a:gd name="T0" fmla="*/ 40 w 76"/>
                <a:gd name="T1" fmla="*/ 18 h 58"/>
                <a:gd name="T2" fmla="*/ 34 w 76"/>
                <a:gd name="T3" fmla="*/ 20 h 58"/>
                <a:gd name="T4" fmla="*/ 28 w 76"/>
                <a:gd name="T5" fmla="*/ 22 h 58"/>
                <a:gd name="T6" fmla="*/ 26 w 76"/>
                <a:gd name="T7" fmla="*/ 22 h 58"/>
                <a:gd name="T8" fmla="*/ 12 w 76"/>
                <a:gd name="T9" fmla="*/ 22 h 58"/>
                <a:gd name="T10" fmla="*/ 10 w 76"/>
                <a:gd name="T11" fmla="*/ 20 h 58"/>
                <a:gd name="T12" fmla="*/ 6 w 76"/>
                <a:gd name="T13" fmla="*/ 16 h 58"/>
                <a:gd name="T14" fmla="*/ 4 w 76"/>
                <a:gd name="T15" fmla="*/ 18 h 58"/>
                <a:gd name="T16" fmla="*/ 0 w 76"/>
                <a:gd name="T17" fmla="*/ 24 h 58"/>
                <a:gd name="T18" fmla="*/ 0 w 76"/>
                <a:gd name="T19" fmla="*/ 32 h 58"/>
                <a:gd name="T20" fmla="*/ 0 w 76"/>
                <a:gd name="T21" fmla="*/ 34 h 58"/>
                <a:gd name="T22" fmla="*/ 2 w 76"/>
                <a:gd name="T23" fmla="*/ 42 h 58"/>
                <a:gd name="T24" fmla="*/ 4 w 76"/>
                <a:gd name="T25" fmla="*/ 52 h 58"/>
                <a:gd name="T26" fmla="*/ 8 w 76"/>
                <a:gd name="T27" fmla="*/ 58 h 58"/>
                <a:gd name="T28" fmla="*/ 26 w 76"/>
                <a:gd name="T29" fmla="*/ 58 h 58"/>
                <a:gd name="T30" fmla="*/ 32 w 76"/>
                <a:gd name="T31" fmla="*/ 56 h 58"/>
                <a:gd name="T32" fmla="*/ 38 w 76"/>
                <a:gd name="T33" fmla="*/ 54 h 58"/>
                <a:gd name="T34" fmla="*/ 46 w 76"/>
                <a:gd name="T35" fmla="*/ 52 h 58"/>
                <a:gd name="T36" fmla="*/ 52 w 76"/>
                <a:gd name="T37" fmla="*/ 54 h 58"/>
                <a:gd name="T38" fmla="*/ 56 w 76"/>
                <a:gd name="T39" fmla="*/ 54 h 58"/>
                <a:gd name="T40" fmla="*/ 58 w 76"/>
                <a:gd name="T41" fmla="*/ 52 h 58"/>
                <a:gd name="T42" fmla="*/ 62 w 76"/>
                <a:gd name="T43" fmla="*/ 48 h 58"/>
                <a:gd name="T44" fmla="*/ 68 w 76"/>
                <a:gd name="T45" fmla="*/ 42 h 58"/>
                <a:gd name="T46" fmla="*/ 72 w 76"/>
                <a:gd name="T47" fmla="*/ 30 h 58"/>
                <a:gd name="T48" fmla="*/ 72 w 76"/>
                <a:gd name="T49" fmla="*/ 24 h 58"/>
                <a:gd name="T50" fmla="*/ 74 w 76"/>
                <a:gd name="T51" fmla="*/ 16 h 58"/>
                <a:gd name="T52" fmla="*/ 76 w 76"/>
                <a:gd name="T53" fmla="*/ 10 h 58"/>
                <a:gd name="T54" fmla="*/ 70 w 76"/>
                <a:gd name="T55" fmla="*/ 0 h 58"/>
                <a:gd name="T56" fmla="*/ 66 w 76"/>
                <a:gd name="T57" fmla="*/ 2 h 58"/>
                <a:gd name="T58" fmla="*/ 56 w 76"/>
                <a:gd name="T59" fmla="*/ 2 h 58"/>
                <a:gd name="T60" fmla="*/ 54 w 76"/>
                <a:gd name="T61" fmla="*/ 4 h 58"/>
                <a:gd name="T62" fmla="*/ 46 w 76"/>
                <a:gd name="T63" fmla="*/ 8 h 58"/>
                <a:gd name="T64" fmla="*/ 46 w 76"/>
                <a:gd name="T65" fmla="*/ 12 h 58"/>
                <a:gd name="T66" fmla="*/ 44 w 76"/>
                <a:gd name="T67" fmla="*/ 16 h 58"/>
                <a:gd name="T68" fmla="*/ 42 w 76"/>
                <a:gd name="T69" fmla="*/ 18 h 58"/>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76"/>
                <a:gd name="T106" fmla="*/ 0 h 58"/>
                <a:gd name="T107" fmla="*/ 76 w 76"/>
                <a:gd name="T108" fmla="*/ 58 h 58"/>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76" h="58">
                  <a:moveTo>
                    <a:pt x="42" y="18"/>
                  </a:moveTo>
                  <a:lnTo>
                    <a:pt x="40" y="18"/>
                  </a:lnTo>
                  <a:lnTo>
                    <a:pt x="36" y="18"/>
                  </a:lnTo>
                  <a:lnTo>
                    <a:pt x="34" y="20"/>
                  </a:lnTo>
                  <a:lnTo>
                    <a:pt x="30" y="22"/>
                  </a:lnTo>
                  <a:lnTo>
                    <a:pt x="28" y="22"/>
                  </a:lnTo>
                  <a:lnTo>
                    <a:pt x="26" y="22"/>
                  </a:lnTo>
                  <a:lnTo>
                    <a:pt x="20" y="24"/>
                  </a:lnTo>
                  <a:lnTo>
                    <a:pt x="12" y="22"/>
                  </a:lnTo>
                  <a:lnTo>
                    <a:pt x="10" y="20"/>
                  </a:lnTo>
                  <a:lnTo>
                    <a:pt x="8" y="18"/>
                  </a:lnTo>
                  <a:lnTo>
                    <a:pt x="6" y="16"/>
                  </a:lnTo>
                  <a:lnTo>
                    <a:pt x="6" y="18"/>
                  </a:lnTo>
                  <a:lnTo>
                    <a:pt x="4" y="18"/>
                  </a:lnTo>
                  <a:lnTo>
                    <a:pt x="2" y="20"/>
                  </a:lnTo>
                  <a:lnTo>
                    <a:pt x="0" y="24"/>
                  </a:lnTo>
                  <a:lnTo>
                    <a:pt x="0" y="28"/>
                  </a:lnTo>
                  <a:lnTo>
                    <a:pt x="0" y="32"/>
                  </a:lnTo>
                  <a:lnTo>
                    <a:pt x="0" y="34"/>
                  </a:lnTo>
                  <a:lnTo>
                    <a:pt x="0" y="38"/>
                  </a:lnTo>
                  <a:lnTo>
                    <a:pt x="2" y="42"/>
                  </a:lnTo>
                  <a:lnTo>
                    <a:pt x="4" y="48"/>
                  </a:lnTo>
                  <a:lnTo>
                    <a:pt x="4" y="52"/>
                  </a:lnTo>
                  <a:lnTo>
                    <a:pt x="6" y="56"/>
                  </a:lnTo>
                  <a:lnTo>
                    <a:pt x="8" y="58"/>
                  </a:lnTo>
                  <a:lnTo>
                    <a:pt x="24" y="58"/>
                  </a:lnTo>
                  <a:lnTo>
                    <a:pt x="26" y="58"/>
                  </a:lnTo>
                  <a:lnTo>
                    <a:pt x="28" y="58"/>
                  </a:lnTo>
                  <a:lnTo>
                    <a:pt x="32" y="56"/>
                  </a:lnTo>
                  <a:lnTo>
                    <a:pt x="36" y="54"/>
                  </a:lnTo>
                  <a:lnTo>
                    <a:pt x="38" y="54"/>
                  </a:lnTo>
                  <a:lnTo>
                    <a:pt x="46" y="52"/>
                  </a:lnTo>
                  <a:lnTo>
                    <a:pt x="48" y="54"/>
                  </a:lnTo>
                  <a:lnTo>
                    <a:pt x="52" y="54"/>
                  </a:lnTo>
                  <a:lnTo>
                    <a:pt x="54" y="54"/>
                  </a:lnTo>
                  <a:lnTo>
                    <a:pt x="56" y="54"/>
                  </a:lnTo>
                  <a:lnTo>
                    <a:pt x="56" y="52"/>
                  </a:lnTo>
                  <a:lnTo>
                    <a:pt x="58" y="52"/>
                  </a:lnTo>
                  <a:lnTo>
                    <a:pt x="60" y="52"/>
                  </a:lnTo>
                  <a:lnTo>
                    <a:pt x="62" y="48"/>
                  </a:lnTo>
                  <a:lnTo>
                    <a:pt x="66" y="46"/>
                  </a:lnTo>
                  <a:lnTo>
                    <a:pt x="68" y="42"/>
                  </a:lnTo>
                  <a:lnTo>
                    <a:pt x="70" y="36"/>
                  </a:lnTo>
                  <a:lnTo>
                    <a:pt x="72" y="30"/>
                  </a:lnTo>
                  <a:lnTo>
                    <a:pt x="72" y="28"/>
                  </a:lnTo>
                  <a:lnTo>
                    <a:pt x="72" y="24"/>
                  </a:lnTo>
                  <a:lnTo>
                    <a:pt x="72" y="20"/>
                  </a:lnTo>
                  <a:lnTo>
                    <a:pt x="74" y="16"/>
                  </a:lnTo>
                  <a:lnTo>
                    <a:pt x="74" y="12"/>
                  </a:lnTo>
                  <a:lnTo>
                    <a:pt x="76" y="10"/>
                  </a:lnTo>
                  <a:lnTo>
                    <a:pt x="70" y="0"/>
                  </a:lnTo>
                  <a:lnTo>
                    <a:pt x="68" y="2"/>
                  </a:lnTo>
                  <a:lnTo>
                    <a:pt x="66" y="2"/>
                  </a:lnTo>
                  <a:lnTo>
                    <a:pt x="62" y="2"/>
                  </a:lnTo>
                  <a:lnTo>
                    <a:pt x="56" y="2"/>
                  </a:lnTo>
                  <a:lnTo>
                    <a:pt x="54" y="4"/>
                  </a:lnTo>
                  <a:lnTo>
                    <a:pt x="52" y="4"/>
                  </a:lnTo>
                  <a:lnTo>
                    <a:pt x="46" y="8"/>
                  </a:lnTo>
                  <a:lnTo>
                    <a:pt x="46" y="10"/>
                  </a:lnTo>
                  <a:lnTo>
                    <a:pt x="46" y="12"/>
                  </a:lnTo>
                  <a:lnTo>
                    <a:pt x="46" y="14"/>
                  </a:lnTo>
                  <a:lnTo>
                    <a:pt x="44" y="16"/>
                  </a:lnTo>
                  <a:lnTo>
                    <a:pt x="44" y="18"/>
                  </a:lnTo>
                  <a:lnTo>
                    <a:pt x="42" y="1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97" name="Freeform 245"/>
            <p:cNvSpPr>
              <a:spLocks/>
            </p:cNvSpPr>
            <p:nvPr/>
          </p:nvSpPr>
          <p:spPr bwMode="gray">
            <a:xfrm>
              <a:off x="1015" y="2342"/>
              <a:ext cx="138" cy="66"/>
            </a:xfrm>
            <a:custGeom>
              <a:avLst/>
              <a:gdLst>
                <a:gd name="T0" fmla="*/ 134 w 138"/>
                <a:gd name="T1" fmla="*/ 22 h 66"/>
                <a:gd name="T2" fmla="*/ 130 w 138"/>
                <a:gd name="T3" fmla="*/ 18 h 66"/>
                <a:gd name="T4" fmla="*/ 126 w 138"/>
                <a:gd name="T5" fmla="*/ 16 h 66"/>
                <a:gd name="T6" fmla="*/ 118 w 138"/>
                <a:gd name="T7" fmla="*/ 12 h 66"/>
                <a:gd name="T8" fmla="*/ 110 w 138"/>
                <a:gd name="T9" fmla="*/ 14 h 66"/>
                <a:gd name="T10" fmla="*/ 106 w 138"/>
                <a:gd name="T11" fmla="*/ 18 h 66"/>
                <a:gd name="T12" fmla="*/ 104 w 138"/>
                <a:gd name="T13" fmla="*/ 20 h 66"/>
                <a:gd name="T14" fmla="*/ 104 w 138"/>
                <a:gd name="T15" fmla="*/ 24 h 66"/>
                <a:gd name="T16" fmla="*/ 100 w 138"/>
                <a:gd name="T17" fmla="*/ 22 h 66"/>
                <a:gd name="T18" fmla="*/ 94 w 138"/>
                <a:gd name="T19" fmla="*/ 24 h 66"/>
                <a:gd name="T20" fmla="*/ 90 w 138"/>
                <a:gd name="T21" fmla="*/ 24 h 66"/>
                <a:gd name="T22" fmla="*/ 84 w 138"/>
                <a:gd name="T23" fmla="*/ 22 h 66"/>
                <a:gd name="T24" fmla="*/ 76 w 138"/>
                <a:gd name="T25" fmla="*/ 20 h 66"/>
                <a:gd name="T26" fmla="*/ 60 w 138"/>
                <a:gd name="T27" fmla="*/ 14 h 66"/>
                <a:gd name="T28" fmla="*/ 46 w 138"/>
                <a:gd name="T29" fmla="*/ 8 h 66"/>
                <a:gd name="T30" fmla="*/ 36 w 138"/>
                <a:gd name="T31" fmla="*/ 4 h 66"/>
                <a:gd name="T32" fmla="*/ 30 w 138"/>
                <a:gd name="T33" fmla="*/ 0 h 66"/>
                <a:gd name="T34" fmla="*/ 28 w 138"/>
                <a:gd name="T35" fmla="*/ 2 h 66"/>
                <a:gd name="T36" fmla="*/ 28 w 138"/>
                <a:gd name="T37" fmla="*/ 4 h 66"/>
                <a:gd name="T38" fmla="*/ 26 w 138"/>
                <a:gd name="T39" fmla="*/ 6 h 66"/>
                <a:gd name="T40" fmla="*/ 24 w 138"/>
                <a:gd name="T41" fmla="*/ 4 h 66"/>
                <a:gd name="T42" fmla="*/ 22 w 138"/>
                <a:gd name="T43" fmla="*/ 4 h 66"/>
                <a:gd name="T44" fmla="*/ 20 w 138"/>
                <a:gd name="T45" fmla="*/ 0 h 66"/>
                <a:gd name="T46" fmla="*/ 18 w 138"/>
                <a:gd name="T47" fmla="*/ 0 h 66"/>
                <a:gd name="T48" fmla="*/ 18 w 138"/>
                <a:gd name="T49" fmla="*/ 4 h 66"/>
                <a:gd name="T50" fmla="*/ 14 w 138"/>
                <a:gd name="T51" fmla="*/ 6 h 66"/>
                <a:gd name="T52" fmla="*/ 12 w 138"/>
                <a:gd name="T53" fmla="*/ 6 h 66"/>
                <a:gd name="T54" fmla="*/ 6 w 138"/>
                <a:gd name="T55" fmla="*/ 6 h 66"/>
                <a:gd name="T56" fmla="*/ 4 w 138"/>
                <a:gd name="T57" fmla="*/ 8 h 66"/>
                <a:gd name="T58" fmla="*/ 0 w 138"/>
                <a:gd name="T59" fmla="*/ 8 h 66"/>
                <a:gd name="T60" fmla="*/ 8 w 138"/>
                <a:gd name="T61" fmla="*/ 20 h 66"/>
                <a:gd name="T62" fmla="*/ 16 w 138"/>
                <a:gd name="T63" fmla="*/ 42 h 66"/>
                <a:gd name="T64" fmla="*/ 18 w 138"/>
                <a:gd name="T65" fmla="*/ 42 h 66"/>
                <a:gd name="T66" fmla="*/ 18 w 138"/>
                <a:gd name="T67" fmla="*/ 44 h 66"/>
                <a:gd name="T68" fmla="*/ 20 w 138"/>
                <a:gd name="T69" fmla="*/ 46 h 66"/>
                <a:gd name="T70" fmla="*/ 24 w 138"/>
                <a:gd name="T71" fmla="*/ 46 h 66"/>
                <a:gd name="T72" fmla="*/ 30 w 138"/>
                <a:gd name="T73" fmla="*/ 46 h 66"/>
                <a:gd name="T74" fmla="*/ 34 w 138"/>
                <a:gd name="T75" fmla="*/ 42 h 66"/>
                <a:gd name="T76" fmla="*/ 42 w 138"/>
                <a:gd name="T77" fmla="*/ 44 h 66"/>
                <a:gd name="T78" fmla="*/ 42 w 138"/>
                <a:gd name="T79" fmla="*/ 46 h 66"/>
                <a:gd name="T80" fmla="*/ 44 w 138"/>
                <a:gd name="T81" fmla="*/ 48 h 66"/>
                <a:gd name="T82" fmla="*/ 52 w 138"/>
                <a:gd name="T83" fmla="*/ 50 h 66"/>
                <a:gd name="T84" fmla="*/ 60 w 138"/>
                <a:gd name="T85" fmla="*/ 52 h 66"/>
                <a:gd name="T86" fmla="*/ 62 w 138"/>
                <a:gd name="T87" fmla="*/ 58 h 66"/>
                <a:gd name="T88" fmla="*/ 68 w 138"/>
                <a:gd name="T89" fmla="*/ 64 h 66"/>
                <a:gd name="T90" fmla="*/ 72 w 138"/>
                <a:gd name="T91" fmla="*/ 64 h 66"/>
                <a:gd name="T92" fmla="*/ 78 w 138"/>
                <a:gd name="T93" fmla="*/ 66 h 66"/>
                <a:gd name="T94" fmla="*/ 86 w 138"/>
                <a:gd name="T95" fmla="*/ 64 h 66"/>
                <a:gd name="T96" fmla="*/ 90 w 138"/>
                <a:gd name="T97" fmla="*/ 62 h 66"/>
                <a:gd name="T98" fmla="*/ 98 w 138"/>
                <a:gd name="T99" fmla="*/ 60 h 66"/>
                <a:gd name="T100" fmla="*/ 102 w 138"/>
                <a:gd name="T101" fmla="*/ 58 h 66"/>
                <a:gd name="T102" fmla="*/ 104 w 138"/>
                <a:gd name="T103" fmla="*/ 54 h 66"/>
                <a:gd name="T104" fmla="*/ 104 w 138"/>
                <a:gd name="T105" fmla="*/ 50 h 66"/>
                <a:gd name="T106" fmla="*/ 108 w 138"/>
                <a:gd name="T107" fmla="*/ 48 h 66"/>
                <a:gd name="T108" fmla="*/ 112 w 138"/>
                <a:gd name="T109" fmla="*/ 44 h 66"/>
                <a:gd name="T110" fmla="*/ 118 w 138"/>
                <a:gd name="T111" fmla="*/ 46 h 66"/>
                <a:gd name="T112" fmla="*/ 126 w 138"/>
                <a:gd name="T113" fmla="*/ 44 h 66"/>
                <a:gd name="T114" fmla="*/ 130 w 138"/>
                <a:gd name="T115" fmla="*/ 40 h 66"/>
                <a:gd name="T116" fmla="*/ 136 w 138"/>
                <a:gd name="T117" fmla="*/ 38 h 66"/>
                <a:gd name="T118" fmla="*/ 138 w 138"/>
                <a:gd name="T119" fmla="*/ 38 h 66"/>
                <a:gd name="T120" fmla="*/ 136 w 138"/>
                <a:gd name="T121" fmla="*/ 36 h 66"/>
                <a:gd name="T122" fmla="*/ 136 w 138"/>
                <a:gd name="T123" fmla="*/ 30 h 66"/>
                <a:gd name="T124" fmla="*/ 138 w 138"/>
                <a:gd name="T125" fmla="*/ 24 h 6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38"/>
                <a:gd name="T190" fmla="*/ 0 h 66"/>
                <a:gd name="T191" fmla="*/ 138 w 138"/>
                <a:gd name="T192" fmla="*/ 66 h 6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38" h="66">
                  <a:moveTo>
                    <a:pt x="138" y="24"/>
                  </a:moveTo>
                  <a:lnTo>
                    <a:pt x="134" y="22"/>
                  </a:lnTo>
                  <a:lnTo>
                    <a:pt x="132" y="20"/>
                  </a:lnTo>
                  <a:lnTo>
                    <a:pt x="130" y="18"/>
                  </a:lnTo>
                  <a:lnTo>
                    <a:pt x="128" y="16"/>
                  </a:lnTo>
                  <a:lnTo>
                    <a:pt x="126" y="16"/>
                  </a:lnTo>
                  <a:lnTo>
                    <a:pt x="122" y="12"/>
                  </a:lnTo>
                  <a:lnTo>
                    <a:pt x="118" y="12"/>
                  </a:lnTo>
                  <a:lnTo>
                    <a:pt x="114" y="14"/>
                  </a:lnTo>
                  <a:lnTo>
                    <a:pt x="110" y="14"/>
                  </a:lnTo>
                  <a:lnTo>
                    <a:pt x="108" y="16"/>
                  </a:lnTo>
                  <a:lnTo>
                    <a:pt x="106" y="18"/>
                  </a:lnTo>
                  <a:lnTo>
                    <a:pt x="104" y="18"/>
                  </a:lnTo>
                  <a:lnTo>
                    <a:pt x="104" y="20"/>
                  </a:lnTo>
                  <a:lnTo>
                    <a:pt x="104" y="22"/>
                  </a:lnTo>
                  <a:lnTo>
                    <a:pt x="104" y="24"/>
                  </a:lnTo>
                  <a:lnTo>
                    <a:pt x="102" y="24"/>
                  </a:lnTo>
                  <a:lnTo>
                    <a:pt x="100" y="22"/>
                  </a:lnTo>
                  <a:lnTo>
                    <a:pt x="96" y="22"/>
                  </a:lnTo>
                  <a:lnTo>
                    <a:pt x="94" y="24"/>
                  </a:lnTo>
                  <a:lnTo>
                    <a:pt x="92" y="24"/>
                  </a:lnTo>
                  <a:lnTo>
                    <a:pt x="90" y="24"/>
                  </a:lnTo>
                  <a:lnTo>
                    <a:pt x="84" y="26"/>
                  </a:lnTo>
                  <a:lnTo>
                    <a:pt x="84" y="22"/>
                  </a:lnTo>
                  <a:lnTo>
                    <a:pt x="80" y="22"/>
                  </a:lnTo>
                  <a:lnTo>
                    <a:pt x="76" y="20"/>
                  </a:lnTo>
                  <a:lnTo>
                    <a:pt x="68" y="14"/>
                  </a:lnTo>
                  <a:lnTo>
                    <a:pt x="60" y="14"/>
                  </a:lnTo>
                  <a:lnTo>
                    <a:pt x="58" y="8"/>
                  </a:lnTo>
                  <a:lnTo>
                    <a:pt x="46" y="8"/>
                  </a:lnTo>
                  <a:lnTo>
                    <a:pt x="42" y="4"/>
                  </a:lnTo>
                  <a:lnTo>
                    <a:pt x="36" y="4"/>
                  </a:lnTo>
                  <a:lnTo>
                    <a:pt x="34" y="0"/>
                  </a:lnTo>
                  <a:lnTo>
                    <a:pt x="30" y="0"/>
                  </a:lnTo>
                  <a:lnTo>
                    <a:pt x="30" y="2"/>
                  </a:lnTo>
                  <a:lnTo>
                    <a:pt x="28" y="2"/>
                  </a:lnTo>
                  <a:lnTo>
                    <a:pt x="28" y="4"/>
                  </a:lnTo>
                  <a:lnTo>
                    <a:pt x="28" y="6"/>
                  </a:lnTo>
                  <a:lnTo>
                    <a:pt x="26" y="6"/>
                  </a:lnTo>
                  <a:lnTo>
                    <a:pt x="24" y="6"/>
                  </a:lnTo>
                  <a:lnTo>
                    <a:pt x="24" y="4"/>
                  </a:lnTo>
                  <a:lnTo>
                    <a:pt x="22" y="4"/>
                  </a:lnTo>
                  <a:lnTo>
                    <a:pt x="22" y="2"/>
                  </a:lnTo>
                  <a:lnTo>
                    <a:pt x="20" y="0"/>
                  </a:lnTo>
                  <a:lnTo>
                    <a:pt x="18" y="0"/>
                  </a:lnTo>
                  <a:lnTo>
                    <a:pt x="20" y="4"/>
                  </a:lnTo>
                  <a:lnTo>
                    <a:pt x="18" y="4"/>
                  </a:lnTo>
                  <a:lnTo>
                    <a:pt x="16" y="4"/>
                  </a:lnTo>
                  <a:lnTo>
                    <a:pt x="14" y="6"/>
                  </a:lnTo>
                  <a:lnTo>
                    <a:pt x="12" y="6"/>
                  </a:lnTo>
                  <a:lnTo>
                    <a:pt x="8" y="6"/>
                  </a:lnTo>
                  <a:lnTo>
                    <a:pt x="6" y="6"/>
                  </a:lnTo>
                  <a:lnTo>
                    <a:pt x="6" y="8"/>
                  </a:lnTo>
                  <a:lnTo>
                    <a:pt x="4" y="8"/>
                  </a:lnTo>
                  <a:lnTo>
                    <a:pt x="2" y="8"/>
                  </a:lnTo>
                  <a:lnTo>
                    <a:pt x="0" y="8"/>
                  </a:lnTo>
                  <a:lnTo>
                    <a:pt x="0" y="18"/>
                  </a:lnTo>
                  <a:lnTo>
                    <a:pt x="8" y="20"/>
                  </a:lnTo>
                  <a:lnTo>
                    <a:pt x="12" y="26"/>
                  </a:lnTo>
                  <a:lnTo>
                    <a:pt x="16" y="42"/>
                  </a:lnTo>
                  <a:lnTo>
                    <a:pt x="18" y="42"/>
                  </a:lnTo>
                  <a:lnTo>
                    <a:pt x="18" y="44"/>
                  </a:lnTo>
                  <a:lnTo>
                    <a:pt x="18" y="46"/>
                  </a:lnTo>
                  <a:lnTo>
                    <a:pt x="20" y="46"/>
                  </a:lnTo>
                  <a:lnTo>
                    <a:pt x="22" y="46"/>
                  </a:lnTo>
                  <a:lnTo>
                    <a:pt x="24" y="46"/>
                  </a:lnTo>
                  <a:lnTo>
                    <a:pt x="26" y="48"/>
                  </a:lnTo>
                  <a:lnTo>
                    <a:pt x="30" y="46"/>
                  </a:lnTo>
                  <a:lnTo>
                    <a:pt x="32" y="46"/>
                  </a:lnTo>
                  <a:lnTo>
                    <a:pt x="34" y="42"/>
                  </a:lnTo>
                  <a:lnTo>
                    <a:pt x="42" y="42"/>
                  </a:lnTo>
                  <a:lnTo>
                    <a:pt x="42" y="44"/>
                  </a:lnTo>
                  <a:lnTo>
                    <a:pt x="42" y="46"/>
                  </a:lnTo>
                  <a:lnTo>
                    <a:pt x="42" y="48"/>
                  </a:lnTo>
                  <a:lnTo>
                    <a:pt x="44" y="48"/>
                  </a:lnTo>
                  <a:lnTo>
                    <a:pt x="46" y="50"/>
                  </a:lnTo>
                  <a:lnTo>
                    <a:pt x="52" y="50"/>
                  </a:lnTo>
                  <a:lnTo>
                    <a:pt x="58" y="50"/>
                  </a:lnTo>
                  <a:lnTo>
                    <a:pt x="60" y="52"/>
                  </a:lnTo>
                  <a:lnTo>
                    <a:pt x="60" y="54"/>
                  </a:lnTo>
                  <a:lnTo>
                    <a:pt x="62" y="58"/>
                  </a:lnTo>
                  <a:lnTo>
                    <a:pt x="66" y="60"/>
                  </a:lnTo>
                  <a:lnTo>
                    <a:pt x="68" y="64"/>
                  </a:lnTo>
                  <a:lnTo>
                    <a:pt x="70" y="64"/>
                  </a:lnTo>
                  <a:lnTo>
                    <a:pt x="72" y="64"/>
                  </a:lnTo>
                  <a:lnTo>
                    <a:pt x="74" y="66"/>
                  </a:lnTo>
                  <a:lnTo>
                    <a:pt x="78" y="66"/>
                  </a:lnTo>
                  <a:lnTo>
                    <a:pt x="82" y="66"/>
                  </a:lnTo>
                  <a:lnTo>
                    <a:pt x="86" y="64"/>
                  </a:lnTo>
                  <a:lnTo>
                    <a:pt x="90" y="62"/>
                  </a:lnTo>
                  <a:lnTo>
                    <a:pt x="94" y="60"/>
                  </a:lnTo>
                  <a:lnTo>
                    <a:pt x="98" y="60"/>
                  </a:lnTo>
                  <a:lnTo>
                    <a:pt x="102" y="60"/>
                  </a:lnTo>
                  <a:lnTo>
                    <a:pt x="102" y="58"/>
                  </a:lnTo>
                  <a:lnTo>
                    <a:pt x="104" y="56"/>
                  </a:lnTo>
                  <a:lnTo>
                    <a:pt x="104" y="54"/>
                  </a:lnTo>
                  <a:lnTo>
                    <a:pt x="104" y="52"/>
                  </a:lnTo>
                  <a:lnTo>
                    <a:pt x="104" y="50"/>
                  </a:lnTo>
                  <a:lnTo>
                    <a:pt x="106" y="50"/>
                  </a:lnTo>
                  <a:lnTo>
                    <a:pt x="108" y="48"/>
                  </a:lnTo>
                  <a:lnTo>
                    <a:pt x="110" y="46"/>
                  </a:lnTo>
                  <a:lnTo>
                    <a:pt x="112" y="44"/>
                  </a:lnTo>
                  <a:lnTo>
                    <a:pt x="114" y="44"/>
                  </a:lnTo>
                  <a:lnTo>
                    <a:pt x="118" y="46"/>
                  </a:lnTo>
                  <a:lnTo>
                    <a:pt x="122" y="44"/>
                  </a:lnTo>
                  <a:lnTo>
                    <a:pt x="126" y="44"/>
                  </a:lnTo>
                  <a:lnTo>
                    <a:pt x="128" y="42"/>
                  </a:lnTo>
                  <a:lnTo>
                    <a:pt x="130" y="40"/>
                  </a:lnTo>
                  <a:lnTo>
                    <a:pt x="132" y="38"/>
                  </a:lnTo>
                  <a:lnTo>
                    <a:pt x="136" y="38"/>
                  </a:lnTo>
                  <a:lnTo>
                    <a:pt x="138" y="38"/>
                  </a:lnTo>
                  <a:lnTo>
                    <a:pt x="136" y="36"/>
                  </a:lnTo>
                  <a:lnTo>
                    <a:pt x="136" y="34"/>
                  </a:lnTo>
                  <a:lnTo>
                    <a:pt x="136" y="30"/>
                  </a:lnTo>
                  <a:lnTo>
                    <a:pt x="138" y="26"/>
                  </a:lnTo>
                  <a:lnTo>
                    <a:pt x="138" y="2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98" name="Freeform 246"/>
            <p:cNvSpPr>
              <a:spLocks/>
            </p:cNvSpPr>
            <p:nvPr/>
          </p:nvSpPr>
          <p:spPr bwMode="gray">
            <a:xfrm>
              <a:off x="1031" y="2246"/>
              <a:ext cx="152" cy="122"/>
            </a:xfrm>
            <a:custGeom>
              <a:avLst/>
              <a:gdLst>
                <a:gd name="T0" fmla="*/ 84 w 152"/>
                <a:gd name="T1" fmla="*/ 2 h 122"/>
                <a:gd name="T2" fmla="*/ 80 w 152"/>
                <a:gd name="T3" fmla="*/ 10 h 122"/>
                <a:gd name="T4" fmla="*/ 60 w 152"/>
                <a:gd name="T5" fmla="*/ 18 h 122"/>
                <a:gd name="T6" fmla="*/ 52 w 152"/>
                <a:gd name="T7" fmla="*/ 18 h 122"/>
                <a:gd name="T8" fmla="*/ 46 w 152"/>
                <a:gd name="T9" fmla="*/ 16 h 122"/>
                <a:gd name="T10" fmla="*/ 36 w 152"/>
                <a:gd name="T11" fmla="*/ 22 h 122"/>
                <a:gd name="T12" fmla="*/ 30 w 152"/>
                <a:gd name="T13" fmla="*/ 28 h 122"/>
                <a:gd name="T14" fmla="*/ 4 w 152"/>
                <a:gd name="T15" fmla="*/ 36 h 122"/>
                <a:gd name="T16" fmla="*/ 4 w 152"/>
                <a:gd name="T17" fmla="*/ 48 h 122"/>
                <a:gd name="T18" fmla="*/ 4 w 152"/>
                <a:gd name="T19" fmla="*/ 52 h 122"/>
                <a:gd name="T20" fmla="*/ 0 w 152"/>
                <a:gd name="T21" fmla="*/ 56 h 122"/>
                <a:gd name="T22" fmla="*/ 6 w 152"/>
                <a:gd name="T23" fmla="*/ 62 h 122"/>
                <a:gd name="T24" fmla="*/ 10 w 152"/>
                <a:gd name="T25" fmla="*/ 66 h 122"/>
                <a:gd name="T26" fmla="*/ 10 w 152"/>
                <a:gd name="T27" fmla="*/ 72 h 122"/>
                <a:gd name="T28" fmla="*/ 6 w 152"/>
                <a:gd name="T29" fmla="*/ 76 h 122"/>
                <a:gd name="T30" fmla="*/ 6 w 152"/>
                <a:gd name="T31" fmla="*/ 78 h 122"/>
                <a:gd name="T32" fmla="*/ 8 w 152"/>
                <a:gd name="T33" fmla="*/ 84 h 122"/>
                <a:gd name="T34" fmla="*/ 8 w 152"/>
                <a:gd name="T35" fmla="*/ 90 h 122"/>
                <a:gd name="T36" fmla="*/ 8 w 152"/>
                <a:gd name="T37" fmla="*/ 94 h 122"/>
                <a:gd name="T38" fmla="*/ 6 w 152"/>
                <a:gd name="T39" fmla="*/ 100 h 122"/>
                <a:gd name="T40" fmla="*/ 8 w 152"/>
                <a:gd name="T41" fmla="*/ 100 h 122"/>
                <a:gd name="T42" fmla="*/ 12 w 152"/>
                <a:gd name="T43" fmla="*/ 102 h 122"/>
                <a:gd name="T44" fmla="*/ 12 w 152"/>
                <a:gd name="T45" fmla="*/ 98 h 122"/>
                <a:gd name="T46" fmla="*/ 18 w 152"/>
                <a:gd name="T47" fmla="*/ 96 h 122"/>
                <a:gd name="T48" fmla="*/ 30 w 152"/>
                <a:gd name="T49" fmla="*/ 104 h 122"/>
                <a:gd name="T50" fmla="*/ 52 w 152"/>
                <a:gd name="T51" fmla="*/ 110 h 122"/>
                <a:gd name="T52" fmla="*/ 68 w 152"/>
                <a:gd name="T53" fmla="*/ 118 h 122"/>
                <a:gd name="T54" fmla="*/ 76 w 152"/>
                <a:gd name="T55" fmla="*/ 120 h 122"/>
                <a:gd name="T56" fmla="*/ 84 w 152"/>
                <a:gd name="T57" fmla="*/ 118 h 122"/>
                <a:gd name="T58" fmla="*/ 88 w 152"/>
                <a:gd name="T59" fmla="*/ 118 h 122"/>
                <a:gd name="T60" fmla="*/ 90 w 152"/>
                <a:gd name="T61" fmla="*/ 114 h 122"/>
                <a:gd name="T62" fmla="*/ 98 w 152"/>
                <a:gd name="T63" fmla="*/ 110 h 122"/>
                <a:gd name="T64" fmla="*/ 110 w 152"/>
                <a:gd name="T65" fmla="*/ 112 h 122"/>
                <a:gd name="T66" fmla="*/ 116 w 152"/>
                <a:gd name="T67" fmla="*/ 116 h 122"/>
                <a:gd name="T68" fmla="*/ 124 w 152"/>
                <a:gd name="T69" fmla="*/ 120 h 122"/>
                <a:gd name="T70" fmla="*/ 128 w 152"/>
                <a:gd name="T71" fmla="*/ 118 h 122"/>
                <a:gd name="T72" fmla="*/ 150 w 152"/>
                <a:gd name="T73" fmla="*/ 104 h 122"/>
                <a:gd name="T74" fmla="*/ 152 w 152"/>
                <a:gd name="T75" fmla="*/ 100 h 122"/>
                <a:gd name="T76" fmla="*/ 146 w 152"/>
                <a:gd name="T77" fmla="*/ 86 h 122"/>
                <a:gd name="T78" fmla="*/ 142 w 152"/>
                <a:gd name="T79" fmla="*/ 78 h 122"/>
                <a:gd name="T80" fmla="*/ 132 w 152"/>
                <a:gd name="T81" fmla="*/ 64 h 122"/>
                <a:gd name="T82" fmla="*/ 126 w 152"/>
                <a:gd name="T83" fmla="*/ 58 h 122"/>
                <a:gd name="T84" fmla="*/ 132 w 152"/>
                <a:gd name="T85" fmla="*/ 54 h 122"/>
                <a:gd name="T86" fmla="*/ 134 w 152"/>
                <a:gd name="T87" fmla="*/ 40 h 122"/>
                <a:gd name="T88" fmla="*/ 130 w 152"/>
                <a:gd name="T89" fmla="*/ 32 h 122"/>
                <a:gd name="T90" fmla="*/ 124 w 152"/>
                <a:gd name="T91" fmla="*/ 18 h 122"/>
                <a:gd name="T92" fmla="*/ 116 w 152"/>
                <a:gd name="T93" fmla="*/ 12 h 122"/>
                <a:gd name="T94" fmla="*/ 112 w 152"/>
                <a:gd name="T95" fmla="*/ 6 h 122"/>
                <a:gd name="T96" fmla="*/ 104 w 152"/>
                <a:gd name="T97" fmla="*/ 8 h 122"/>
                <a:gd name="T98" fmla="*/ 94 w 152"/>
                <a:gd name="T99" fmla="*/ 8 h 122"/>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52"/>
                <a:gd name="T151" fmla="*/ 0 h 122"/>
                <a:gd name="T152" fmla="*/ 152 w 152"/>
                <a:gd name="T153" fmla="*/ 122 h 122"/>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52" h="122">
                  <a:moveTo>
                    <a:pt x="90" y="4"/>
                  </a:moveTo>
                  <a:lnTo>
                    <a:pt x="84" y="0"/>
                  </a:lnTo>
                  <a:lnTo>
                    <a:pt x="84" y="2"/>
                  </a:lnTo>
                  <a:lnTo>
                    <a:pt x="82" y="4"/>
                  </a:lnTo>
                  <a:lnTo>
                    <a:pt x="82" y="8"/>
                  </a:lnTo>
                  <a:lnTo>
                    <a:pt x="80" y="10"/>
                  </a:lnTo>
                  <a:lnTo>
                    <a:pt x="78" y="12"/>
                  </a:lnTo>
                  <a:lnTo>
                    <a:pt x="60" y="18"/>
                  </a:lnTo>
                  <a:lnTo>
                    <a:pt x="56" y="18"/>
                  </a:lnTo>
                  <a:lnTo>
                    <a:pt x="52" y="18"/>
                  </a:lnTo>
                  <a:lnTo>
                    <a:pt x="52" y="16"/>
                  </a:lnTo>
                  <a:lnTo>
                    <a:pt x="48" y="16"/>
                  </a:lnTo>
                  <a:lnTo>
                    <a:pt x="46" y="16"/>
                  </a:lnTo>
                  <a:lnTo>
                    <a:pt x="42" y="16"/>
                  </a:lnTo>
                  <a:lnTo>
                    <a:pt x="38" y="20"/>
                  </a:lnTo>
                  <a:lnTo>
                    <a:pt x="36" y="22"/>
                  </a:lnTo>
                  <a:lnTo>
                    <a:pt x="32" y="24"/>
                  </a:lnTo>
                  <a:lnTo>
                    <a:pt x="30" y="26"/>
                  </a:lnTo>
                  <a:lnTo>
                    <a:pt x="30" y="28"/>
                  </a:lnTo>
                  <a:lnTo>
                    <a:pt x="4" y="32"/>
                  </a:lnTo>
                  <a:lnTo>
                    <a:pt x="4" y="36"/>
                  </a:lnTo>
                  <a:lnTo>
                    <a:pt x="4" y="40"/>
                  </a:lnTo>
                  <a:lnTo>
                    <a:pt x="4" y="44"/>
                  </a:lnTo>
                  <a:lnTo>
                    <a:pt x="4" y="48"/>
                  </a:lnTo>
                  <a:lnTo>
                    <a:pt x="4" y="50"/>
                  </a:lnTo>
                  <a:lnTo>
                    <a:pt x="4" y="52"/>
                  </a:lnTo>
                  <a:lnTo>
                    <a:pt x="4" y="54"/>
                  </a:lnTo>
                  <a:lnTo>
                    <a:pt x="0" y="54"/>
                  </a:lnTo>
                  <a:lnTo>
                    <a:pt x="0" y="56"/>
                  </a:lnTo>
                  <a:lnTo>
                    <a:pt x="2" y="56"/>
                  </a:lnTo>
                  <a:lnTo>
                    <a:pt x="4" y="60"/>
                  </a:lnTo>
                  <a:lnTo>
                    <a:pt x="6" y="62"/>
                  </a:lnTo>
                  <a:lnTo>
                    <a:pt x="8" y="62"/>
                  </a:lnTo>
                  <a:lnTo>
                    <a:pt x="8" y="64"/>
                  </a:lnTo>
                  <a:lnTo>
                    <a:pt x="10" y="66"/>
                  </a:lnTo>
                  <a:lnTo>
                    <a:pt x="12" y="68"/>
                  </a:lnTo>
                  <a:lnTo>
                    <a:pt x="12" y="70"/>
                  </a:lnTo>
                  <a:lnTo>
                    <a:pt x="10" y="72"/>
                  </a:lnTo>
                  <a:lnTo>
                    <a:pt x="8" y="74"/>
                  </a:lnTo>
                  <a:lnTo>
                    <a:pt x="6" y="76"/>
                  </a:lnTo>
                  <a:lnTo>
                    <a:pt x="6" y="78"/>
                  </a:lnTo>
                  <a:lnTo>
                    <a:pt x="8" y="80"/>
                  </a:lnTo>
                  <a:lnTo>
                    <a:pt x="8" y="82"/>
                  </a:lnTo>
                  <a:lnTo>
                    <a:pt x="8" y="84"/>
                  </a:lnTo>
                  <a:lnTo>
                    <a:pt x="6" y="86"/>
                  </a:lnTo>
                  <a:lnTo>
                    <a:pt x="6" y="88"/>
                  </a:lnTo>
                  <a:lnTo>
                    <a:pt x="8" y="90"/>
                  </a:lnTo>
                  <a:lnTo>
                    <a:pt x="6" y="90"/>
                  </a:lnTo>
                  <a:lnTo>
                    <a:pt x="6" y="92"/>
                  </a:lnTo>
                  <a:lnTo>
                    <a:pt x="8" y="94"/>
                  </a:lnTo>
                  <a:lnTo>
                    <a:pt x="8" y="96"/>
                  </a:lnTo>
                  <a:lnTo>
                    <a:pt x="8" y="98"/>
                  </a:lnTo>
                  <a:lnTo>
                    <a:pt x="6" y="100"/>
                  </a:lnTo>
                  <a:lnTo>
                    <a:pt x="8" y="100"/>
                  </a:lnTo>
                  <a:lnTo>
                    <a:pt x="8" y="102"/>
                  </a:lnTo>
                  <a:lnTo>
                    <a:pt x="10" y="102"/>
                  </a:lnTo>
                  <a:lnTo>
                    <a:pt x="12" y="102"/>
                  </a:lnTo>
                  <a:lnTo>
                    <a:pt x="12" y="100"/>
                  </a:lnTo>
                  <a:lnTo>
                    <a:pt x="12" y="98"/>
                  </a:lnTo>
                  <a:lnTo>
                    <a:pt x="14" y="98"/>
                  </a:lnTo>
                  <a:lnTo>
                    <a:pt x="14" y="96"/>
                  </a:lnTo>
                  <a:lnTo>
                    <a:pt x="18" y="96"/>
                  </a:lnTo>
                  <a:lnTo>
                    <a:pt x="20" y="100"/>
                  </a:lnTo>
                  <a:lnTo>
                    <a:pt x="26" y="100"/>
                  </a:lnTo>
                  <a:lnTo>
                    <a:pt x="30" y="104"/>
                  </a:lnTo>
                  <a:lnTo>
                    <a:pt x="42" y="104"/>
                  </a:lnTo>
                  <a:lnTo>
                    <a:pt x="44" y="110"/>
                  </a:lnTo>
                  <a:lnTo>
                    <a:pt x="52" y="110"/>
                  </a:lnTo>
                  <a:lnTo>
                    <a:pt x="60" y="116"/>
                  </a:lnTo>
                  <a:lnTo>
                    <a:pt x="64" y="118"/>
                  </a:lnTo>
                  <a:lnTo>
                    <a:pt x="68" y="118"/>
                  </a:lnTo>
                  <a:lnTo>
                    <a:pt x="68" y="122"/>
                  </a:lnTo>
                  <a:lnTo>
                    <a:pt x="74" y="120"/>
                  </a:lnTo>
                  <a:lnTo>
                    <a:pt x="76" y="120"/>
                  </a:lnTo>
                  <a:lnTo>
                    <a:pt x="78" y="120"/>
                  </a:lnTo>
                  <a:lnTo>
                    <a:pt x="80" y="118"/>
                  </a:lnTo>
                  <a:lnTo>
                    <a:pt x="84" y="118"/>
                  </a:lnTo>
                  <a:lnTo>
                    <a:pt x="86" y="120"/>
                  </a:lnTo>
                  <a:lnTo>
                    <a:pt x="88" y="120"/>
                  </a:lnTo>
                  <a:lnTo>
                    <a:pt x="88" y="118"/>
                  </a:lnTo>
                  <a:lnTo>
                    <a:pt x="88" y="116"/>
                  </a:lnTo>
                  <a:lnTo>
                    <a:pt x="88" y="114"/>
                  </a:lnTo>
                  <a:lnTo>
                    <a:pt x="90" y="114"/>
                  </a:lnTo>
                  <a:lnTo>
                    <a:pt x="92" y="112"/>
                  </a:lnTo>
                  <a:lnTo>
                    <a:pt x="94" y="110"/>
                  </a:lnTo>
                  <a:lnTo>
                    <a:pt x="98" y="110"/>
                  </a:lnTo>
                  <a:lnTo>
                    <a:pt x="102" y="108"/>
                  </a:lnTo>
                  <a:lnTo>
                    <a:pt x="106" y="108"/>
                  </a:lnTo>
                  <a:lnTo>
                    <a:pt x="110" y="112"/>
                  </a:lnTo>
                  <a:lnTo>
                    <a:pt x="112" y="112"/>
                  </a:lnTo>
                  <a:lnTo>
                    <a:pt x="114" y="114"/>
                  </a:lnTo>
                  <a:lnTo>
                    <a:pt x="116" y="116"/>
                  </a:lnTo>
                  <a:lnTo>
                    <a:pt x="118" y="118"/>
                  </a:lnTo>
                  <a:lnTo>
                    <a:pt x="122" y="120"/>
                  </a:lnTo>
                  <a:lnTo>
                    <a:pt x="124" y="120"/>
                  </a:lnTo>
                  <a:lnTo>
                    <a:pt x="126" y="120"/>
                  </a:lnTo>
                  <a:lnTo>
                    <a:pt x="128" y="120"/>
                  </a:lnTo>
                  <a:lnTo>
                    <a:pt x="128" y="118"/>
                  </a:lnTo>
                  <a:lnTo>
                    <a:pt x="150" y="104"/>
                  </a:lnTo>
                  <a:lnTo>
                    <a:pt x="152" y="102"/>
                  </a:lnTo>
                  <a:lnTo>
                    <a:pt x="152" y="100"/>
                  </a:lnTo>
                  <a:lnTo>
                    <a:pt x="150" y="98"/>
                  </a:lnTo>
                  <a:lnTo>
                    <a:pt x="148" y="92"/>
                  </a:lnTo>
                  <a:lnTo>
                    <a:pt x="146" y="86"/>
                  </a:lnTo>
                  <a:lnTo>
                    <a:pt x="146" y="84"/>
                  </a:lnTo>
                  <a:lnTo>
                    <a:pt x="144" y="82"/>
                  </a:lnTo>
                  <a:lnTo>
                    <a:pt x="142" y="78"/>
                  </a:lnTo>
                  <a:lnTo>
                    <a:pt x="140" y="72"/>
                  </a:lnTo>
                  <a:lnTo>
                    <a:pt x="136" y="68"/>
                  </a:lnTo>
                  <a:lnTo>
                    <a:pt x="132" y="64"/>
                  </a:lnTo>
                  <a:lnTo>
                    <a:pt x="130" y="60"/>
                  </a:lnTo>
                  <a:lnTo>
                    <a:pt x="126" y="58"/>
                  </a:lnTo>
                  <a:lnTo>
                    <a:pt x="128" y="58"/>
                  </a:lnTo>
                  <a:lnTo>
                    <a:pt x="130" y="56"/>
                  </a:lnTo>
                  <a:lnTo>
                    <a:pt x="132" y="54"/>
                  </a:lnTo>
                  <a:lnTo>
                    <a:pt x="134" y="50"/>
                  </a:lnTo>
                  <a:lnTo>
                    <a:pt x="136" y="46"/>
                  </a:lnTo>
                  <a:lnTo>
                    <a:pt x="134" y="40"/>
                  </a:lnTo>
                  <a:lnTo>
                    <a:pt x="132" y="36"/>
                  </a:lnTo>
                  <a:lnTo>
                    <a:pt x="130" y="32"/>
                  </a:lnTo>
                  <a:lnTo>
                    <a:pt x="128" y="28"/>
                  </a:lnTo>
                  <a:lnTo>
                    <a:pt x="126" y="22"/>
                  </a:lnTo>
                  <a:lnTo>
                    <a:pt x="124" y="18"/>
                  </a:lnTo>
                  <a:lnTo>
                    <a:pt x="122" y="16"/>
                  </a:lnTo>
                  <a:lnTo>
                    <a:pt x="120" y="14"/>
                  </a:lnTo>
                  <a:lnTo>
                    <a:pt x="116" y="12"/>
                  </a:lnTo>
                  <a:lnTo>
                    <a:pt x="114" y="10"/>
                  </a:lnTo>
                  <a:lnTo>
                    <a:pt x="112" y="8"/>
                  </a:lnTo>
                  <a:lnTo>
                    <a:pt x="112" y="6"/>
                  </a:lnTo>
                  <a:lnTo>
                    <a:pt x="110" y="6"/>
                  </a:lnTo>
                  <a:lnTo>
                    <a:pt x="108" y="8"/>
                  </a:lnTo>
                  <a:lnTo>
                    <a:pt x="104" y="8"/>
                  </a:lnTo>
                  <a:lnTo>
                    <a:pt x="98" y="8"/>
                  </a:lnTo>
                  <a:lnTo>
                    <a:pt x="94" y="8"/>
                  </a:lnTo>
                  <a:lnTo>
                    <a:pt x="92" y="6"/>
                  </a:lnTo>
                  <a:lnTo>
                    <a:pt x="90" y="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199" name="Freeform 247"/>
            <p:cNvSpPr>
              <a:spLocks/>
            </p:cNvSpPr>
            <p:nvPr/>
          </p:nvSpPr>
          <p:spPr bwMode="gray">
            <a:xfrm>
              <a:off x="1129" y="2384"/>
              <a:ext cx="102" cy="84"/>
            </a:xfrm>
            <a:custGeom>
              <a:avLst/>
              <a:gdLst>
                <a:gd name="T0" fmla="*/ 20 w 102"/>
                <a:gd name="T1" fmla="*/ 6 h 84"/>
                <a:gd name="T2" fmla="*/ 26 w 102"/>
                <a:gd name="T3" fmla="*/ 2 h 84"/>
                <a:gd name="T4" fmla="*/ 38 w 102"/>
                <a:gd name="T5" fmla="*/ 2 h 84"/>
                <a:gd name="T6" fmla="*/ 48 w 102"/>
                <a:gd name="T7" fmla="*/ 4 h 84"/>
                <a:gd name="T8" fmla="*/ 52 w 102"/>
                <a:gd name="T9" fmla="*/ 6 h 84"/>
                <a:gd name="T10" fmla="*/ 60 w 102"/>
                <a:gd name="T11" fmla="*/ 6 h 84"/>
                <a:gd name="T12" fmla="*/ 68 w 102"/>
                <a:gd name="T13" fmla="*/ 4 h 84"/>
                <a:gd name="T14" fmla="*/ 72 w 102"/>
                <a:gd name="T15" fmla="*/ 0 h 84"/>
                <a:gd name="T16" fmla="*/ 76 w 102"/>
                <a:gd name="T17" fmla="*/ 2 h 84"/>
                <a:gd name="T18" fmla="*/ 84 w 102"/>
                <a:gd name="T19" fmla="*/ 6 h 84"/>
                <a:gd name="T20" fmla="*/ 92 w 102"/>
                <a:gd name="T21" fmla="*/ 14 h 84"/>
                <a:gd name="T22" fmla="*/ 94 w 102"/>
                <a:gd name="T23" fmla="*/ 20 h 84"/>
                <a:gd name="T24" fmla="*/ 96 w 102"/>
                <a:gd name="T25" fmla="*/ 30 h 84"/>
                <a:gd name="T26" fmla="*/ 98 w 102"/>
                <a:gd name="T27" fmla="*/ 40 h 84"/>
                <a:gd name="T28" fmla="*/ 96 w 102"/>
                <a:gd name="T29" fmla="*/ 54 h 84"/>
                <a:gd name="T30" fmla="*/ 98 w 102"/>
                <a:gd name="T31" fmla="*/ 60 h 84"/>
                <a:gd name="T32" fmla="*/ 102 w 102"/>
                <a:gd name="T33" fmla="*/ 64 h 84"/>
                <a:gd name="T34" fmla="*/ 100 w 102"/>
                <a:gd name="T35" fmla="*/ 66 h 84"/>
                <a:gd name="T36" fmla="*/ 100 w 102"/>
                <a:gd name="T37" fmla="*/ 70 h 84"/>
                <a:gd name="T38" fmla="*/ 100 w 102"/>
                <a:gd name="T39" fmla="*/ 74 h 84"/>
                <a:gd name="T40" fmla="*/ 100 w 102"/>
                <a:gd name="T41" fmla="*/ 82 h 84"/>
                <a:gd name="T42" fmla="*/ 100 w 102"/>
                <a:gd name="T43" fmla="*/ 84 h 84"/>
                <a:gd name="T44" fmla="*/ 94 w 102"/>
                <a:gd name="T45" fmla="*/ 80 h 84"/>
                <a:gd name="T46" fmla="*/ 88 w 102"/>
                <a:gd name="T47" fmla="*/ 76 h 84"/>
                <a:gd name="T48" fmla="*/ 74 w 102"/>
                <a:gd name="T49" fmla="*/ 72 h 84"/>
                <a:gd name="T50" fmla="*/ 72 w 102"/>
                <a:gd name="T51" fmla="*/ 70 h 84"/>
                <a:gd name="T52" fmla="*/ 64 w 102"/>
                <a:gd name="T53" fmla="*/ 66 h 84"/>
                <a:gd name="T54" fmla="*/ 60 w 102"/>
                <a:gd name="T55" fmla="*/ 66 h 84"/>
                <a:gd name="T56" fmla="*/ 48 w 102"/>
                <a:gd name="T57" fmla="*/ 66 h 84"/>
                <a:gd name="T58" fmla="*/ 34 w 102"/>
                <a:gd name="T59" fmla="*/ 72 h 84"/>
                <a:gd name="T60" fmla="*/ 32 w 102"/>
                <a:gd name="T61" fmla="*/ 72 h 84"/>
                <a:gd name="T62" fmla="*/ 26 w 102"/>
                <a:gd name="T63" fmla="*/ 72 h 84"/>
                <a:gd name="T64" fmla="*/ 16 w 102"/>
                <a:gd name="T65" fmla="*/ 64 h 84"/>
                <a:gd name="T66" fmla="*/ 8 w 102"/>
                <a:gd name="T67" fmla="*/ 58 h 84"/>
                <a:gd name="T68" fmla="*/ 0 w 102"/>
                <a:gd name="T69" fmla="*/ 54 h 84"/>
                <a:gd name="T70" fmla="*/ 4 w 102"/>
                <a:gd name="T71" fmla="*/ 52 h 84"/>
                <a:gd name="T72" fmla="*/ 10 w 102"/>
                <a:gd name="T73" fmla="*/ 44 h 84"/>
                <a:gd name="T74" fmla="*/ 16 w 102"/>
                <a:gd name="T75" fmla="*/ 36 h 84"/>
                <a:gd name="T76" fmla="*/ 16 w 102"/>
                <a:gd name="T77" fmla="*/ 32 h 84"/>
                <a:gd name="T78" fmla="*/ 18 w 102"/>
                <a:gd name="T79" fmla="*/ 20 h 84"/>
                <a:gd name="T80" fmla="*/ 18 w 102"/>
                <a:gd name="T81" fmla="*/ 12 h 84"/>
                <a:gd name="T82" fmla="*/ 20 w 102"/>
                <a:gd name="T83" fmla="*/ 6 h 8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02"/>
                <a:gd name="T127" fmla="*/ 0 h 84"/>
                <a:gd name="T128" fmla="*/ 102 w 102"/>
                <a:gd name="T129" fmla="*/ 84 h 8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02" h="84">
                  <a:moveTo>
                    <a:pt x="20" y="6"/>
                  </a:moveTo>
                  <a:lnTo>
                    <a:pt x="20" y="6"/>
                  </a:lnTo>
                  <a:lnTo>
                    <a:pt x="22" y="4"/>
                  </a:lnTo>
                  <a:lnTo>
                    <a:pt x="26" y="2"/>
                  </a:lnTo>
                  <a:lnTo>
                    <a:pt x="32" y="2"/>
                  </a:lnTo>
                  <a:lnTo>
                    <a:pt x="38" y="2"/>
                  </a:lnTo>
                  <a:lnTo>
                    <a:pt x="42" y="2"/>
                  </a:lnTo>
                  <a:lnTo>
                    <a:pt x="48" y="4"/>
                  </a:lnTo>
                  <a:lnTo>
                    <a:pt x="50" y="4"/>
                  </a:lnTo>
                  <a:lnTo>
                    <a:pt x="52" y="6"/>
                  </a:lnTo>
                  <a:lnTo>
                    <a:pt x="56" y="6"/>
                  </a:lnTo>
                  <a:lnTo>
                    <a:pt x="60" y="6"/>
                  </a:lnTo>
                  <a:lnTo>
                    <a:pt x="66" y="6"/>
                  </a:lnTo>
                  <a:lnTo>
                    <a:pt x="68" y="4"/>
                  </a:lnTo>
                  <a:lnTo>
                    <a:pt x="70" y="4"/>
                  </a:lnTo>
                  <a:lnTo>
                    <a:pt x="72" y="0"/>
                  </a:lnTo>
                  <a:lnTo>
                    <a:pt x="76" y="2"/>
                  </a:lnTo>
                  <a:lnTo>
                    <a:pt x="80" y="4"/>
                  </a:lnTo>
                  <a:lnTo>
                    <a:pt x="84" y="6"/>
                  </a:lnTo>
                  <a:lnTo>
                    <a:pt x="88" y="10"/>
                  </a:lnTo>
                  <a:lnTo>
                    <a:pt x="92" y="14"/>
                  </a:lnTo>
                  <a:lnTo>
                    <a:pt x="92" y="16"/>
                  </a:lnTo>
                  <a:lnTo>
                    <a:pt x="94" y="20"/>
                  </a:lnTo>
                  <a:lnTo>
                    <a:pt x="96" y="24"/>
                  </a:lnTo>
                  <a:lnTo>
                    <a:pt x="96" y="30"/>
                  </a:lnTo>
                  <a:lnTo>
                    <a:pt x="98" y="34"/>
                  </a:lnTo>
                  <a:lnTo>
                    <a:pt x="98" y="40"/>
                  </a:lnTo>
                  <a:lnTo>
                    <a:pt x="96" y="48"/>
                  </a:lnTo>
                  <a:lnTo>
                    <a:pt x="96" y="54"/>
                  </a:lnTo>
                  <a:lnTo>
                    <a:pt x="96" y="58"/>
                  </a:lnTo>
                  <a:lnTo>
                    <a:pt x="98" y="60"/>
                  </a:lnTo>
                  <a:lnTo>
                    <a:pt x="100" y="62"/>
                  </a:lnTo>
                  <a:lnTo>
                    <a:pt x="102" y="64"/>
                  </a:lnTo>
                  <a:lnTo>
                    <a:pt x="100" y="66"/>
                  </a:lnTo>
                  <a:lnTo>
                    <a:pt x="100" y="68"/>
                  </a:lnTo>
                  <a:lnTo>
                    <a:pt x="100" y="70"/>
                  </a:lnTo>
                  <a:lnTo>
                    <a:pt x="100" y="72"/>
                  </a:lnTo>
                  <a:lnTo>
                    <a:pt x="100" y="74"/>
                  </a:lnTo>
                  <a:lnTo>
                    <a:pt x="100" y="78"/>
                  </a:lnTo>
                  <a:lnTo>
                    <a:pt x="100" y="82"/>
                  </a:lnTo>
                  <a:lnTo>
                    <a:pt x="100" y="84"/>
                  </a:lnTo>
                  <a:lnTo>
                    <a:pt x="98" y="82"/>
                  </a:lnTo>
                  <a:lnTo>
                    <a:pt x="94" y="80"/>
                  </a:lnTo>
                  <a:lnTo>
                    <a:pt x="92" y="78"/>
                  </a:lnTo>
                  <a:lnTo>
                    <a:pt x="88" y="76"/>
                  </a:lnTo>
                  <a:lnTo>
                    <a:pt x="84" y="76"/>
                  </a:lnTo>
                  <a:lnTo>
                    <a:pt x="74" y="72"/>
                  </a:lnTo>
                  <a:lnTo>
                    <a:pt x="74" y="70"/>
                  </a:lnTo>
                  <a:lnTo>
                    <a:pt x="72" y="70"/>
                  </a:lnTo>
                  <a:lnTo>
                    <a:pt x="68" y="68"/>
                  </a:lnTo>
                  <a:lnTo>
                    <a:pt x="64" y="66"/>
                  </a:lnTo>
                  <a:lnTo>
                    <a:pt x="60" y="66"/>
                  </a:lnTo>
                  <a:lnTo>
                    <a:pt x="54" y="66"/>
                  </a:lnTo>
                  <a:lnTo>
                    <a:pt x="48" y="66"/>
                  </a:lnTo>
                  <a:lnTo>
                    <a:pt x="42" y="68"/>
                  </a:lnTo>
                  <a:lnTo>
                    <a:pt x="34" y="72"/>
                  </a:lnTo>
                  <a:lnTo>
                    <a:pt x="32" y="72"/>
                  </a:lnTo>
                  <a:lnTo>
                    <a:pt x="30" y="72"/>
                  </a:lnTo>
                  <a:lnTo>
                    <a:pt x="26" y="72"/>
                  </a:lnTo>
                  <a:lnTo>
                    <a:pt x="22" y="68"/>
                  </a:lnTo>
                  <a:lnTo>
                    <a:pt x="16" y="64"/>
                  </a:lnTo>
                  <a:lnTo>
                    <a:pt x="8" y="58"/>
                  </a:lnTo>
                  <a:lnTo>
                    <a:pt x="4" y="56"/>
                  </a:lnTo>
                  <a:lnTo>
                    <a:pt x="0" y="54"/>
                  </a:lnTo>
                  <a:lnTo>
                    <a:pt x="2" y="54"/>
                  </a:lnTo>
                  <a:lnTo>
                    <a:pt x="4" y="52"/>
                  </a:lnTo>
                  <a:lnTo>
                    <a:pt x="8" y="48"/>
                  </a:lnTo>
                  <a:lnTo>
                    <a:pt x="10" y="44"/>
                  </a:lnTo>
                  <a:lnTo>
                    <a:pt x="14" y="40"/>
                  </a:lnTo>
                  <a:lnTo>
                    <a:pt x="16" y="36"/>
                  </a:lnTo>
                  <a:lnTo>
                    <a:pt x="16" y="34"/>
                  </a:lnTo>
                  <a:lnTo>
                    <a:pt x="16" y="32"/>
                  </a:lnTo>
                  <a:lnTo>
                    <a:pt x="16" y="26"/>
                  </a:lnTo>
                  <a:lnTo>
                    <a:pt x="18" y="20"/>
                  </a:lnTo>
                  <a:lnTo>
                    <a:pt x="18" y="14"/>
                  </a:lnTo>
                  <a:lnTo>
                    <a:pt x="18" y="12"/>
                  </a:lnTo>
                  <a:lnTo>
                    <a:pt x="20" y="10"/>
                  </a:lnTo>
                  <a:lnTo>
                    <a:pt x="20" y="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00" name="Freeform 248"/>
            <p:cNvSpPr>
              <a:spLocks/>
            </p:cNvSpPr>
            <p:nvPr/>
          </p:nvSpPr>
          <p:spPr bwMode="gray">
            <a:xfrm>
              <a:off x="1189" y="2506"/>
              <a:ext cx="42" cy="44"/>
            </a:xfrm>
            <a:custGeom>
              <a:avLst/>
              <a:gdLst>
                <a:gd name="T0" fmla="*/ 26 w 42"/>
                <a:gd name="T1" fmla="*/ 0 h 44"/>
                <a:gd name="T2" fmla="*/ 26 w 42"/>
                <a:gd name="T3" fmla="*/ 2 h 44"/>
                <a:gd name="T4" fmla="*/ 26 w 42"/>
                <a:gd name="T5" fmla="*/ 2 h 44"/>
                <a:gd name="T6" fmla="*/ 26 w 42"/>
                <a:gd name="T7" fmla="*/ 4 h 44"/>
                <a:gd name="T8" fmla="*/ 28 w 42"/>
                <a:gd name="T9" fmla="*/ 6 h 44"/>
                <a:gd name="T10" fmla="*/ 32 w 42"/>
                <a:gd name="T11" fmla="*/ 10 h 44"/>
                <a:gd name="T12" fmla="*/ 36 w 42"/>
                <a:gd name="T13" fmla="*/ 14 h 44"/>
                <a:gd name="T14" fmla="*/ 42 w 42"/>
                <a:gd name="T15" fmla="*/ 22 h 44"/>
                <a:gd name="T16" fmla="*/ 40 w 42"/>
                <a:gd name="T17" fmla="*/ 22 h 44"/>
                <a:gd name="T18" fmla="*/ 40 w 42"/>
                <a:gd name="T19" fmla="*/ 24 h 44"/>
                <a:gd name="T20" fmla="*/ 38 w 42"/>
                <a:gd name="T21" fmla="*/ 28 h 44"/>
                <a:gd name="T22" fmla="*/ 36 w 42"/>
                <a:gd name="T23" fmla="*/ 30 h 44"/>
                <a:gd name="T24" fmla="*/ 34 w 42"/>
                <a:gd name="T25" fmla="*/ 30 h 44"/>
                <a:gd name="T26" fmla="*/ 34 w 42"/>
                <a:gd name="T27" fmla="*/ 30 h 44"/>
                <a:gd name="T28" fmla="*/ 30 w 42"/>
                <a:gd name="T29" fmla="*/ 30 h 44"/>
                <a:gd name="T30" fmla="*/ 28 w 42"/>
                <a:gd name="T31" fmla="*/ 32 h 44"/>
                <a:gd name="T32" fmla="*/ 24 w 42"/>
                <a:gd name="T33" fmla="*/ 32 h 44"/>
                <a:gd name="T34" fmla="*/ 22 w 42"/>
                <a:gd name="T35" fmla="*/ 32 h 44"/>
                <a:gd name="T36" fmla="*/ 22 w 42"/>
                <a:gd name="T37" fmla="*/ 32 h 44"/>
                <a:gd name="T38" fmla="*/ 20 w 42"/>
                <a:gd name="T39" fmla="*/ 34 h 44"/>
                <a:gd name="T40" fmla="*/ 18 w 42"/>
                <a:gd name="T41" fmla="*/ 36 h 44"/>
                <a:gd name="T42" fmla="*/ 16 w 42"/>
                <a:gd name="T43" fmla="*/ 38 h 44"/>
                <a:gd name="T44" fmla="*/ 16 w 42"/>
                <a:gd name="T45" fmla="*/ 38 h 44"/>
                <a:gd name="T46" fmla="*/ 14 w 42"/>
                <a:gd name="T47" fmla="*/ 40 h 44"/>
                <a:gd name="T48" fmla="*/ 12 w 42"/>
                <a:gd name="T49" fmla="*/ 42 h 44"/>
                <a:gd name="T50" fmla="*/ 10 w 42"/>
                <a:gd name="T51" fmla="*/ 42 h 44"/>
                <a:gd name="T52" fmla="*/ 10 w 42"/>
                <a:gd name="T53" fmla="*/ 42 h 44"/>
                <a:gd name="T54" fmla="*/ 8 w 42"/>
                <a:gd name="T55" fmla="*/ 44 h 44"/>
                <a:gd name="T56" fmla="*/ 4 w 42"/>
                <a:gd name="T57" fmla="*/ 44 h 44"/>
                <a:gd name="T58" fmla="*/ 2 w 42"/>
                <a:gd name="T59" fmla="*/ 44 h 44"/>
                <a:gd name="T60" fmla="*/ 0 w 42"/>
                <a:gd name="T61" fmla="*/ 44 h 44"/>
                <a:gd name="T62" fmla="*/ 2 w 42"/>
                <a:gd name="T63" fmla="*/ 36 h 44"/>
                <a:gd name="T64" fmla="*/ 2 w 42"/>
                <a:gd name="T65" fmla="*/ 20 h 44"/>
                <a:gd name="T66" fmla="*/ 2 w 42"/>
                <a:gd name="T67" fmla="*/ 20 h 44"/>
                <a:gd name="T68" fmla="*/ 4 w 42"/>
                <a:gd name="T69" fmla="*/ 16 h 44"/>
                <a:gd name="T70" fmla="*/ 4 w 42"/>
                <a:gd name="T71" fmla="*/ 12 h 44"/>
                <a:gd name="T72" fmla="*/ 8 w 42"/>
                <a:gd name="T73" fmla="*/ 8 h 44"/>
                <a:gd name="T74" fmla="*/ 12 w 42"/>
                <a:gd name="T75" fmla="*/ 4 h 44"/>
                <a:gd name="T76" fmla="*/ 14 w 42"/>
                <a:gd name="T77" fmla="*/ 4 h 44"/>
                <a:gd name="T78" fmla="*/ 16 w 42"/>
                <a:gd name="T79" fmla="*/ 2 h 44"/>
                <a:gd name="T80" fmla="*/ 20 w 42"/>
                <a:gd name="T81" fmla="*/ 0 h 44"/>
                <a:gd name="T82" fmla="*/ 26 w 42"/>
                <a:gd name="T83" fmla="*/ 0 h 4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42"/>
                <a:gd name="T127" fmla="*/ 0 h 44"/>
                <a:gd name="T128" fmla="*/ 42 w 42"/>
                <a:gd name="T129" fmla="*/ 44 h 4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42" h="44">
                  <a:moveTo>
                    <a:pt x="26" y="0"/>
                  </a:moveTo>
                  <a:lnTo>
                    <a:pt x="26" y="2"/>
                  </a:lnTo>
                  <a:lnTo>
                    <a:pt x="26" y="4"/>
                  </a:lnTo>
                  <a:lnTo>
                    <a:pt x="28" y="6"/>
                  </a:lnTo>
                  <a:lnTo>
                    <a:pt x="32" y="10"/>
                  </a:lnTo>
                  <a:lnTo>
                    <a:pt x="36" y="14"/>
                  </a:lnTo>
                  <a:lnTo>
                    <a:pt x="42" y="22"/>
                  </a:lnTo>
                  <a:lnTo>
                    <a:pt x="40" y="22"/>
                  </a:lnTo>
                  <a:lnTo>
                    <a:pt x="40" y="24"/>
                  </a:lnTo>
                  <a:lnTo>
                    <a:pt x="38" y="28"/>
                  </a:lnTo>
                  <a:lnTo>
                    <a:pt x="36" y="30"/>
                  </a:lnTo>
                  <a:lnTo>
                    <a:pt x="34" y="30"/>
                  </a:lnTo>
                  <a:lnTo>
                    <a:pt x="30" y="30"/>
                  </a:lnTo>
                  <a:lnTo>
                    <a:pt x="28" y="32"/>
                  </a:lnTo>
                  <a:lnTo>
                    <a:pt x="24" y="32"/>
                  </a:lnTo>
                  <a:lnTo>
                    <a:pt x="22" y="32"/>
                  </a:lnTo>
                  <a:lnTo>
                    <a:pt x="20" y="34"/>
                  </a:lnTo>
                  <a:lnTo>
                    <a:pt x="18" y="36"/>
                  </a:lnTo>
                  <a:lnTo>
                    <a:pt x="16" y="38"/>
                  </a:lnTo>
                  <a:lnTo>
                    <a:pt x="14" y="40"/>
                  </a:lnTo>
                  <a:lnTo>
                    <a:pt x="12" y="42"/>
                  </a:lnTo>
                  <a:lnTo>
                    <a:pt x="10" y="42"/>
                  </a:lnTo>
                  <a:lnTo>
                    <a:pt x="8" y="44"/>
                  </a:lnTo>
                  <a:lnTo>
                    <a:pt x="4" y="44"/>
                  </a:lnTo>
                  <a:lnTo>
                    <a:pt x="2" y="44"/>
                  </a:lnTo>
                  <a:lnTo>
                    <a:pt x="0" y="44"/>
                  </a:lnTo>
                  <a:lnTo>
                    <a:pt x="2" y="36"/>
                  </a:lnTo>
                  <a:lnTo>
                    <a:pt x="2" y="20"/>
                  </a:lnTo>
                  <a:lnTo>
                    <a:pt x="4" y="16"/>
                  </a:lnTo>
                  <a:lnTo>
                    <a:pt x="4" y="12"/>
                  </a:lnTo>
                  <a:lnTo>
                    <a:pt x="8" y="8"/>
                  </a:lnTo>
                  <a:lnTo>
                    <a:pt x="12" y="4"/>
                  </a:lnTo>
                  <a:lnTo>
                    <a:pt x="14" y="4"/>
                  </a:lnTo>
                  <a:lnTo>
                    <a:pt x="16" y="2"/>
                  </a:lnTo>
                  <a:lnTo>
                    <a:pt x="20" y="0"/>
                  </a:lnTo>
                  <a:lnTo>
                    <a:pt x="26"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01" name="Freeform 249"/>
            <p:cNvSpPr>
              <a:spLocks/>
            </p:cNvSpPr>
            <p:nvPr/>
          </p:nvSpPr>
          <p:spPr bwMode="gray">
            <a:xfrm>
              <a:off x="1295" y="2684"/>
              <a:ext cx="270" cy="232"/>
            </a:xfrm>
            <a:custGeom>
              <a:avLst/>
              <a:gdLst>
                <a:gd name="T0" fmla="*/ 34 w 270"/>
                <a:gd name="T1" fmla="*/ 8 h 232"/>
                <a:gd name="T2" fmla="*/ 42 w 270"/>
                <a:gd name="T3" fmla="*/ 24 h 232"/>
                <a:gd name="T4" fmla="*/ 36 w 270"/>
                <a:gd name="T5" fmla="*/ 30 h 232"/>
                <a:gd name="T6" fmla="*/ 30 w 270"/>
                <a:gd name="T7" fmla="*/ 36 h 232"/>
                <a:gd name="T8" fmla="*/ 26 w 270"/>
                <a:gd name="T9" fmla="*/ 40 h 232"/>
                <a:gd name="T10" fmla="*/ 0 w 270"/>
                <a:gd name="T11" fmla="*/ 40 h 232"/>
                <a:gd name="T12" fmla="*/ 6 w 270"/>
                <a:gd name="T13" fmla="*/ 56 h 232"/>
                <a:gd name="T14" fmla="*/ 8 w 270"/>
                <a:gd name="T15" fmla="*/ 60 h 232"/>
                <a:gd name="T16" fmla="*/ 12 w 270"/>
                <a:gd name="T17" fmla="*/ 68 h 232"/>
                <a:gd name="T18" fmla="*/ 18 w 270"/>
                <a:gd name="T19" fmla="*/ 78 h 232"/>
                <a:gd name="T20" fmla="*/ 26 w 270"/>
                <a:gd name="T21" fmla="*/ 90 h 232"/>
                <a:gd name="T22" fmla="*/ 38 w 270"/>
                <a:gd name="T23" fmla="*/ 110 h 232"/>
                <a:gd name="T24" fmla="*/ 42 w 270"/>
                <a:gd name="T25" fmla="*/ 118 h 232"/>
                <a:gd name="T26" fmla="*/ 52 w 270"/>
                <a:gd name="T27" fmla="*/ 140 h 232"/>
                <a:gd name="T28" fmla="*/ 68 w 270"/>
                <a:gd name="T29" fmla="*/ 170 h 232"/>
                <a:gd name="T30" fmla="*/ 80 w 270"/>
                <a:gd name="T31" fmla="*/ 188 h 232"/>
                <a:gd name="T32" fmla="*/ 92 w 270"/>
                <a:gd name="T33" fmla="*/ 212 h 232"/>
                <a:gd name="T34" fmla="*/ 96 w 270"/>
                <a:gd name="T35" fmla="*/ 212 h 232"/>
                <a:gd name="T36" fmla="*/ 100 w 270"/>
                <a:gd name="T37" fmla="*/ 210 h 232"/>
                <a:gd name="T38" fmla="*/ 104 w 270"/>
                <a:gd name="T39" fmla="*/ 206 h 232"/>
                <a:gd name="T40" fmla="*/ 104 w 270"/>
                <a:gd name="T41" fmla="*/ 202 h 232"/>
                <a:gd name="T42" fmla="*/ 106 w 270"/>
                <a:gd name="T43" fmla="*/ 204 h 232"/>
                <a:gd name="T44" fmla="*/ 110 w 270"/>
                <a:gd name="T45" fmla="*/ 204 h 232"/>
                <a:gd name="T46" fmla="*/ 136 w 270"/>
                <a:gd name="T47" fmla="*/ 232 h 232"/>
                <a:gd name="T48" fmla="*/ 140 w 270"/>
                <a:gd name="T49" fmla="*/ 228 h 232"/>
                <a:gd name="T50" fmla="*/ 146 w 270"/>
                <a:gd name="T51" fmla="*/ 220 h 232"/>
                <a:gd name="T52" fmla="*/ 152 w 270"/>
                <a:gd name="T53" fmla="*/ 212 h 232"/>
                <a:gd name="T54" fmla="*/ 158 w 270"/>
                <a:gd name="T55" fmla="*/ 204 h 232"/>
                <a:gd name="T56" fmla="*/ 166 w 270"/>
                <a:gd name="T57" fmla="*/ 200 h 232"/>
                <a:gd name="T58" fmla="*/ 194 w 270"/>
                <a:gd name="T59" fmla="*/ 188 h 232"/>
                <a:gd name="T60" fmla="*/ 220 w 270"/>
                <a:gd name="T61" fmla="*/ 184 h 232"/>
                <a:gd name="T62" fmla="*/ 224 w 270"/>
                <a:gd name="T63" fmla="*/ 182 h 232"/>
                <a:gd name="T64" fmla="*/ 248 w 270"/>
                <a:gd name="T65" fmla="*/ 170 h 232"/>
                <a:gd name="T66" fmla="*/ 268 w 270"/>
                <a:gd name="T67" fmla="*/ 148 h 232"/>
                <a:gd name="T68" fmla="*/ 268 w 270"/>
                <a:gd name="T69" fmla="*/ 132 h 232"/>
                <a:gd name="T70" fmla="*/ 268 w 270"/>
                <a:gd name="T71" fmla="*/ 126 h 232"/>
                <a:gd name="T72" fmla="*/ 270 w 270"/>
                <a:gd name="T73" fmla="*/ 122 h 232"/>
                <a:gd name="T74" fmla="*/ 234 w 270"/>
                <a:gd name="T75" fmla="*/ 124 h 232"/>
                <a:gd name="T76" fmla="*/ 232 w 270"/>
                <a:gd name="T77" fmla="*/ 122 h 232"/>
                <a:gd name="T78" fmla="*/ 228 w 270"/>
                <a:gd name="T79" fmla="*/ 120 h 232"/>
                <a:gd name="T80" fmla="*/ 228 w 270"/>
                <a:gd name="T81" fmla="*/ 116 h 232"/>
                <a:gd name="T82" fmla="*/ 220 w 270"/>
                <a:gd name="T83" fmla="*/ 108 h 232"/>
                <a:gd name="T84" fmla="*/ 216 w 270"/>
                <a:gd name="T85" fmla="*/ 110 h 232"/>
                <a:gd name="T86" fmla="*/ 210 w 270"/>
                <a:gd name="T87" fmla="*/ 110 h 232"/>
                <a:gd name="T88" fmla="*/ 206 w 270"/>
                <a:gd name="T89" fmla="*/ 106 h 232"/>
                <a:gd name="T90" fmla="*/ 202 w 270"/>
                <a:gd name="T91" fmla="*/ 98 h 232"/>
                <a:gd name="T92" fmla="*/ 196 w 270"/>
                <a:gd name="T93" fmla="*/ 88 h 232"/>
                <a:gd name="T94" fmla="*/ 192 w 270"/>
                <a:gd name="T95" fmla="*/ 80 h 232"/>
                <a:gd name="T96" fmla="*/ 172 w 270"/>
                <a:gd name="T97" fmla="*/ 54 h 232"/>
                <a:gd name="T98" fmla="*/ 154 w 270"/>
                <a:gd name="T99" fmla="*/ 52 h 232"/>
                <a:gd name="T100" fmla="*/ 150 w 270"/>
                <a:gd name="T101" fmla="*/ 48 h 232"/>
                <a:gd name="T102" fmla="*/ 144 w 270"/>
                <a:gd name="T103" fmla="*/ 46 h 232"/>
                <a:gd name="T104" fmla="*/ 138 w 270"/>
                <a:gd name="T105" fmla="*/ 40 h 232"/>
                <a:gd name="T106" fmla="*/ 130 w 270"/>
                <a:gd name="T107" fmla="*/ 34 h 232"/>
                <a:gd name="T108" fmla="*/ 120 w 270"/>
                <a:gd name="T109" fmla="*/ 28 h 232"/>
                <a:gd name="T110" fmla="*/ 102 w 270"/>
                <a:gd name="T111" fmla="*/ 16 h 232"/>
                <a:gd name="T112" fmla="*/ 68 w 270"/>
                <a:gd name="T113" fmla="*/ 4 h 232"/>
                <a:gd name="T114" fmla="*/ 62 w 270"/>
                <a:gd name="T115" fmla="*/ 0 h 232"/>
                <a:gd name="T116" fmla="*/ 58 w 270"/>
                <a:gd name="T117" fmla="*/ 2 h 23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270"/>
                <a:gd name="T178" fmla="*/ 0 h 232"/>
                <a:gd name="T179" fmla="*/ 270 w 270"/>
                <a:gd name="T180" fmla="*/ 232 h 232"/>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270" h="232">
                  <a:moveTo>
                    <a:pt x="54" y="4"/>
                  </a:moveTo>
                  <a:lnTo>
                    <a:pt x="34" y="8"/>
                  </a:lnTo>
                  <a:lnTo>
                    <a:pt x="42" y="22"/>
                  </a:lnTo>
                  <a:lnTo>
                    <a:pt x="42" y="24"/>
                  </a:lnTo>
                  <a:lnTo>
                    <a:pt x="40" y="26"/>
                  </a:lnTo>
                  <a:lnTo>
                    <a:pt x="36" y="30"/>
                  </a:lnTo>
                  <a:lnTo>
                    <a:pt x="34" y="34"/>
                  </a:lnTo>
                  <a:lnTo>
                    <a:pt x="30" y="36"/>
                  </a:lnTo>
                  <a:lnTo>
                    <a:pt x="28" y="38"/>
                  </a:lnTo>
                  <a:lnTo>
                    <a:pt x="26" y="40"/>
                  </a:lnTo>
                  <a:lnTo>
                    <a:pt x="24" y="42"/>
                  </a:lnTo>
                  <a:lnTo>
                    <a:pt x="0" y="40"/>
                  </a:lnTo>
                  <a:lnTo>
                    <a:pt x="2" y="46"/>
                  </a:lnTo>
                  <a:lnTo>
                    <a:pt x="6" y="56"/>
                  </a:lnTo>
                  <a:lnTo>
                    <a:pt x="6" y="58"/>
                  </a:lnTo>
                  <a:lnTo>
                    <a:pt x="8" y="60"/>
                  </a:lnTo>
                  <a:lnTo>
                    <a:pt x="10" y="64"/>
                  </a:lnTo>
                  <a:lnTo>
                    <a:pt x="12" y="68"/>
                  </a:lnTo>
                  <a:lnTo>
                    <a:pt x="16" y="74"/>
                  </a:lnTo>
                  <a:lnTo>
                    <a:pt x="18" y="78"/>
                  </a:lnTo>
                  <a:lnTo>
                    <a:pt x="22" y="82"/>
                  </a:lnTo>
                  <a:lnTo>
                    <a:pt x="26" y="90"/>
                  </a:lnTo>
                  <a:lnTo>
                    <a:pt x="34" y="100"/>
                  </a:lnTo>
                  <a:lnTo>
                    <a:pt x="38" y="110"/>
                  </a:lnTo>
                  <a:lnTo>
                    <a:pt x="42" y="114"/>
                  </a:lnTo>
                  <a:lnTo>
                    <a:pt x="42" y="118"/>
                  </a:lnTo>
                  <a:lnTo>
                    <a:pt x="46" y="128"/>
                  </a:lnTo>
                  <a:lnTo>
                    <a:pt x="52" y="140"/>
                  </a:lnTo>
                  <a:lnTo>
                    <a:pt x="58" y="152"/>
                  </a:lnTo>
                  <a:lnTo>
                    <a:pt x="68" y="170"/>
                  </a:lnTo>
                  <a:lnTo>
                    <a:pt x="72" y="176"/>
                  </a:lnTo>
                  <a:lnTo>
                    <a:pt x="80" y="188"/>
                  </a:lnTo>
                  <a:lnTo>
                    <a:pt x="86" y="202"/>
                  </a:lnTo>
                  <a:lnTo>
                    <a:pt x="92" y="212"/>
                  </a:lnTo>
                  <a:lnTo>
                    <a:pt x="94" y="216"/>
                  </a:lnTo>
                  <a:lnTo>
                    <a:pt x="96" y="212"/>
                  </a:lnTo>
                  <a:lnTo>
                    <a:pt x="98" y="212"/>
                  </a:lnTo>
                  <a:lnTo>
                    <a:pt x="100" y="210"/>
                  </a:lnTo>
                  <a:lnTo>
                    <a:pt x="102" y="210"/>
                  </a:lnTo>
                  <a:lnTo>
                    <a:pt x="104" y="206"/>
                  </a:lnTo>
                  <a:lnTo>
                    <a:pt x="104" y="202"/>
                  </a:lnTo>
                  <a:lnTo>
                    <a:pt x="106" y="204"/>
                  </a:lnTo>
                  <a:lnTo>
                    <a:pt x="108" y="204"/>
                  </a:lnTo>
                  <a:lnTo>
                    <a:pt x="110" y="204"/>
                  </a:lnTo>
                  <a:lnTo>
                    <a:pt x="114" y="204"/>
                  </a:lnTo>
                  <a:lnTo>
                    <a:pt x="136" y="232"/>
                  </a:lnTo>
                  <a:lnTo>
                    <a:pt x="140" y="228"/>
                  </a:lnTo>
                  <a:lnTo>
                    <a:pt x="142" y="224"/>
                  </a:lnTo>
                  <a:lnTo>
                    <a:pt x="146" y="220"/>
                  </a:lnTo>
                  <a:lnTo>
                    <a:pt x="148" y="216"/>
                  </a:lnTo>
                  <a:lnTo>
                    <a:pt x="152" y="212"/>
                  </a:lnTo>
                  <a:lnTo>
                    <a:pt x="156" y="206"/>
                  </a:lnTo>
                  <a:lnTo>
                    <a:pt x="158" y="204"/>
                  </a:lnTo>
                  <a:lnTo>
                    <a:pt x="160" y="202"/>
                  </a:lnTo>
                  <a:lnTo>
                    <a:pt x="166" y="200"/>
                  </a:lnTo>
                  <a:lnTo>
                    <a:pt x="178" y="194"/>
                  </a:lnTo>
                  <a:lnTo>
                    <a:pt x="194" y="188"/>
                  </a:lnTo>
                  <a:lnTo>
                    <a:pt x="208" y="184"/>
                  </a:lnTo>
                  <a:lnTo>
                    <a:pt x="220" y="184"/>
                  </a:lnTo>
                  <a:lnTo>
                    <a:pt x="220" y="182"/>
                  </a:lnTo>
                  <a:lnTo>
                    <a:pt x="224" y="182"/>
                  </a:lnTo>
                  <a:lnTo>
                    <a:pt x="236" y="178"/>
                  </a:lnTo>
                  <a:lnTo>
                    <a:pt x="248" y="170"/>
                  </a:lnTo>
                  <a:lnTo>
                    <a:pt x="260" y="160"/>
                  </a:lnTo>
                  <a:lnTo>
                    <a:pt x="268" y="148"/>
                  </a:lnTo>
                  <a:lnTo>
                    <a:pt x="270" y="132"/>
                  </a:lnTo>
                  <a:lnTo>
                    <a:pt x="268" y="132"/>
                  </a:lnTo>
                  <a:lnTo>
                    <a:pt x="268" y="130"/>
                  </a:lnTo>
                  <a:lnTo>
                    <a:pt x="268" y="126"/>
                  </a:lnTo>
                  <a:lnTo>
                    <a:pt x="268" y="124"/>
                  </a:lnTo>
                  <a:lnTo>
                    <a:pt x="270" y="122"/>
                  </a:lnTo>
                  <a:lnTo>
                    <a:pt x="254" y="124"/>
                  </a:lnTo>
                  <a:lnTo>
                    <a:pt x="234" y="124"/>
                  </a:lnTo>
                  <a:lnTo>
                    <a:pt x="232" y="122"/>
                  </a:lnTo>
                  <a:lnTo>
                    <a:pt x="230" y="122"/>
                  </a:lnTo>
                  <a:lnTo>
                    <a:pt x="228" y="120"/>
                  </a:lnTo>
                  <a:lnTo>
                    <a:pt x="228" y="118"/>
                  </a:lnTo>
                  <a:lnTo>
                    <a:pt x="228" y="116"/>
                  </a:lnTo>
                  <a:lnTo>
                    <a:pt x="230" y="110"/>
                  </a:lnTo>
                  <a:lnTo>
                    <a:pt x="220" y="108"/>
                  </a:lnTo>
                  <a:lnTo>
                    <a:pt x="218" y="108"/>
                  </a:lnTo>
                  <a:lnTo>
                    <a:pt x="216" y="110"/>
                  </a:lnTo>
                  <a:lnTo>
                    <a:pt x="214" y="110"/>
                  </a:lnTo>
                  <a:lnTo>
                    <a:pt x="210" y="110"/>
                  </a:lnTo>
                  <a:lnTo>
                    <a:pt x="206" y="108"/>
                  </a:lnTo>
                  <a:lnTo>
                    <a:pt x="206" y="106"/>
                  </a:lnTo>
                  <a:lnTo>
                    <a:pt x="204" y="102"/>
                  </a:lnTo>
                  <a:lnTo>
                    <a:pt x="202" y="98"/>
                  </a:lnTo>
                  <a:lnTo>
                    <a:pt x="200" y="92"/>
                  </a:lnTo>
                  <a:lnTo>
                    <a:pt x="196" y="88"/>
                  </a:lnTo>
                  <a:lnTo>
                    <a:pt x="194" y="84"/>
                  </a:lnTo>
                  <a:lnTo>
                    <a:pt x="192" y="80"/>
                  </a:lnTo>
                  <a:lnTo>
                    <a:pt x="172" y="54"/>
                  </a:lnTo>
                  <a:lnTo>
                    <a:pt x="154" y="54"/>
                  </a:lnTo>
                  <a:lnTo>
                    <a:pt x="154" y="52"/>
                  </a:lnTo>
                  <a:lnTo>
                    <a:pt x="152" y="50"/>
                  </a:lnTo>
                  <a:lnTo>
                    <a:pt x="150" y="48"/>
                  </a:lnTo>
                  <a:lnTo>
                    <a:pt x="144" y="46"/>
                  </a:lnTo>
                  <a:lnTo>
                    <a:pt x="142" y="44"/>
                  </a:lnTo>
                  <a:lnTo>
                    <a:pt x="138" y="40"/>
                  </a:lnTo>
                  <a:lnTo>
                    <a:pt x="134" y="38"/>
                  </a:lnTo>
                  <a:lnTo>
                    <a:pt x="130" y="34"/>
                  </a:lnTo>
                  <a:lnTo>
                    <a:pt x="124" y="30"/>
                  </a:lnTo>
                  <a:lnTo>
                    <a:pt x="120" y="28"/>
                  </a:lnTo>
                  <a:lnTo>
                    <a:pt x="114" y="26"/>
                  </a:lnTo>
                  <a:lnTo>
                    <a:pt x="102" y="16"/>
                  </a:lnTo>
                  <a:lnTo>
                    <a:pt x="94" y="16"/>
                  </a:lnTo>
                  <a:lnTo>
                    <a:pt x="68" y="4"/>
                  </a:lnTo>
                  <a:lnTo>
                    <a:pt x="62" y="0"/>
                  </a:lnTo>
                  <a:lnTo>
                    <a:pt x="60" y="2"/>
                  </a:lnTo>
                  <a:lnTo>
                    <a:pt x="58" y="2"/>
                  </a:lnTo>
                  <a:lnTo>
                    <a:pt x="54" y="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02" name="Freeform 250"/>
            <p:cNvSpPr>
              <a:spLocks/>
            </p:cNvSpPr>
            <p:nvPr/>
          </p:nvSpPr>
          <p:spPr bwMode="gray">
            <a:xfrm>
              <a:off x="1389" y="2886"/>
              <a:ext cx="42" cy="66"/>
            </a:xfrm>
            <a:custGeom>
              <a:avLst/>
              <a:gdLst>
                <a:gd name="T0" fmla="*/ 20 w 42"/>
                <a:gd name="T1" fmla="*/ 66 h 66"/>
                <a:gd name="T2" fmla="*/ 16 w 42"/>
                <a:gd name="T3" fmla="*/ 64 h 66"/>
                <a:gd name="T4" fmla="*/ 12 w 42"/>
                <a:gd name="T5" fmla="*/ 62 h 66"/>
                <a:gd name="T6" fmla="*/ 10 w 42"/>
                <a:gd name="T7" fmla="*/ 62 h 66"/>
                <a:gd name="T8" fmla="*/ 10 w 42"/>
                <a:gd name="T9" fmla="*/ 60 h 66"/>
                <a:gd name="T10" fmla="*/ 8 w 42"/>
                <a:gd name="T11" fmla="*/ 46 h 66"/>
                <a:gd name="T12" fmla="*/ 2 w 42"/>
                <a:gd name="T13" fmla="*/ 38 h 66"/>
                <a:gd name="T14" fmla="*/ 2 w 42"/>
                <a:gd name="T15" fmla="*/ 36 h 66"/>
                <a:gd name="T16" fmla="*/ 2 w 42"/>
                <a:gd name="T17" fmla="*/ 32 h 66"/>
                <a:gd name="T18" fmla="*/ 2 w 42"/>
                <a:gd name="T19" fmla="*/ 26 h 66"/>
                <a:gd name="T20" fmla="*/ 2 w 42"/>
                <a:gd name="T21" fmla="*/ 20 h 66"/>
                <a:gd name="T22" fmla="*/ 0 w 42"/>
                <a:gd name="T23" fmla="*/ 14 h 66"/>
                <a:gd name="T24" fmla="*/ 0 w 42"/>
                <a:gd name="T25" fmla="*/ 14 h 66"/>
                <a:gd name="T26" fmla="*/ 2 w 42"/>
                <a:gd name="T27" fmla="*/ 12 h 66"/>
                <a:gd name="T28" fmla="*/ 4 w 42"/>
                <a:gd name="T29" fmla="*/ 10 h 66"/>
                <a:gd name="T30" fmla="*/ 6 w 42"/>
                <a:gd name="T31" fmla="*/ 8 h 66"/>
                <a:gd name="T32" fmla="*/ 8 w 42"/>
                <a:gd name="T33" fmla="*/ 8 h 66"/>
                <a:gd name="T34" fmla="*/ 8 w 42"/>
                <a:gd name="T35" fmla="*/ 8 h 66"/>
                <a:gd name="T36" fmla="*/ 8 w 42"/>
                <a:gd name="T37" fmla="*/ 6 h 66"/>
                <a:gd name="T38" fmla="*/ 10 w 42"/>
                <a:gd name="T39" fmla="*/ 4 h 66"/>
                <a:gd name="T40" fmla="*/ 10 w 42"/>
                <a:gd name="T41" fmla="*/ 2 h 66"/>
                <a:gd name="T42" fmla="*/ 10 w 42"/>
                <a:gd name="T43" fmla="*/ 2 h 66"/>
                <a:gd name="T44" fmla="*/ 10 w 42"/>
                <a:gd name="T45" fmla="*/ 0 h 66"/>
                <a:gd name="T46" fmla="*/ 10 w 42"/>
                <a:gd name="T47" fmla="*/ 0 h 66"/>
                <a:gd name="T48" fmla="*/ 14 w 42"/>
                <a:gd name="T49" fmla="*/ 2 h 66"/>
                <a:gd name="T50" fmla="*/ 14 w 42"/>
                <a:gd name="T51" fmla="*/ 2 h 66"/>
                <a:gd name="T52" fmla="*/ 18 w 42"/>
                <a:gd name="T53" fmla="*/ 2 h 66"/>
                <a:gd name="T54" fmla="*/ 20 w 42"/>
                <a:gd name="T55" fmla="*/ 2 h 66"/>
                <a:gd name="T56" fmla="*/ 42 w 42"/>
                <a:gd name="T57" fmla="*/ 30 h 66"/>
                <a:gd name="T58" fmla="*/ 42 w 42"/>
                <a:gd name="T59" fmla="*/ 30 h 66"/>
                <a:gd name="T60" fmla="*/ 40 w 42"/>
                <a:gd name="T61" fmla="*/ 32 h 66"/>
                <a:gd name="T62" fmla="*/ 38 w 42"/>
                <a:gd name="T63" fmla="*/ 34 h 66"/>
                <a:gd name="T64" fmla="*/ 38 w 42"/>
                <a:gd name="T65" fmla="*/ 36 h 66"/>
                <a:gd name="T66" fmla="*/ 38 w 42"/>
                <a:gd name="T67" fmla="*/ 40 h 66"/>
                <a:gd name="T68" fmla="*/ 40 w 42"/>
                <a:gd name="T69" fmla="*/ 40 h 66"/>
                <a:gd name="T70" fmla="*/ 40 w 42"/>
                <a:gd name="T71" fmla="*/ 42 h 66"/>
                <a:gd name="T72" fmla="*/ 40 w 42"/>
                <a:gd name="T73" fmla="*/ 44 h 66"/>
                <a:gd name="T74" fmla="*/ 40 w 42"/>
                <a:gd name="T75" fmla="*/ 46 h 66"/>
                <a:gd name="T76" fmla="*/ 40 w 42"/>
                <a:gd name="T77" fmla="*/ 48 h 66"/>
                <a:gd name="T78" fmla="*/ 38 w 42"/>
                <a:gd name="T79" fmla="*/ 48 h 66"/>
                <a:gd name="T80" fmla="*/ 36 w 42"/>
                <a:gd name="T81" fmla="*/ 48 h 66"/>
                <a:gd name="T82" fmla="*/ 36 w 42"/>
                <a:gd name="T83" fmla="*/ 48 h 66"/>
                <a:gd name="T84" fmla="*/ 34 w 42"/>
                <a:gd name="T85" fmla="*/ 48 h 66"/>
                <a:gd name="T86" fmla="*/ 34 w 42"/>
                <a:gd name="T87" fmla="*/ 50 h 66"/>
                <a:gd name="T88" fmla="*/ 32 w 42"/>
                <a:gd name="T89" fmla="*/ 52 h 66"/>
                <a:gd name="T90" fmla="*/ 30 w 42"/>
                <a:gd name="T91" fmla="*/ 54 h 66"/>
                <a:gd name="T92" fmla="*/ 28 w 42"/>
                <a:gd name="T93" fmla="*/ 56 h 66"/>
                <a:gd name="T94" fmla="*/ 28 w 42"/>
                <a:gd name="T95" fmla="*/ 56 h 66"/>
                <a:gd name="T96" fmla="*/ 30 w 42"/>
                <a:gd name="T97" fmla="*/ 60 h 66"/>
                <a:gd name="T98" fmla="*/ 28 w 42"/>
                <a:gd name="T99" fmla="*/ 62 h 66"/>
                <a:gd name="T100" fmla="*/ 28 w 42"/>
                <a:gd name="T101" fmla="*/ 62 h 66"/>
                <a:gd name="T102" fmla="*/ 26 w 42"/>
                <a:gd name="T103" fmla="*/ 60 h 66"/>
                <a:gd name="T104" fmla="*/ 24 w 42"/>
                <a:gd name="T105" fmla="*/ 60 h 66"/>
                <a:gd name="T106" fmla="*/ 24 w 42"/>
                <a:gd name="T107" fmla="*/ 62 h 66"/>
                <a:gd name="T108" fmla="*/ 22 w 42"/>
                <a:gd name="T109" fmla="*/ 64 h 66"/>
                <a:gd name="T110" fmla="*/ 20 w 42"/>
                <a:gd name="T111" fmla="*/ 66 h 66"/>
                <a:gd name="T112" fmla="*/ 20 w 42"/>
                <a:gd name="T113" fmla="*/ 66 h 6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42"/>
                <a:gd name="T172" fmla="*/ 0 h 66"/>
                <a:gd name="T173" fmla="*/ 42 w 42"/>
                <a:gd name="T174" fmla="*/ 66 h 6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42" h="66">
                  <a:moveTo>
                    <a:pt x="20" y="66"/>
                  </a:moveTo>
                  <a:lnTo>
                    <a:pt x="16" y="64"/>
                  </a:lnTo>
                  <a:lnTo>
                    <a:pt x="12" y="62"/>
                  </a:lnTo>
                  <a:lnTo>
                    <a:pt x="10" y="62"/>
                  </a:lnTo>
                  <a:lnTo>
                    <a:pt x="10" y="60"/>
                  </a:lnTo>
                  <a:lnTo>
                    <a:pt x="8" y="46"/>
                  </a:lnTo>
                  <a:lnTo>
                    <a:pt x="2" y="38"/>
                  </a:lnTo>
                  <a:lnTo>
                    <a:pt x="2" y="36"/>
                  </a:lnTo>
                  <a:lnTo>
                    <a:pt x="2" y="32"/>
                  </a:lnTo>
                  <a:lnTo>
                    <a:pt x="2" y="26"/>
                  </a:lnTo>
                  <a:lnTo>
                    <a:pt x="2" y="20"/>
                  </a:lnTo>
                  <a:lnTo>
                    <a:pt x="0" y="14"/>
                  </a:lnTo>
                  <a:lnTo>
                    <a:pt x="2" y="12"/>
                  </a:lnTo>
                  <a:lnTo>
                    <a:pt x="4" y="10"/>
                  </a:lnTo>
                  <a:lnTo>
                    <a:pt x="6" y="8"/>
                  </a:lnTo>
                  <a:lnTo>
                    <a:pt x="8" y="8"/>
                  </a:lnTo>
                  <a:lnTo>
                    <a:pt x="8" y="6"/>
                  </a:lnTo>
                  <a:lnTo>
                    <a:pt x="10" y="4"/>
                  </a:lnTo>
                  <a:lnTo>
                    <a:pt x="10" y="2"/>
                  </a:lnTo>
                  <a:lnTo>
                    <a:pt x="10" y="0"/>
                  </a:lnTo>
                  <a:lnTo>
                    <a:pt x="14" y="2"/>
                  </a:lnTo>
                  <a:lnTo>
                    <a:pt x="18" y="2"/>
                  </a:lnTo>
                  <a:lnTo>
                    <a:pt x="20" y="2"/>
                  </a:lnTo>
                  <a:lnTo>
                    <a:pt x="42" y="30"/>
                  </a:lnTo>
                  <a:lnTo>
                    <a:pt x="40" y="32"/>
                  </a:lnTo>
                  <a:lnTo>
                    <a:pt x="38" y="34"/>
                  </a:lnTo>
                  <a:lnTo>
                    <a:pt x="38" y="36"/>
                  </a:lnTo>
                  <a:lnTo>
                    <a:pt x="38" y="40"/>
                  </a:lnTo>
                  <a:lnTo>
                    <a:pt x="40" y="40"/>
                  </a:lnTo>
                  <a:lnTo>
                    <a:pt x="40" y="42"/>
                  </a:lnTo>
                  <a:lnTo>
                    <a:pt x="40" y="44"/>
                  </a:lnTo>
                  <a:lnTo>
                    <a:pt x="40" y="46"/>
                  </a:lnTo>
                  <a:lnTo>
                    <a:pt x="40" y="48"/>
                  </a:lnTo>
                  <a:lnTo>
                    <a:pt x="38" y="48"/>
                  </a:lnTo>
                  <a:lnTo>
                    <a:pt x="36" y="48"/>
                  </a:lnTo>
                  <a:lnTo>
                    <a:pt x="34" y="48"/>
                  </a:lnTo>
                  <a:lnTo>
                    <a:pt x="34" y="50"/>
                  </a:lnTo>
                  <a:lnTo>
                    <a:pt x="32" y="52"/>
                  </a:lnTo>
                  <a:lnTo>
                    <a:pt x="30" y="54"/>
                  </a:lnTo>
                  <a:lnTo>
                    <a:pt x="28" y="56"/>
                  </a:lnTo>
                  <a:lnTo>
                    <a:pt x="30" y="60"/>
                  </a:lnTo>
                  <a:lnTo>
                    <a:pt x="28" y="62"/>
                  </a:lnTo>
                  <a:lnTo>
                    <a:pt x="26" y="60"/>
                  </a:lnTo>
                  <a:lnTo>
                    <a:pt x="24" y="60"/>
                  </a:lnTo>
                  <a:lnTo>
                    <a:pt x="24" y="62"/>
                  </a:lnTo>
                  <a:lnTo>
                    <a:pt x="22" y="64"/>
                  </a:lnTo>
                  <a:lnTo>
                    <a:pt x="20" y="6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03" name="Freeform 251"/>
            <p:cNvSpPr>
              <a:spLocks/>
            </p:cNvSpPr>
            <p:nvPr/>
          </p:nvSpPr>
          <p:spPr bwMode="gray">
            <a:xfrm>
              <a:off x="1409" y="2868"/>
              <a:ext cx="118" cy="86"/>
            </a:xfrm>
            <a:custGeom>
              <a:avLst/>
              <a:gdLst>
                <a:gd name="T0" fmla="*/ 118 w 118"/>
                <a:gd name="T1" fmla="*/ 28 h 86"/>
                <a:gd name="T2" fmla="*/ 102 w 118"/>
                <a:gd name="T3" fmla="*/ 32 h 86"/>
                <a:gd name="T4" fmla="*/ 94 w 118"/>
                <a:gd name="T5" fmla="*/ 38 h 86"/>
                <a:gd name="T6" fmla="*/ 86 w 118"/>
                <a:gd name="T7" fmla="*/ 46 h 86"/>
                <a:gd name="T8" fmla="*/ 80 w 118"/>
                <a:gd name="T9" fmla="*/ 54 h 86"/>
                <a:gd name="T10" fmla="*/ 74 w 118"/>
                <a:gd name="T11" fmla="*/ 58 h 86"/>
                <a:gd name="T12" fmla="*/ 68 w 118"/>
                <a:gd name="T13" fmla="*/ 60 h 86"/>
                <a:gd name="T14" fmla="*/ 62 w 118"/>
                <a:gd name="T15" fmla="*/ 62 h 86"/>
                <a:gd name="T16" fmla="*/ 58 w 118"/>
                <a:gd name="T17" fmla="*/ 64 h 86"/>
                <a:gd name="T18" fmla="*/ 54 w 118"/>
                <a:gd name="T19" fmla="*/ 64 h 86"/>
                <a:gd name="T20" fmla="*/ 52 w 118"/>
                <a:gd name="T21" fmla="*/ 64 h 86"/>
                <a:gd name="T22" fmla="*/ 36 w 118"/>
                <a:gd name="T23" fmla="*/ 78 h 86"/>
                <a:gd name="T24" fmla="*/ 6 w 118"/>
                <a:gd name="T25" fmla="*/ 86 h 86"/>
                <a:gd name="T26" fmla="*/ 2 w 118"/>
                <a:gd name="T27" fmla="*/ 84 h 86"/>
                <a:gd name="T28" fmla="*/ 0 w 118"/>
                <a:gd name="T29" fmla="*/ 84 h 86"/>
                <a:gd name="T30" fmla="*/ 0 w 118"/>
                <a:gd name="T31" fmla="*/ 84 h 86"/>
                <a:gd name="T32" fmla="*/ 2 w 118"/>
                <a:gd name="T33" fmla="*/ 84 h 86"/>
                <a:gd name="T34" fmla="*/ 4 w 118"/>
                <a:gd name="T35" fmla="*/ 80 h 86"/>
                <a:gd name="T36" fmla="*/ 4 w 118"/>
                <a:gd name="T37" fmla="*/ 80 h 86"/>
                <a:gd name="T38" fmla="*/ 6 w 118"/>
                <a:gd name="T39" fmla="*/ 80 h 86"/>
                <a:gd name="T40" fmla="*/ 8 w 118"/>
                <a:gd name="T41" fmla="*/ 80 h 86"/>
                <a:gd name="T42" fmla="*/ 10 w 118"/>
                <a:gd name="T43" fmla="*/ 78 h 86"/>
                <a:gd name="T44" fmla="*/ 8 w 118"/>
                <a:gd name="T45" fmla="*/ 74 h 86"/>
                <a:gd name="T46" fmla="*/ 12 w 118"/>
                <a:gd name="T47" fmla="*/ 68 h 86"/>
                <a:gd name="T48" fmla="*/ 14 w 118"/>
                <a:gd name="T49" fmla="*/ 68 h 86"/>
                <a:gd name="T50" fmla="*/ 14 w 118"/>
                <a:gd name="T51" fmla="*/ 66 h 86"/>
                <a:gd name="T52" fmla="*/ 16 w 118"/>
                <a:gd name="T53" fmla="*/ 66 h 86"/>
                <a:gd name="T54" fmla="*/ 18 w 118"/>
                <a:gd name="T55" fmla="*/ 66 h 86"/>
                <a:gd name="T56" fmla="*/ 20 w 118"/>
                <a:gd name="T57" fmla="*/ 66 h 86"/>
                <a:gd name="T58" fmla="*/ 20 w 118"/>
                <a:gd name="T59" fmla="*/ 66 h 86"/>
                <a:gd name="T60" fmla="*/ 22 w 118"/>
                <a:gd name="T61" fmla="*/ 64 h 86"/>
                <a:gd name="T62" fmla="*/ 20 w 118"/>
                <a:gd name="T63" fmla="*/ 62 h 86"/>
                <a:gd name="T64" fmla="*/ 20 w 118"/>
                <a:gd name="T65" fmla="*/ 60 h 86"/>
                <a:gd name="T66" fmla="*/ 20 w 118"/>
                <a:gd name="T67" fmla="*/ 58 h 86"/>
                <a:gd name="T68" fmla="*/ 18 w 118"/>
                <a:gd name="T69" fmla="*/ 56 h 86"/>
                <a:gd name="T70" fmla="*/ 18 w 118"/>
                <a:gd name="T71" fmla="*/ 54 h 86"/>
                <a:gd name="T72" fmla="*/ 18 w 118"/>
                <a:gd name="T73" fmla="*/ 50 h 86"/>
                <a:gd name="T74" fmla="*/ 22 w 118"/>
                <a:gd name="T75" fmla="*/ 48 h 86"/>
                <a:gd name="T76" fmla="*/ 22 w 118"/>
                <a:gd name="T77" fmla="*/ 48 h 86"/>
                <a:gd name="T78" fmla="*/ 24 w 118"/>
                <a:gd name="T79" fmla="*/ 46 h 86"/>
                <a:gd name="T80" fmla="*/ 26 w 118"/>
                <a:gd name="T81" fmla="*/ 44 h 86"/>
                <a:gd name="T82" fmla="*/ 26 w 118"/>
                <a:gd name="T83" fmla="*/ 44 h 86"/>
                <a:gd name="T84" fmla="*/ 28 w 118"/>
                <a:gd name="T85" fmla="*/ 42 h 86"/>
                <a:gd name="T86" fmla="*/ 30 w 118"/>
                <a:gd name="T87" fmla="*/ 38 h 86"/>
                <a:gd name="T88" fmla="*/ 34 w 118"/>
                <a:gd name="T89" fmla="*/ 34 h 86"/>
                <a:gd name="T90" fmla="*/ 38 w 118"/>
                <a:gd name="T91" fmla="*/ 30 h 86"/>
                <a:gd name="T92" fmla="*/ 40 w 118"/>
                <a:gd name="T93" fmla="*/ 24 h 86"/>
                <a:gd name="T94" fmla="*/ 44 w 118"/>
                <a:gd name="T95" fmla="*/ 20 h 86"/>
                <a:gd name="T96" fmla="*/ 48 w 118"/>
                <a:gd name="T97" fmla="*/ 18 h 86"/>
                <a:gd name="T98" fmla="*/ 50 w 118"/>
                <a:gd name="T99" fmla="*/ 16 h 86"/>
                <a:gd name="T100" fmla="*/ 54 w 118"/>
                <a:gd name="T101" fmla="*/ 14 h 86"/>
                <a:gd name="T102" fmla="*/ 66 w 118"/>
                <a:gd name="T103" fmla="*/ 10 h 86"/>
                <a:gd name="T104" fmla="*/ 80 w 118"/>
                <a:gd name="T105" fmla="*/ 6 h 86"/>
                <a:gd name="T106" fmla="*/ 94 w 118"/>
                <a:gd name="T107" fmla="*/ 0 h 86"/>
                <a:gd name="T108" fmla="*/ 104 w 118"/>
                <a:gd name="T109" fmla="*/ 0 h 86"/>
                <a:gd name="T110" fmla="*/ 104 w 118"/>
                <a:gd name="T111" fmla="*/ 0 h 86"/>
                <a:gd name="T112" fmla="*/ 106 w 118"/>
                <a:gd name="T113" fmla="*/ 0 h 86"/>
                <a:gd name="T114" fmla="*/ 108 w 118"/>
                <a:gd name="T115" fmla="*/ 2 h 86"/>
                <a:gd name="T116" fmla="*/ 118 w 118"/>
                <a:gd name="T117" fmla="*/ 28 h 8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18"/>
                <a:gd name="T178" fmla="*/ 0 h 86"/>
                <a:gd name="T179" fmla="*/ 118 w 118"/>
                <a:gd name="T180" fmla="*/ 86 h 8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18" h="86">
                  <a:moveTo>
                    <a:pt x="118" y="28"/>
                  </a:moveTo>
                  <a:lnTo>
                    <a:pt x="102" y="32"/>
                  </a:lnTo>
                  <a:lnTo>
                    <a:pt x="94" y="38"/>
                  </a:lnTo>
                  <a:lnTo>
                    <a:pt x="86" y="46"/>
                  </a:lnTo>
                  <a:lnTo>
                    <a:pt x="80" y="54"/>
                  </a:lnTo>
                  <a:lnTo>
                    <a:pt x="74" y="58"/>
                  </a:lnTo>
                  <a:lnTo>
                    <a:pt x="68" y="60"/>
                  </a:lnTo>
                  <a:lnTo>
                    <a:pt x="62" y="62"/>
                  </a:lnTo>
                  <a:lnTo>
                    <a:pt x="58" y="64"/>
                  </a:lnTo>
                  <a:lnTo>
                    <a:pt x="54" y="64"/>
                  </a:lnTo>
                  <a:lnTo>
                    <a:pt x="52" y="64"/>
                  </a:lnTo>
                  <a:lnTo>
                    <a:pt x="36" y="78"/>
                  </a:lnTo>
                  <a:lnTo>
                    <a:pt x="6" y="86"/>
                  </a:lnTo>
                  <a:lnTo>
                    <a:pt x="2" y="84"/>
                  </a:lnTo>
                  <a:lnTo>
                    <a:pt x="0" y="84"/>
                  </a:lnTo>
                  <a:lnTo>
                    <a:pt x="2" y="84"/>
                  </a:lnTo>
                  <a:lnTo>
                    <a:pt x="4" y="80"/>
                  </a:lnTo>
                  <a:lnTo>
                    <a:pt x="6" y="80"/>
                  </a:lnTo>
                  <a:lnTo>
                    <a:pt x="8" y="80"/>
                  </a:lnTo>
                  <a:lnTo>
                    <a:pt x="10" y="78"/>
                  </a:lnTo>
                  <a:lnTo>
                    <a:pt x="8" y="74"/>
                  </a:lnTo>
                  <a:lnTo>
                    <a:pt x="12" y="68"/>
                  </a:lnTo>
                  <a:lnTo>
                    <a:pt x="14" y="68"/>
                  </a:lnTo>
                  <a:lnTo>
                    <a:pt x="14" y="66"/>
                  </a:lnTo>
                  <a:lnTo>
                    <a:pt x="16" y="66"/>
                  </a:lnTo>
                  <a:lnTo>
                    <a:pt x="18" y="66"/>
                  </a:lnTo>
                  <a:lnTo>
                    <a:pt x="20" y="66"/>
                  </a:lnTo>
                  <a:lnTo>
                    <a:pt x="22" y="64"/>
                  </a:lnTo>
                  <a:lnTo>
                    <a:pt x="20" y="62"/>
                  </a:lnTo>
                  <a:lnTo>
                    <a:pt x="20" y="60"/>
                  </a:lnTo>
                  <a:lnTo>
                    <a:pt x="20" y="58"/>
                  </a:lnTo>
                  <a:lnTo>
                    <a:pt x="18" y="56"/>
                  </a:lnTo>
                  <a:lnTo>
                    <a:pt x="18" y="54"/>
                  </a:lnTo>
                  <a:lnTo>
                    <a:pt x="18" y="50"/>
                  </a:lnTo>
                  <a:lnTo>
                    <a:pt x="22" y="48"/>
                  </a:lnTo>
                  <a:lnTo>
                    <a:pt x="24" y="46"/>
                  </a:lnTo>
                  <a:lnTo>
                    <a:pt x="26" y="44"/>
                  </a:lnTo>
                  <a:lnTo>
                    <a:pt x="28" y="42"/>
                  </a:lnTo>
                  <a:lnTo>
                    <a:pt x="30" y="38"/>
                  </a:lnTo>
                  <a:lnTo>
                    <a:pt x="34" y="34"/>
                  </a:lnTo>
                  <a:lnTo>
                    <a:pt x="38" y="30"/>
                  </a:lnTo>
                  <a:lnTo>
                    <a:pt x="40" y="24"/>
                  </a:lnTo>
                  <a:lnTo>
                    <a:pt x="44" y="20"/>
                  </a:lnTo>
                  <a:lnTo>
                    <a:pt x="48" y="18"/>
                  </a:lnTo>
                  <a:lnTo>
                    <a:pt x="50" y="16"/>
                  </a:lnTo>
                  <a:lnTo>
                    <a:pt x="54" y="14"/>
                  </a:lnTo>
                  <a:lnTo>
                    <a:pt x="66" y="10"/>
                  </a:lnTo>
                  <a:lnTo>
                    <a:pt x="80" y="6"/>
                  </a:lnTo>
                  <a:lnTo>
                    <a:pt x="94" y="0"/>
                  </a:lnTo>
                  <a:lnTo>
                    <a:pt x="104" y="0"/>
                  </a:lnTo>
                  <a:lnTo>
                    <a:pt x="106" y="0"/>
                  </a:lnTo>
                  <a:lnTo>
                    <a:pt x="108" y="2"/>
                  </a:lnTo>
                  <a:lnTo>
                    <a:pt x="118" y="2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04" name="Freeform 252"/>
            <p:cNvSpPr>
              <a:spLocks/>
            </p:cNvSpPr>
            <p:nvPr/>
          </p:nvSpPr>
          <p:spPr bwMode="gray">
            <a:xfrm>
              <a:off x="1515" y="2794"/>
              <a:ext cx="92" cy="102"/>
            </a:xfrm>
            <a:custGeom>
              <a:avLst/>
              <a:gdLst>
                <a:gd name="T0" fmla="*/ 72 w 92"/>
                <a:gd name="T1" fmla="*/ 0 h 102"/>
                <a:gd name="T2" fmla="*/ 72 w 92"/>
                <a:gd name="T3" fmla="*/ 4 h 102"/>
                <a:gd name="T4" fmla="*/ 72 w 92"/>
                <a:gd name="T5" fmla="*/ 8 h 102"/>
                <a:gd name="T6" fmla="*/ 72 w 92"/>
                <a:gd name="T7" fmla="*/ 8 h 102"/>
                <a:gd name="T8" fmla="*/ 76 w 92"/>
                <a:gd name="T9" fmla="*/ 14 h 102"/>
                <a:gd name="T10" fmla="*/ 80 w 92"/>
                <a:gd name="T11" fmla="*/ 18 h 102"/>
                <a:gd name="T12" fmla="*/ 84 w 92"/>
                <a:gd name="T13" fmla="*/ 22 h 102"/>
                <a:gd name="T14" fmla="*/ 88 w 92"/>
                <a:gd name="T15" fmla="*/ 22 h 102"/>
                <a:gd name="T16" fmla="*/ 90 w 92"/>
                <a:gd name="T17" fmla="*/ 24 h 102"/>
                <a:gd name="T18" fmla="*/ 90 w 92"/>
                <a:gd name="T19" fmla="*/ 24 h 102"/>
                <a:gd name="T20" fmla="*/ 92 w 92"/>
                <a:gd name="T21" fmla="*/ 30 h 102"/>
                <a:gd name="T22" fmla="*/ 92 w 92"/>
                <a:gd name="T23" fmla="*/ 34 h 102"/>
                <a:gd name="T24" fmla="*/ 90 w 92"/>
                <a:gd name="T25" fmla="*/ 40 h 102"/>
                <a:gd name="T26" fmla="*/ 86 w 92"/>
                <a:gd name="T27" fmla="*/ 44 h 102"/>
                <a:gd name="T28" fmla="*/ 82 w 92"/>
                <a:gd name="T29" fmla="*/ 46 h 102"/>
                <a:gd name="T30" fmla="*/ 78 w 92"/>
                <a:gd name="T31" fmla="*/ 50 h 102"/>
                <a:gd name="T32" fmla="*/ 76 w 92"/>
                <a:gd name="T33" fmla="*/ 50 h 102"/>
                <a:gd name="T34" fmla="*/ 74 w 92"/>
                <a:gd name="T35" fmla="*/ 50 h 102"/>
                <a:gd name="T36" fmla="*/ 74 w 92"/>
                <a:gd name="T37" fmla="*/ 56 h 102"/>
                <a:gd name="T38" fmla="*/ 72 w 92"/>
                <a:gd name="T39" fmla="*/ 58 h 102"/>
                <a:gd name="T40" fmla="*/ 70 w 92"/>
                <a:gd name="T41" fmla="*/ 62 h 102"/>
                <a:gd name="T42" fmla="*/ 66 w 92"/>
                <a:gd name="T43" fmla="*/ 64 h 102"/>
                <a:gd name="T44" fmla="*/ 64 w 92"/>
                <a:gd name="T45" fmla="*/ 64 h 102"/>
                <a:gd name="T46" fmla="*/ 64 w 92"/>
                <a:gd name="T47" fmla="*/ 66 h 102"/>
                <a:gd name="T48" fmla="*/ 58 w 92"/>
                <a:gd name="T49" fmla="*/ 66 h 102"/>
                <a:gd name="T50" fmla="*/ 54 w 92"/>
                <a:gd name="T51" fmla="*/ 68 h 102"/>
                <a:gd name="T52" fmla="*/ 52 w 92"/>
                <a:gd name="T53" fmla="*/ 72 h 102"/>
                <a:gd name="T54" fmla="*/ 50 w 92"/>
                <a:gd name="T55" fmla="*/ 74 h 102"/>
                <a:gd name="T56" fmla="*/ 50 w 92"/>
                <a:gd name="T57" fmla="*/ 76 h 102"/>
                <a:gd name="T58" fmla="*/ 50 w 92"/>
                <a:gd name="T59" fmla="*/ 78 h 102"/>
                <a:gd name="T60" fmla="*/ 50 w 92"/>
                <a:gd name="T61" fmla="*/ 80 h 102"/>
                <a:gd name="T62" fmla="*/ 48 w 92"/>
                <a:gd name="T63" fmla="*/ 82 h 102"/>
                <a:gd name="T64" fmla="*/ 42 w 92"/>
                <a:gd name="T65" fmla="*/ 90 h 102"/>
                <a:gd name="T66" fmla="*/ 30 w 92"/>
                <a:gd name="T67" fmla="*/ 98 h 102"/>
                <a:gd name="T68" fmla="*/ 12 w 92"/>
                <a:gd name="T69" fmla="*/ 102 h 102"/>
                <a:gd name="T70" fmla="*/ 2 w 92"/>
                <a:gd name="T71" fmla="*/ 76 h 102"/>
                <a:gd name="T72" fmla="*/ 0 w 92"/>
                <a:gd name="T73" fmla="*/ 74 h 102"/>
                <a:gd name="T74" fmla="*/ 0 w 92"/>
                <a:gd name="T75" fmla="*/ 74 h 102"/>
                <a:gd name="T76" fmla="*/ 0 w 92"/>
                <a:gd name="T77" fmla="*/ 74 h 102"/>
                <a:gd name="T78" fmla="*/ 2 w 92"/>
                <a:gd name="T79" fmla="*/ 72 h 102"/>
                <a:gd name="T80" fmla="*/ 12 w 92"/>
                <a:gd name="T81" fmla="*/ 68 h 102"/>
                <a:gd name="T82" fmla="*/ 26 w 92"/>
                <a:gd name="T83" fmla="*/ 62 h 102"/>
                <a:gd name="T84" fmla="*/ 38 w 92"/>
                <a:gd name="T85" fmla="*/ 54 h 102"/>
                <a:gd name="T86" fmla="*/ 46 w 92"/>
                <a:gd name="T87" fmla="*/ 42 h 102"/>
                <a:gd name="T88" fmla="*/ 50 w 92"/>
                <a:gd name="T89" fmla="*/ 28 h 102"/>
                <a:gd name="T90" fmla="*/ 50 w 92"/>
                <a:gd name="T91" fmla="*/ 26 h 102"/>
                <a:gd name="T92" fmla="*/ 50 w 92"/>
                <a:gd name="T93" fmla="*/ 24 h 102"/>
                <a:gd name="T94" fmla="*/ 48 w 92"/>
                <a:gd name="T95" fmla="*/ 20 h 102"/>
                <a:gd name="T96" fmla="*/ 48 w 92"/>
                <a:gd name="T97" fmla="*/ 18 h 102"/>
                <a:gd name="T98" fmla="*/ 48 w 92"/>
                <a:gd name="T99" fmla="*/ 16 h 102"/>
                <a:gd name="T100" fmla="*/ 48 w 92"/>
                <a:gd name="T101" fmla="*/ 14 h 102"/>
                <a:gd name="T102" fmla="*/ 48 w 92"/>
                <a:gd name="T103" fmla="*/ 12 h 102"/>
                <a:gd name="T104" fmla="*/ 50 w 92"/>
                <a:gd name="T105" fmla="*/ 12 h 102"/>
                <a:gd name="T106" fmla="*/ 52 w 92"/>
                <a:gd name="T107" fmla="*/ 12 h 102"/>
                <a:gd name="T108" fmla="*/ 54 w 92"/>
                <a:gd name="T109" fmla="*/ 12 h 102"/>
                <a:gd name="T110" fmla="*/ 58 w 92"/>
                <a:gd name="T111" fmla="*/ 10 h 102"/>
                <a:gd name="T112" fmla="*/ 60 w 92"/>
                <a:gd name="T113" fmla="*/ 8 h 102"/>
                <a:gd name="T114" fmla="*/ 60 w 92"/>
                <a:gd name="T115" fmla="*/ 8 h 102"/>
                <a:gd name="T116" fmla="*/ 60 w 92"/>
                <a:gd name="T117" fmla="*/ 6 h 102"/>
                <a:gd name="T118" fmla="*/ 62 w 92"/>
                <a:gd name="T119" fmla="*/ 4 h 102"/>
                <a:gd name="T120" fmla="*/ 64 w 92"/>
                <a:gd name="T121" fmla="*/ 4 h 102"/>
                <a:gd name="T122" fmla="*/ 64 w 92"/>
                <a:gd name="T123" fmla="*/ 4 h 102"/>
                <a:gd name="T124" fmla="*/ 72 w 92"/>
                <a:gd name="T125" fmla="*/ 0 h 10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92"/>
                <a:gd name="T190" fmla="*/ 0 h 102"/>
                <a:gd name="T191" fmla="*/ 92 w 92"/>
                <a:gd name="T192" fmla="*/ 102 h 10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92" h="102">
                  <a:moveTo>
                    <a:pt x="72" y="0"/>
                  </a:moveTo>
                  <a:lnTo>
                    <a:pt x="72" y="4"/>
                  </a:lnTo>
                  <a:lnTo>
                    <a:pt x="72" y="8"/>
                  </a:lnTo>
                  <a:lnTo>
                    <a:pt x="76" y="14"/>
                  </a:lnTo>
                  <a:lnTo>
                    <a:pt x="80" y="18"/>
                  </a:lnTo>
                  <a:lnTo>
                    <a:pt x="84" y="22"/>
                  </a:lnTo>
                  <a:lnTo>
                    <a:pt x="88" y="22"/>
                  </a:lnTo>
                  <a:lnTo>
                    <a:pt x="90" y="24"/>
                  </a:lnTo>
                  <a:lnTo>
                    <a:pt x="92" y="30"/>
                  </a:lnTo>
                  <a:lnTo>
                    <a:pt x="92" y="34"/>
                  </a:lnTo>
                  <a:lnTo>
                    <a:pt x="90" y="40"/>
                  </a:lnTo>
                  <a:lnTo>
                    <a:pt x="86" y="44"/>
                  </a:lnTo>
                  <a:lnTo>
                    <a:pt x="82" y="46"/>
                  </a:lnTo>
                  <a:lnTo>
                    <a:pt x="78" y="50"/>
                  </a:lnTo>
                  <a:lnTo>
                    <a:pt x="76" y="50"/>
                  </a:lnTo>
                  <a:lnTo>
                    <a:pt x="74" y="50"/>
                  </a:lnTo>
                  <a:lnTo>
                    <a:pt x="74" y="56"/>
                  </a:lnTo>
                  <a:lnTo>
                    <a:pt x="72" y="58"/>
                  </a:lnTo>
                  <a:lnTo>
                    <a:pt x="70" y="62"/>
                  </a:lnTo>
                  <a:lnTo>
                    <a:pt x="66" y="64"/>
                  </a:lnTo>
                  <a:lnTo>
                    <a:pt x="64" y="64"/>
                  </a:lnTo>
                  <a:lnTo>
                    <a:pt x="64" y="66"/>
                  </a:lnTo>
                  <a:lnTo>
                    <a:pt x="58" y="66"/>
                  </a:lnTo>
                  <a:lnTo>
                    <a:pt x="54" y="68"/>
                  </a:lnTo>
                  <a:lnTo>
                    <a:pt x="52" y="72"/>
                  </a:lnTo>
                  <a:lnTo>
                    <a:pt x="50" y="74"/>
                  </a:lnTo>
                  <a:lnTo>
                    <a:pt x="50" y="76"/>
                  </a:lnTo>
                  <a:lnTo>
                    <a:pt x="50" y="78"/>
                  </a:lnTo>
                  <a:lnTo>
                    <a:pt x="50" y="80"/>
                  </a:lnTo>
                  <a:lnTo>
                    <a:pt x="48" y="82"/>
                  </a:lnTo>
                  <a:lnTo>
                    <a:pt x="42" y="90"/>
                  </a:lnTo>
                  <a:lnTo>
                    <a:pt x="30" y="98"/>
                  </a:lnTo>
                  <a:lnTo>
                    <a:pt x="12" y="102"/>
                  </a:lnTo>
                  <a:lnTo>
                    <a:pt x="2" y="76"/>
                  </a:lnTo>
                  <a:lnTo>
                    <a:pt x="0" y="74"/>
                  </a:lnTo>
                  <a:lnTo>
                    <a:pt x="2" y="72"/>
                  </a:lnTo>
                  <a:lnTo>
                    <a:pt x="12" y="68"/>
                  </a:lnTo>
                  <a:lnTo>
                    <a:pt x="26" y="62"/>
                  </a:lnTo>
                  <a:lnTo>
                    <a:pt x="38" y="54"/>
                  </a:lnTo>
                  <a:lnTo>
                    <a:pt x="46" y="42"/>
                  </a:lnTo>
                  <a:lnTo>
                    <a:pt x="50" y="28"/>
                  </a:lnTo>
                  <a:lnTo>
                    <a:pt x="50" y="26"/>
                  </a:lnTo>
                  <a:lnTo>
                    <a:pt x="50" y="24"/>
                  </a:lnTo>
                  <a:lnTo>
                    <a:pt x="48" y="20"/>
                  </a:lnTo>
                  <a:lnTo>
                    <a:pt x="48" y="18"/>
                  </a:lnTo>
                  <a:lnTo>
                    <a:pt x="48" y="16"/>
                  </a:lnTo>
                  <a:lnTo>
                    <a:pt x="48" y="14"/>
                  </a:lnTo>
                  <a:lnTo>
                    <a:pt x="48" y="12"/>
                  </a:lnTo>
                  <a:lnTo>
                    <a:pt x="50" y="12"/>
                  </a:lnTo>
                  <a:lnTo>
                    <a:pt x="52" y="12"/>
                  </a:lnTo>
                  <a:lnTo>
                    <a:pt x="54" y="12"/>
                  </a:lnTo>
                  <a:lnTo>
                    <a:pt x="58" y="10"/>
                  </a:lnTo>
                  <a:lnTo>
                    <a:pt x="60" y="8"/>
                  </a:lnTo>
                  <a:lnTo>
                    <a:pt x="60" y="6"/>
                  </a:lnTo>
                  <a:lnTo>
                    <a:pt x="62" y="4"/>
                  </a:lnTo>
                  <a:lnTo>
                    <a:pt x="64" y="4"/>
                  </a:lnTo>
                  <a:lnTo>
                    <a:pt x="72"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05" name="Freeform 253"/>
            <p:cNvSpPr>
              <a:spLocks/>
            </p:cNvSpPr>
            <p:nvPr/>
          </p:nvSpPr>
          <p:spPr bwMode="gray">
            <a:xfrm>
              <a:off x="1339" y="2586"/>
              <a:ext cx="116" cy="134"/>
            </a:xfrm>
            <a:custGeom>
              <a:avLst/>
              <a:gdLst>
                <a:gd name="T0" fmla="*/ 86 w 116"/>
                <a:gd name="T1" fmla="*/ 132 h 134"/>
                <a:gd name="T2" fmla="*/ 80 w 116"/>
                <a:gd name="T3" fmla="*/ 130 h 134"/>
                <a:gd name="T4" fmla="*/ 70 w 116"/>
                <a:gd name="T5" fmla="*/ 124 h 134"/>
                <a:gd name="T6" fmla="*/ 50 w 116"/>
                <a:gd name="T7" fmla="*/ 114 h 134"/>
                <a:gd name="T8" fmla="*/ 18 w 116"/>
                <a:gd name="T9" fmla="*/ 98 h 134"/>
                <a:gd name="T10" fmla="*/ 16 w 116"/>
                <a:gd name="T11" fmla="*/ 92 h 134"/>
                <a:gd name="T12" fmla="*/ 0 w 116"/>
                <a:gd name="T13" fmla="*/ 68 h 134"/>
                <a:gd name="T14" fmla="*/ 26 w 116"/>
                <a:gd name="T15" fmla="*/ 44 h 134"/>
                <a:gd name="T16" fmla="*/ 26 w 116"/>
                <a:gd name="T17" fmla="*/ 40 h 134"/>
                <a:gd name="T18" fmla="*/ 26 w 116"/>
                <a:gd name="T19" fmla="*/ 36 h 134"/>
                <a:gd name="T20" fmla="*/ 26 w 116"/>
                <a:gd name="T21" fmla="*/ 32 h 134"/>
                <a:gd name="T22" fmla="*/ 28 w 116"/>
                <a:gd name="T23" fmla="*/ 30 h 134"/>
                <a:gd name="T24" fmla="*/ 30 w 116"/>
                <a:gd name="T25" fmla="*/ 26 h 134"/>
                <a:gd name="T26" fmla="*/ 34 w 116"/>
                <a:gd name="T27" fmla="*/ 22 h 134"/>
                <a:gd name="T28" fmla="*/ 36 w 116"/>
                <a:gd name="T29" fmla="*/ 16 h 134"/>
                <a:gd name="T30" fmla="*/ 38 w 116"/>
                <a:gd name="T31" fmla="*/ 10 h 134"/>
                <a:gd name="T32" fmla="*/ 40 w 116"/>
                <a:gd name="T33" fmla="*/ 6 h 134"/>
                <a:gd name="T34" fmla="*/ 46 w 116"/>
                <a:gd name="T35" fmla="*/ 4 h 134"/>
                <a:gd name="T36" fmla="*/ 54 w 116"/>
                <a:gd name="T37" fmla="*/ 2 h 134"/>
                <a:gd name="T38" fmla="*/ 70 w 116"/>
                <a:gd name="T39" fmla="*/ 0 h 134"/>
                <a:gd name="T40" fmla="*/ 70 w 116"/>
                <a:gd name="T41" fmla="*/ 2 h 134"/>
                <a:gd name="T42" fmla="*/ 74 w 116"/>
                <a:gd name="T43" fmla="*/ 4 h 134"/>
                <a:gd name="T44" fmla="*/ 78 w 116"/>
                <a:gd name="T45" fmla="*/ 2 h 134"/>
                <a:gd name="T46" fmla="*/ 82 w 116"/>
                <a:gd name="T47" fmla="*/ 4 h 134"/>
                <a:gd name="T48" fmla="*/ 84 w 116"/>
                <a:gd name="T49" fmla="*/ 10 h 134"/>
                <a:gd name="T50" fmla="*/ 82 w 116"/>
                <a:gd name="T51" fmla="*/ 12 h 134"/>
                <a:gd name="T52" fmla="*/ 80 w 116"/>
                <a:gd name="T53" fmla="*/ 16 h 134"/>
                <a:gd name="T54" fmla="*/ 84 w 116"/>
                <a:gd name="T55" fmla="*/ 18 h 134"/>
                <a:gd name="T56" fmla="*/ 88 w 116"/>
                <a:gd name="T57" fmla="*/ 22 h 134"/>
                <a:gd name="T58" fmla="*/ 90 w 116"/>
                <a:gd name="T59" fmla="*/ 26 h 134"/>
                <a:gd name="T60" fmla="*/ 96 w 116"/>
                <a:gd name="T61" fmla="*/ 32 h 134"/>
                <a:gd name="T62" fmla="*/ 98 w 116"/>
                <a:gd name="T63" fmla="*/ 38 h 134"/>
                <a:gd name="T64" fmla="*/ 96 w 116"/>
                <a:gd name="T65" fmla="*/ 42 h 134"/>
                <a:gd name="T66" fmla="*/ 92 w 116"/>
                <a:gd name="T67" fmla="*/ 52 h 134"/>
                <a:gd name="T68" fmla="*/ 90 w 116"/>
                <a:gd name="T69" fmla="*/ 60 h 134"/>
                <a:gd name="T70" fmla="*/ 92 w 116"/>
                <a:gd name="T71" fmla="*/ 64 h 134"/>
                <a:gd name="T72" fmla="*/ 96 w 116"/>
                <a:gd name="T73" fmla="*/ 72 h 134"/>
                <a:gd name="T74" fmla="*/ 100 w 116"/>
                <a:gd name="T75" fmla="*/ 82 h 134"/>
                <a:gd name="T76" fmla="*/ 106 w 116"/>
                <a:gd name="T77" fmla="*/ 86 h 134"/>
                <a:gd name="T78" fmla="*/ 106 w 116"/>
                <a:gd name="T79" fmla="*/ 90 h 134"/>
                <a:gd name="T80" fmla="*/ 108 w 116"/>
                <a:gd name="T81" fmla="*/ 96 h 134"/>
                <a:gd name="T82" fmla="*/ 108 w 116"/>
                <a:gd name="T83" fmla="*/ 98 h 134"/>
                <a:gd name="T84" fmla="*/ 112 w 116"/>
                <a:gd name="T85" fmla="*/ 102 h 134"/>
                <a:gd name="T86" fmla="*/ 114 w 116"/>
                <a:gd name="T87" fmla="*/ 106 h 134"/>
                <a:gd name="T88" fmla="*/ 116 w 116"/>
                <a:gd name="T89" fmla="*/ 112 h 134"/>
                <a:gd name="T90" fmla="*/ 114 w 116"/>
                <a:gd name="T91" fmla="*/ 124 h 134"/>
                <a:gd name="T92" fmla="*/ 112 w 116"/>
                <a:gd name="T93" fmla="*/ 124 h 134"/>
                <a:gd name="T94" fmla="*/ 108 w 116"/>
                <a:gd name="T95" fmla="*/ 128 h 13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116"/>
                <a:gd name="T145" fmla="*/ 0 h 134"/>
                <a:gd name="T146" fmla="*/ 116 w 116"/>
                <a:gd name="T147" fmla="*/ 134 h 134"/>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116" h="134">
                  <a:moveTo>
                    <a:pt x="88" y="134"/>
                  </a:moveTo>
                  <a:lnTo>
                    <a:pt x="86" y="132"/>
                  </a:lnTo>
                  <a:lnTo>
                    <a:pt x="84" y="132"/>
                  </a:lnTo>
                  <a:lnTo>
                    <a:pt x="80" y="130"/>
                  </a:lnTo>
                  <a:lnTo>
                    <a:pt x="76" y="126"/>
                  </a:lnTo>
                  <a:lnTo>
                    <a:pt x="70" y="124"/>
                  </a:lnTo>
                  <a:lnTo>
                    <a:pt x="58" y="114"/>
                  </a:lnTo>
                  <a:lnTo>
                    <a:pt x="50" y="114"/>
                  </a:lnTo>
                  <a:lnTo>
                    <a:pt x="24" y="102"/>
                  </a:lnTo>
                  <a:lnTo>
                    <a:pt x="18" y="98"/>
                  </a:lnTo>
                  <a:lnTo>
                    <a:pt x="18" y="96"/>
                  </a:lnTo>
                  <a:lnTo>
                    <a:pt x="16" y="92"/>
                  </a:lnTo>
                  <a:lnTo>
                    <a:pt x="4" y="76"/>
                  </a:lnTo>
                  <a:lnTo>
                    <a:pt x="0" y="68"/>
                  </a:lnTo>
                  <a:lnTo>
                    <a:pt x="26" y="46"/>
                  </a:lnTo>
                  <a:lnTo>
                    <a:pt x="26" y="44"/>
                  </a:lnTo>
                  <a:lnTo>
                    <a:pt x="26" y="42"/>
                  </a:lnTo>
                  <a:lnTo>
                    <a:pt x="26" y="40"/>
                  </a:lnTo>
                  <a:lnTo>
                    <a:pt x="26" y="38"/>
                  </a:lnTo>
                  <a:lnTo>
                    <a:pt x="26" y="36"/>
                  </a:lnTo>
                  <a:lnTo>
                    <a:pt x="26" y="34"/>
                  </a:lnTo>
                  <a:lnTo>
                    <a:pt x="26" y="32"/>
                  </a:lnTo>
                  <a:lnTo>
                    <a:pt x="28" y="30"/>
                  </a:lnTo>
                  <a:lnTo>
                    <a:pt x="28" y="28"/>
                  </a:lnTo>
                  <a:lnTo>
                    <a:pt x="30" y="26"/>
                  </a:lnTo>
                  <a:lnTo>
                    <a:pt x="32" y="22"/>
                  </a:lnTo>
                  <a:lnTo>
                    <a:pt x="34" y="22"/>
                  </a:lnTo>
                  <a:lnTo>
                    <a:pt x="34" y="20"/>
                  </a:lnTo>
                  <a:lnTo>
                    <a:pt x="36" y="16"/>
                  </a:lnTo>
                  <a:lnTo>
                    <a:pt x="38" y="12"/>
                  </a:lnTo>
                  <a:lnTo>
                    <a:pt x="38" y="10"/>
                  </a:lnTo>
                  <a:lnTo>
                    <a:pt x="40" y="8"/>
                  </a:lnTo>
                  <a:lnTo>
                    <a:pt x="40" y="6"/>
                  </a:lnTo>
                  <a:lnTo>
                    <a:pt x="42" y="6"/>
                  </a:lnTo>
                  <a:lnTo>
                    <a:pt x="46" y="4"/>
                  </a:lnTo>
                  <a:lnTo>
                    <a:pt x="50" y="2"/>
                  </a:lnTo>
                  <a:lnTo>
                    <a:pt x="54" y="2"/>
                  </a:lnTo>
                  <a:lnTo>
                    <a:pt x="60" y="2"/>
                  </a:lnTo>
                  <a:lnTo>
                    <a:pt x="70" y="0"/>
                  </a:lnTo>
                  <a:lnTo>
                    <a:pt x="70" y="2"/>
                  </a:lnTo>
                  <a:lnTo>
                    <a:pt x="72" y="4"/>
                  </a:lnTo>
                  <a:lnTo>
                    <a:pt x="74" y="4"/>
                  </a:lnTo>
                  <a:lnTo>
                    <a:pt x="76" y="4"/>
                  </a:lnTo>
                  <a:lnTo>
                    <a:pt x="78" y="2"/>
                  </a:lnTo>
                  <a:lnTo>
                    <a:pt x="82" y="4"/>
                  </a:lnTo>
                  <a:lnTo>
                    <a:pt x="82" y="8"/>
                  </a:lnTo>
                  <a:lnTo>
                    <a:pt x="84" y="10"/>
                  </a:lnTo>
                  <a:lnTo>
                    <a:pt x="82" y="10"/>
                  </a:lnTo>
                  <a:lnTo>
                    <a:pt x="82" y="12"/>
                  </a:lnTo>
                  <a:lnTo>
                    <a:pt x="80" y="14"/>
                  </a:lnTo>
                  <a:lnTo>
                    <a:pt x="80" y="16"/>
                  </a:lnTo>
                  <a:lnTo>
                    <a:pt x="82" y="16"/>
                  </a:lnTo>
                  <a:lnTo>
                    <a:pt x="84" y="18"/>
                  </a:lnTo>
                  <a:lnTo>
                    <a:pt x="86" y="20"/>
                  </a:lnTo>
                  <a:lnTo>
                    <a:pt x="88" y="22"/>
                  </a:lnTo>
                  <a:lnTo>
                    <a:pt x="88" y="24"/>
                  </a:lnTo>
                  <a:lnTo>
                    <a:pt x="90" y="26"/>
                  </a:lnTo>
                  <a:lnTo>
                    <a:pt x="94" y="28"/>
                  </a:lnTo>
                  <a:lnTo>
                    <a:pt x="96" y="32"/>
                  </a:lnTo>
                  <a:lnTo>
                    <a:pt x="98" y="34"/>
                  </a:lnTo>
                  <a:lnTo>
                    <a:pt x="98" y="38"/>
                  </a:lnTo>
                  <a:lnTo>
                    <a:pt x="96" y="42"/>
                  </a:lnTo>
                  <a:lnTo>
                    <a:pt x="94" y="46"/>
                  </a:lnTo>
                  <a:lnTo>
                    <a:pt x="92" y="52"/>
                  </a:lnTo>
                  <a:lnTo>
                    <a:pt x="92" y="56"/>
                  </a:lnTo>
                  <a:lnTo>
                    <a:pt x="90" y="60"/>
                  </a:lnTo>
                  <a:lnTo>
                    <a:pt x="92" y="64"/>
                  </a:lnTo>
                  <a:lnTo>
                    <a:pt x="94" y="68"/>
                  </a:lnTo>
                  <a:lnTo>
                    <a:pt x="96" y="72"/>
                  </a:lnTo>
                  <a:lnTo>
                    <a:pt x="98" y="76"/>
                  </a:lnTo>
                  <a:lnTo>
                    <a:pt x="100" y="82"/>
                  </a:lnTo>
                  <a:lnTo>
                    <a:pt x="104" y="84"/>
                  </a:lnTo>
                  <a:lnTo>
                    <a:pt x="106" y="86"/>
                  </a:lnTo>
                  <a:lnTo>
                    <a:pt x="106" y="88"/>
                  </a:lnTo>
                  <a:lnTo>
                    <a:pt x="106" y="90"/>
                  </a:lnTo>
                  <a:lnTo>
                    <a:pt x="106" y="92"/>
                  </a:lnTo>
                  <a:lnTo>
                    <a:pt x="108" y="96"/>
                  </a:lnTo>
                  <a:lnTo>
                    <a:pt x="108" y="98"/>
                  </a:lnTo>
                  <a:lnTo>
                    <a:pt x="110" y="100"/>
                  </a:lnTo>
                  <a:lnTo>
                    <a:pt x="112" y="102"/>
                  </a:lnTo>
                  <a:lnTo>
                    <a:pt x="114" y="104"/>
                  </a:lnTo>
                  <a:lnTo>
                    <a:pt x="114" y="106"/>
                  </a:lnTo>
                  <a:lnTo>
                    <a:pt x="114" y="108"/>
                  </a:lnTo>
                  <a:lnTo>
                    <a:pt x="116" y="112"/>
                  </a:lnTo>
                  <a:lnTo>
                    <a:pt x="116" y="114"/>
                  </a:lnTo>
                  <a:lnTo>
                    <a:pt x="114" y="124"/>
                  </a:lnTo>
                  <a:lnTo>
                    <a:pt x="112" y="124"/>
                  </a:lnTo>
                  <a:lnTo>
                    <a:pt x="110" y="126"/>
                  </a:lnTo>
                  <a:lnTo>
                    <a:pt x="108" y="128"/>
                  </a:lnTo>
                  <a:lnTo>
                    <a:pt x="88" y="13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06" name="Freeform 254"/>
            <p:cNvSpPr>
              <a:spLocks/>
            </p:cNvSpPr>
            <p:nvPr/>
          </p:nvSpPr>
          <p:spPr bwMode="gray">
            <a:xfrm>
              <a:off x="1295" y="2654"/>
              <a:ext cx="62" cy="72"/>
            </a:xfrm>
            <a:custGeom>
              <a:avLst/>
              <a:gdLst>
                <a:gd name="T0" fmla="*/ 4 w 62"/>
                <a:gd name="T1" fmla="*/ 40 h 72"/>
                <a:gd name="T2" fmla="*/ 4 w 62"/>
                <a:gd name="T3" fmla="*/ 8 h 72"/>
                <a:gd name="T4" fmla="*/ 4 w 62"/>
                <a:gd name="T5" fmla="*/ 8 h 72"/>
                <a:gd name="T6" fmla="*/ 6 w 62"/>
                <a:gd name="T7" fmla="*/ 10 h 72"/>
                <a:gd name="T8" fmla="*/ 8 w 62"/>
                <a:gd name="T9" fmla="*/ 10 h 72"/>
                <a:gd name="T10" fmla="*/ 8 w 62"/>
                <a:gd name="T11" fmla="*/ 10 h 72"/>
                <a:gd name="T12" fmla="*/ 8 w 62"/>
                <a:gd name="T13" fmla="*/ 12 h 72"/>
                <a:gd name="T14" fmla="*/ 10 w 62"/>
                <a:gd name="T15" fmla="*/ 14 h 72"/>
                <a:gd name="T16" fmla="*/ 12 w 62"/>
                <a:gd name="T17" fmla="*/ 16 h 72"/>
                <a:gd name="T18" fmla="*/ 16 w 62"/>
                <a:gd name="T19" fmla="*/ 16 h 72"/>
                <a:gd name="T20" fmla="*/ 20 w 62"/>
                <a:gd name="T21" fmla="*/ 16 h 72"/>
                <a:gd name="T22" fmla="*/ 26 w 62"/>
                <a:gd name="T23" fmla="*/ 14 h 72"/>
                <a:gd name="T24" fmla="*/ 44 w 62"/>
                <a:gd name="T25" fmla="*/ 0 h 72"/>
                <a:gd name="T26" fmla="*/ 44 w 62"/>
                <a:gd name="T27" fmla="*/ 0 h 72"/>
                <a:gd name="T28" fmla="*/ 44 w 62"/>
                <a:gd name="T29" fmla="*/ 0 h 72"/>
                <a:gd name="T30" fmla="*/ 46 w 62"/>
                <a:gd name="T31" fmla="*/ 4 h 72"/>
                <a:gd name="T32" fmla="*/ 48 w 62"/>
                <a:gd name="T33" fmla="*/ 8 h 72"/>
                <a:gd name="T34" fmla="*/ 48 w 62"/>
                <a:gd name="T35" fmla="*/ 8 h 72"/>
                <a:gd name="T36" fmla="*/ 50 w 62"/>
                <a:gd name="T37" fmla="*/ 10 h 72"/>
                <a:gd name="T38" fmla="*/ 54 w 62"/>
                <a:gd name="T39" fmla="*/ 14 h 72"/>
                <a:gd name="T40" fmla="*/ 56 w 62"/>
                <a:gd name="T41" fmla="*/ 18 h 72"/>
                <a:gd name="T42" fmla="*/ 58 w 62"/>
                <a:gd name="T43" fmla="*/ 22 h 72"/>
                <a:gd name="T44" fmla="*/ 60 w 62"/>
                <a:gd name="T45" fmla="*/ 26 h 72"/>
                <a:gd name="T46" fmla="*/ 62 w 62"/>
                <a:gd name="T47" fmla="*/ 28 h 72"/>
                <a:gd name="T48" fmla="*/ 62 w 62"/>
                <a:gd name="T49" fmla="*/ 28 h 72"/>
                <a:gd name="T50" fmla="*/ 62 w 62"/>
                <a:gd name="T51" fmla="*/ 30 h 72"/>
                <a:gd name="T52" fmla="*/ 62 w 62"/>
                <a:gd name="T53" fmla="*/ 30 h 72"/>
                <a:gd name="T54" fmla="*/ 60 w 62"/>
                <a:gd name="T55" fmla="*/ 32 h 72"/>
                <a:gd name="T56" fmla="*/ 56 w 62"/>
                <a:gd name="T57" fmla="*/ 34 h 72"/>
                <a:gd name="T58" fmla="*/ 48 w 62"/>
                <a:gd name="T59" fmla="*/ 34 h 72"/>
                <a:gd name="T60" fmla="*/ 40 w 62"/>
                <a:gd name="T61" fmla="*/ 36 h 72"/>
                <a:gd name="T62" fmla="*/ 34 w 62"/>
                <a:gd name="T63" fmla="*/ 38 h 72"/>
                <a:gd name="T64" fmla="*/ 34 w 62"/>
                <a:gd name="T65" fmla="*/ 38 h 72"/>
                <a:gd name="T66" fmla="*/ 36 w 62"/>
                <a:gd name="T67" fmla="*/ 42 h 72"/>
                <a:gd name="T68" fmla="*/ 38 w 62"/>
                <a:gd name="T69" fmla="*/ 46 h 72"/>
                <a:gd name="T70" fmla="*/ 40 w 62"/>
                <a:gd name="T71" fmla="*/ 50 h 72"/>
                <a:gd name="T72" fmla="*/ 42 w 62"/>
                <a:gd name="T73" fmla="*/ 52 h 72"/>
                <a:gd name="T74" fmla="*/ 42 w 62"/>
                <a:gd name="T75" fmla="*/ 56 h 72"/>
                <a:gd name="T76" fmla="*/ 40 w 62"/>
                <a:gd name="T77" fmla="*/ 56 h 72"/>
                <a:gd name="T78" fmla="*/ 38 w 62"/>
                <a:gd name="T79" fmla="*/ 58 h 72"/>
                <a:gd name="T80" fmla="*/ 36 w 62"/>
                <a:gd name="T81" fmla="*/ 62 h 72"/>
                <a:gd name="T82" fmla="*/ 32 w 62"/>
                <a:gd name="T83" fmla="*/ 66 h 72"/>
                <a:gd name="T84" fmla="*/ 30 w 62"/>
                <a:gd name="T85" fmla="*/ 68 h 72"/>
                <a:gd name="T86" fmla="*/ 28 w 62"/>
                <a:gd name="T87" fmla="*/ 68 h 72"/>
                <a:gd name="T88" fmla="*/ 26 w 62"/>
                <a:gd name="T89" fmla="*/ 68 h 72"/>
                <a:gd name="T90" fmla="*/ 26 w 62"/>
                <a:gd name="T91" fmla="*/ 70 h 72"/>
                <a:gd name="T92" fmla="*/ 26 w 62"/>
                <a:gd name="T93" fmla="*/ 72 h 72"/>
                <a:gd name="T94" fmla="*/ 24 w 62"/>
                <a:gd name="T95" fmla="*/ 72 h 72"/>
                <a:gd name="T96" fmla="*/ 20 w 62"/>
                <a:gd name="T97" fmla="*/ 70 h 72"/>
                <a:gd name="T98" fmla="*/ 14 w 62"/>
                <a:gd name="T99" fmla="*/ 70 h 72"/>
                <a:gd name="T100" fmla="*/ 8 w 62"/>
                <a:gd name="T101" fmla="*/ 70 h 72"/>
                <a:gd name="T102" fmla="*/ 2 w 62"/>
                <a:gd name="T103" fmla="*/ 70 h 72"/>
                <a:gd name="T104" fmla="*/ 0 w 62"/>
                <a:gd name="T105" fmla="*/ 70 h 7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62"/>
                <a:gd name="T160" fmla="*/ 0 h 72"/>
                <a:gd name="T161" fmla="*/ 62 w 62"/>
                <a:gd name="T162" fmla="*/ 72 h 72"/>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62" h="72">
                  <a:moveTo>
                    <a:pt x="4" y="40"/>
                  </a:moveTo>
                  <a:lnTo>
                    <a:pt x="4" y="8"/>
                  </a:lnTo>
                  <a:lnTo>
                    <a:pt x="6" y="10"/>
                  </a:lnTo>
                  <a:lnTo>
                    <a:pt x="8" y="10"/>
                  </a:lnTo>
                  <a:lnTo>
                    <a:pt x="8" y="12"/>
                  </a:lnTo>
                  <a:lnTo>
                    <a:pt x="10" y="14"/>
                  </a:lnTo>
                  <a:lnTo>
                    <a:pt x="12" y="16"/>
                  </a:lnTo>
                  <a:lnTo>
                    <a:pt x="16" y="16"/>
                  </a:lnTo>
                  <a:lnTo>
                    <a:pt x="20" y="16"/>
                  </a:lnTo>
                  <a:lnTo>
                    <a:pt x="26" y="14"/>
                  </a:lnTo>
                  <a:lnTo>
                    <a:pt x="44" y="0"/>
                  </a:lnTo>
                  <a:lnTo>
                    <a:pt x="46" y="4"/>
                  </a:lnTo>
                  <a:lnTo>
                    <a:pt x="48" y="8"/>
                  </a:lnTo>
                  <a:lnTo>
                    <a:pt x="50" y="10"/>
                  </a:lnTo>
                  <a:lnTo>
                    <a:pt x="54" y="14"/>
                  </a:lnTo>
                  <a:lnTo>
                    <a:pt x="56" y="18"/>
                  </a:lnTo>
                  <a:lnTo>
                    <a:pt x="58" y="22"/>
                  </a:lnTo>
                  <a:lnTo>
                    <a:pt x="60" y="26"/>
                  </a:lnTo>
                  <a:lnTo>
                    <a:pt x="62" y="28"/>
                  </a:lnTo>
                  <a:lnTo>
                    <a:pt x="62" y="30"/>
                  </a:lnTo>
                  <a:lnTo>
                    <a:pt x="60" y="32"/>
                  </a:lnTo>
                  <a:lnTo>
                    <a:pt x="56" y="34"/>
                  </a:lnTo>
                  <a:lnTo>
                    <a:pt x="48" y="34"/>
                  </a:lnTo>
                  <a:lnTo>
                    <a:pt x="40" y="36"/>
                  </a:lnTo>
                  <a:lnTo>
                    <a:pt x="34" y="38"/>
                  </a:lnTo>
                  <a:lnTo>
                    <a:pt x="36" y="42"/>
                  </a:lnTo>
                  <a:lnTo>
                    <a:pt x="38" y="46"/>
                  </a:lnTo>
                  <a:lnTo>
                    <a:pt x="40" y="50"/>
                  </a:lnTo>
                  <a:lnTo>
                    <a:pt x="42" y="52"/>
                  </a:lnTo>
                  <a:lnTo>
                    <a:pt x="42" y="56"/>
                  </a:lnTo>
                  <a:lnTo>
                    <a:pt x="40" y="56"/>
                  </a:lnTo>
                  <a:lnTo>
                    <a:pt x="38" y="58"/>
                  </a:lnTo>
                  <a:lnTo>
                    <a:pt x="36" y="62"/>
                  </a:lnTo>
                  <a:lnTo>
                    <a:pt x="32" y="66"/>
                  </a:lnTo>
                  <a:lnTo>
                    <a:pt x="30" y="68"/>
                  </a:lnTo>
                  <a:lnTo>
                    <a:pt x="28" y="68"/>
                  </a:lnTo>
                  <a:lnTo>
                    <a:pt x="26" y="68"/>
                  </a:lnTo>
                  <a:lnTo>
                    <a:pt x="26" y="70"/>
                  </a:lnTo>
                  <a:lnTo>
                    <a:pt x="26" y="72"/>
                  </a:lnTo>
                  <a:lnTo>
                    <a:pt x="24" y="72"/>
                  </a:lnTo>
                  <a:lnTo>
                    <a:pt x="20" y="70"/>
                  </a:lnTo>
                  <a:lnTo>
                    <a:pt x="14" y="70"/>
                  </a:lnTo>
                  <a:lnTo>
                    <a:pt x="8" y="70"/>
                  </a:lnTo>
                  <a:lnTo>
                    <a:pt x="2" y="70"/>
                  </a:lnTo>
                  <a:lnTo>
                    <a:pt x="0" y="7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07" name="Freeform 255"/>
            <p:cNvSpPr>
              <a:spLocks/>
            </p:cNvSpPr>
            <p:nvPr/>
          </p:nvSpPr>
          <p:spPr bwMode="gray">
            <a:xfrm>
              <a:off x="1277" y="2662"/>
              <a:ext cx="22" cy="62"/>
            </a:xfrm>
            <a:custGeom>
              <a:avLst/>
              <a:gdLst>
                <a:gd name="T0" fmla="*/ 22 w 22"/>
                <a:gd name="T1" fmla="*/ 0 h 62"/>
                <a:gd name="T2" fmla="*/ 16 w 22"/>
                <a:gd name="T3" fmla="*/ 2 h 62"/>
                <a:gd name="T4" fmla="*/ 16 w 22"/>
                <a:gd name="T5" fmla="*/ 2 h 62"/>
                <a:gd name="T6" fmla="*/ 16 w 22"/>
                <a:gd name="T7" fmla="*/ 6 h 62"/>
                <a:gd name="T8" fmla="*/ 16 w 22"/>
                <a:gd name="T9" fmla="*/ 8 h 62"/>
                <a:gd name="T10" fmla="*/ 14 w 22"/>
                <a:gd name="T11" fmla="*/ 12 h 62"/>
                <a:gd name="T12" fmla="*/ 14 w 22"/>
                <a:gd name="T13" fmla="*/ 14 h 62"/>
                <a:gd name="T14" fmla="*/ 14 w 22"/>
                <a:gd name="T15" fmla="*/ 14 h 62"/>
                <a:gd name="T16" fmla="*/ 14 w 22"/>
                <a:gd name="T17" fmla="*/ 16 h 62"/>
                <a:gd name="T18" fmla="*/ 12 w 22"/>
                <a:gd name="T19" fmla="*/ 20 h 62"/>
                <a:gd name="T20" fmla="*/ 8 w 22"/>
                <a:gd name="T21" fmla="*/ 24 h 62"/>
                <a:gd name="T22" fmla="*/ 0 w 22"/>
                <a:gd name="T23" fmla="*/ 30 h 62"/>
                <a:gd name="T24" fmla="*/ 0 w 22"/>
                <a:gd name="T25" fmla="*/ 30 h 62"/>
                <a:gd name="T26" fmla="*/ 2 w 22"/>
                <a:gd name="T27" fmla="*/ 32 h 62"/>
                <a:gd name="T28" fmla="*/ 4 w 22"/>
                <a:gd name="T29" fmla="*/ 38 h 62"/>
                <a:gd name="T30" fmla="*/ 8 w 22"/>
                <a:gd name="T31" fmla="*/ 48 h 62"/>
                <a:gd name="T32" fmla="*/ 18 w 22"/>
                <a:gd name="T33" fmla="*/ 62 h 62"/>
                <a:gd name="T34" fmla="*/ 18 w 22"/>
                <a:gd name="T35" fmla="*/ 60 h 62"/>
                <a:gd name="T36" fmla="*/ 18 w 22"/>
                <a:gd name="T37" fmla="*/ 56 h 62"/>
                <a:gd name="T38" fmla="*/ 18 w 22"/>
                <a:gd name="T39" fmla="*/ 52 h 62"/>
                <a:gd name="T40" fmla="*/ 18 w 22"/>
                <a:gd name="T41" fmla="*/ 44 h 62"/>
                <a:gd name="T42" fmla="*/ 20 w 22"/>
                <a:gd name="T43" fmla="*/ 40 h 62"/>
                <a:gd name="T44" fmla="*/ 20 w 22"/>
                <a:gd name="T45" fmla="*/ 34 h 62"/>
                <a:gd name="T46" fmla="*/ 22 w 22"/>
                <a:gd name="T47" fmla="*/ 32 h 62"/>
                <a:gd name="T48" fmla="*/ 22 w 22"/>
                <a:gd name="T49" fmla="*/ 26 h 62"/>
                <a:gd name="T50" fmla="*/ 22 w 22"/>
                <a:gd name="T51" fmla="*/ 14 h 62"/>
                <a:gd name="T52" fmla="*/ 22 w 22"/>
                <a:gd name="T53" fmla="*/ 0 h 6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22"/>
                <a:gd name="T82" fmla="*/ 0 h 62"/>
                <a:gd name="T83" fmla="*/ 22 w 22"/>
                <a:gd name="T84" fmla="*/ 62 h 62"/>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22" h="62">
                  <a:moveTo>
                    <a:pt x="22" y="0"/>
                  </a:moveTo>
                  <a:lnTo>
                    <a:pt x="16" y="2"/>
                  </a:lnTo>
                  <a:lnTo>
                    <a:pt x="16" y="6"/>
                  </a:lnTo>
                  <a:lnTo>
                    <a:pt x="16" y="8"/>
                  </a:lnTo>
                  <a:lnTo>
                    <a:pt x="14" y="12"/>
                  </a:lnTo>
                  <a:lnTo>
                    <a:pt x="14" y="14"/>
                  </a:lnTo>
                  <a:lnTo>
                    <a:pt x="14" y="16"/>
                  </a:lnTo>
                  <a:lnTo>
                    <a:pt x="12" y="20"/>
                  </a:lnTo>
                  <a:lnTo>
                    <a:pt x="8" y="24"/>
                  </a:lnTo>
                  <a:lnTo>
                    <a:pt x="0" y="30"/>
                  </a:lnTo>
                  <a:lnTo>
                    <a:pt x="2" y="32"/>
                  </a:lnTo>
                  <a:lnTo>
                    <a:pt x="4" y="38"/>
                  </a:lnTo>
                  <a:lnTo>
                    <a:pt x="8" y="48"/>
                  </a:lnTo>
                  <a:lnTo>
                    <a:pt x="18" y="62"/>
                  </a:lnTo>
                  <a:lnTo>
                    <a:pt x="18" y="60"/>
                  </a:lnTo>
                  <a:lnTo>
                    <a:pt x="18" y="56"/>
                  </a:lnTo>
                  <a:lnTo>
                    <a:pt x="18" y="52"/>
                  </a:lnTo>
                  <a:lnTo>
                    <a:pt x="18" y="44"/>
                  </a:lnTo>
                  <a:lnTo>
                    <a:pt x="20" y="40"/>
                  </a:lnTo>
                  <a:lnTo>
                    <a:pt x="20" y="34"/>
                  </a:lnTo>
                  <a:lnTo>
                    <a:pt x="22" y="32"/>
                  </a:lnTo>
                  <a:lnTo>
                    <a:pt x="22" y="26"/>
                  </a:lnTo>
                  <a:lnTo>
                    <a:pt x="22" y="14"/>
                  </a:lnTo>
                  <a:lnTo>
                    <a:pt x="22"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08" name="Freeform 256"/>
            <p:cNvSpPr>
              <a:spLocks/>
            </p:cNvSpPr>
            <p:nvPr/>
          </p:nvSpPr>
          <p:spPr bwMode="gray">
            <a:xfrm>
              <a:off x="1299" y="2594"/>
              <a:ext cx="80" cy="76"/>
            </a:xfrm>
            <a:custGeom>
              <a:avLst/>
              <a:gdLst>
                <a:gd name="T0" fmla="*/ 70 w 80"/>
                <a:gd name="T1" fmla="*/ 4 h 76"/>
                <a:gd name="T2" fmla="*/ 64 w 80"/>
                <a:gd name="T3" fmla="*/ 6 h 76"/>
                <a:gd name="T4" fmla="*/ 60 w 80"/>
                <a:gd name="T5" fmla="*/ 6 h 76"/>
                <a:gd name="T6" fmla="*/ 56 w 80"/>
                <a:gd name="T7" fmla="*/ 10 h 76"/>
                <a:gd name="T8" fmla="*/ 54 w 80"/>
                <a:gd name="T9" fmla="*/ 12 h 76"/>
                <a:gd name="T10" fmla="*/ 44 w 80"/>
                <a:gd name="T11" fmla="*/ 16 h 76"/>
                <a:gd name="T12" fmla="*/ 32 w 80"/>
                <a:gd name="T13" fmla="*/ 16 h 76"/>
                <a:gd name="T14" fmla="*/ 24 w 80"/>
                <a:gd name="T15" fmla="*/ 14 h 76"/>
                <a:gd name="T16" fmla="*/ 20 w 80"/>
                <a:gd name="T17" fmla="*/ 12 h 76"/>
                <a:gd name="T18" fmla="*/ 16 w 80"/>
                <a:gd name="T19" fmla="*/ 14 h 76"/>
                <a:gd name="T20" fmla="*/ 16 w 80"/>
                <a:gd name="T21" fmla="*/ 16 h 76"/>
                <a:gd name="T22" fmla="*/ 10 w 80"/>
                <a:gd name="T23" fmla="*/ 24 h 76"/>
                <a:gd name="T24" fmla="*/ 8 w 80"/>
                <a:gd name="T25" fmla="*/ 24 h 76"/>
                <a:gd name="T26" fmla="*/ 6 w 80"/>
                <a:gd name="T27" fmla="*/ 24 h 76"/>
                <a:gd name="T28" fmla="*/ 4 w 80"/>
                <a:gd name="T29" fmla="*/ 24 h 76"/>
                <a:gd name="T30" fmla="*/ 6 w 80"/>
                <a:gd name="T31" fmla="*/ 26 h 76"/>
                <a:gd name="T32" fmla="*/ 6 w 80"/>
                <a:gd name="T33" fmla="*/ 30 h 76"/>
                <a:gd name="T34" fmla="*/ 4 w 80"/>
                <a:gd name="T35" fmla="*/ 34 h 76"/>
                <a:gd name="T36" fmla="*/ 4 w 80"/>
                <a:gd name="T37" fmla="*/ 36 h 76"/>
                <a:gd name="T38" fmla="*/ 2 w 80"/>
                <a:gd name="T39" fmla="*/ 42 h 76"/>
                <a:gd name="T40" fmla="*/ 4 w 80"/>
                <a:gd name="T41" fmla="*/ 42 h 76"/>
                <a:gd name="T42" fmla="*/ 8 w 80"/>
                <a:gd name="T43" fmla="*/ 42 h 76"/>
                <a:gd name="T44" fmla="*/ 12 w 80"/>
                <a:gd name="T45" fmla="*/ 44 h 76"/>
                <a:gd name="T46" fmla="*/ 8 w 80"/>
                <a:gd name="T47" fmla="*/ 50 h 76"/>
                <a:gd name="T48" fmla="*/ 8 w 80"/>
                <a:gd name="T49" fmla="*/ 54 h 76"/>
                <a:gd name="T50" fmla="*/ 6 w 80"/>
                <a:gd name="T51" fmla="*/ 58 h 76"/>
                <a:gd name="T52" fmla="*/ 4 w 80"/>
                <a:gd name="T53" fmla="*/ 62 h 76"/>
                <a:gd name="T54" fmla="*/ 4 w 80"/>
                <a:gd name="T55" fmla="*/ 62 h 76"/>
                <a:gd name="T56" fmla="*/ 2 w 80"/>
                <a:gd name="T57" fmla="*/ 66 h 76"/>
                <a:gd name="T58" fmla="*/ 0 w 80"/>
                <a:gd name="T59" fmla="*/ 68 h 76"/>
                <a:gd name="T60" fmla="*/ 4 w 80"/>
                <a:gd name="T61" fmla="*/ 70 h 76"/>
                <a:gd name="T62" fmla="*/ 4 w 80"/>
                <a:gd name="T63" fmla="*/ 72 h 76"/>
                <a:gd name="T64" fmla="*/ 8 w 80"/>
                <a:gd name="T65" fmla="*/ 76 h 76"/>
                <a:gd name="T66" fmla="*/ 16 w 80"/>
                <a:gd name="T67" fmla="*/ 76 h 76"/>
                <a:gd name="T68" fmla="*/ 66 w 80"/>
                <a:gd name="T69" fmla="*/ 38 h 76"/>
                <a:gd name="T70" fmla="*/ 66 w 80"/>
                <a:gd name="T71" fmla="*/ 34 h 76"/>
                <a:gd name="T72" fmla="*/ 66 w 80"/>
                <a:gd name="T73" fmla="*/ 30 h 76"/>
                <a:gd name="T74" fmla="*/ 66 w 80"/>
                <a:gd name="T75" fmla="*/ 26 h 76"/>
                <a:gd name="T76" fmla="*/ 66 w 80"/>
                <a:gd name="T77" fmla="*/ 22 h 76"/>
                <a:gd name="T78" fmla="*/ 70 w 80"/>
                <a:gd name="T79" fmla="*/ 20 h 76"/>
                <a:gd name="T80" fmla="*/ 72 w 80"/>
                <a:gd name="T81" fmla="*/ 14 h 76"/>
                <a:gd name="T82" fmla="*/ 74 w 80"/>
                <a:gd name="T83" fmla="*/ 12 h 76"/>
                <a:gd name="T84" fmla="*/ 78 w 80"/>
                <a:gd name="T85" fmla="*/ 4 h 76"/>
                <a:gd name="T86" fmla="*/ 80 w 80"/>
                <a:gd name="T87" fmla="*/ 0 h 7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80"/>
                <a:gd name="T133" fmla="*/ 0 h 76"/>
                <a:gd name="T134" fmla="*/ 80 w 80"/>
                <a:gd name="T135" fmla="*/ 76 h 7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80" h="76">
                  <a:moveTo>
                    <a:pt x="72" y="2"/>
                  </a:moveTo>
                  <a:lnTo>
                    <a:pt x="70" y="4"/>
                  </a:lnTo>
                  <a:lnTo>
                    <a:pt x="66" y="6"/>
                  </a:lnTo>
                  <a:lnTo>
                    <a:pt x="64" y="6"/>
                  </a:lnTo>
                  <a:lnTo>
                    <a:pt x="62" y="6"/>
                  </a:lnTo>
                  <a:lnTo>
                    <a:pt x="60" y="6"/>
                  </a:lnTo>
                  <a:lnTo>
                    <a:pt x="58" y="8"/>
                  </a:lnTo>
                  <a:lnTo>
                    <a:pt x="56" y="10"/>
                  </a:lnTo>
                  <a:lnTo>
                    <a:pt x="54" y="12"/>
                  </a:lnTo>
                  <a:lnTo>
                    <a:pt x="50" y="14"/>
                  </a:lnTo>
                  <a:lnTo>
                    <a:pt x="44" y="16"/>
                  </a:lnTo>
                  <a:lnTo>
                    <a:pt x="38" y="16"/>
                  </a:lnTo>
                  <a:lnTo>
                    <a:pt x="32" y="16"/>
                  </a:lnTo>
                  <a:lnTo>
                    <a:pt x="28" y="16"/>
                  </a:lnTo>
                  <a:lnTo>
                    <a:pt x="24" y="14"/>
                  </a:lnTo>
                  <a:lnTo>
                    <a:pt x="20" y="12"/>
                  </a:lnTo>
                  <a:lnTo>
                    <a:pt x="18" y="12"/>
                  </a:lnTo>
                  <a:lnTo>
                    <a:pt x="16" y="14"/>
                  </a:lnTo>
                  <a:lnTo>
                    <a:pt x="16" y="16"/>
                  </a:lnTo>
                  <a:lnTo>
                    <a:pt x="12" y="20"/>
                  </a:lnTo>
                  <a:lnTo>
                    <a:pt x="10" y="24"/>
                  </a:lnTo>
                  <a:lnTo>
                    <a:pt x="8" y="24"/>
                  </a:lnTo>
                  <a:lnTo>
                    <a:pt x="6" y="24"/>
                  </a:lnTo>
                  <a:lnTo>
                    <a:pt x="4" y="22"/>
                  </a:lnTo>
                  <a:lnTo>
                    <a:pt x="4" y="24"/>
                  </a:lnTo>
                  <a:lnTo>
                    <a:pt x="6" y="26"/>
                  </a:lnTo>
                  <a:lnTo>
                    <a:pt x="6" y="28"/>
                  </a:lnTo>
                  <a:lnTo>
                    <a:pt x="6" y="30"/>
                  </a:lnTo>
                  <a:lnTo>
                    <a:pt x="6" y="32"/>
                  </a:lnTo>
                  <a:lnTo>
                    <a:pt x="4" y="34"/>
                  </a:lnTo>
                  <a:lnTo>
                    <a:pt x="4" y="36"/>
                  </a:lnTo>
                  <a:lnTo>
                    <a:pt x="4" y="38"/>
                  </a:lnTo>
                  <a:lnTo>
                    <a:pt x="2" y="42"/>
                  </a:lnTo>
                  <a:lnTo>
                    <a:pt x="4" y="42"/>
                  </a:lnTo>
                  <a:lnTo>
                    <a:pt x="6" y="42"/>
                  </a:lnTo>
                  <a:lnTo>
                    <a:pt x="8" y="42"/>
                  </a:lnTo>
                  <a:lnTo>
                    <a:pt x="10" y="42"/>
                  </a:lnTo>
                  <a:lnTo>
                    <a:pt x="12" y="44"/>
                  </a:lnTo>
                  <a:lnTo>
                    <a:pt x="12" y="46"/>
                  </a:lnTo>
                  <a:lnTo>
                    <a:pt x="8" y="50"/>
                  </a:lnTo>
                  <a:lnTo>
                    <a:pt x="8" y="52"/>
                  </a:lnTo>
                  <a:lnTo>
                    <a:pt x="8" y="54"/>
                  </a:lnTo>
                  <a:lnTo>
                    <a:pt x="8" y="56"/>
                  </a:lnTo>
                  <a:lnTo>
                    <a:pt x="6" y="58"/>
                  </a:lnTo>
                  <a:lnTo>
                    <a:pt x="6" y="60"/>
                  </a:lnTo>
                  <a:lnTo>
                    <a:pt x="4" y="62"/>
                  </a:lnTo>
                  <a:lnTo>
                    <a:pt x="4" y="64"/>
                  </a:lnTo>
                  <a:lnTo>
                    <a:pt x="2" y="66"/>
                  </a:lnTo>
                  <a:lnTo>
                    <a:pt x="0" y="68"/>
                  </a:lnTo>
                  <a:lnTo>
                    <a:pt x="2" y="70"/>
                  </a:lnTo>
                  <a:lnTo>
                    <a:pt x="4" y="70"/>
                  </a:lnTo>
                  <a:lnTo>
                    <a:pt x="4" y="72"/>
                  </a:lnTo>
                  <a:lnTo>
                    <a:pt x="6" y="74"/>
                  </a:lnTo>
                  <a:lnTo>
                    <a:pt x="8" y="76"/>
                  </a:lnTo>
                  <a:lnTo>
                    <a:pt x="12" y="76"/>
                  </a:lnTo>
                  <a:lnTo>
                    <a:pt x="16" y="76"/>
                  </a:lnTo>
                  <a:lnTo>
                    <a:pt x="22" y="74"/>
                  </a:lnTo>
                  <a:lnTo>
                    <a:pt x="66" y="38"/>
                  </a:lnTo>
                  <a:lnTo>
                    <a:pt x="66" y="36"/>
                  </a:lnTo>
                  <a:lnTo>
                    <a:pt x="66" y="34"/>
                  </a:lnTo>
                  <a:lnTo>
                    <a:pt x="66" y="32"/>
                  </a:lnTo>
                  <a:lnTo>
                    <a:pt x="66" y="30"/>
                  </a:lnTo>
                  <a:lnTo>
                    <a:pt x="66" y="28"/>
                  </a:lnTo>
                  <a:lnTo>
                    <a:pt x="66" y="26"/>
                  </a:lnTo>
                  <a:lnTo>
                    <a:pt x="66" y="24"/>
                  </a:lnTo>
                  <a:lnTo>
                    <a:pt x="66" y="22"/>
                  </a:lnTo>
                  <a:lnTo>
                    <a:pt x="68" y="22"/>
                  </a:lnTo>
                  <a:lnTo>
                    <a:pt x="70" y="20"/>
                  </a:lnTo>
                  <a:lnTo>
                    <a:pt x="72" y="18"/>
                  </a:lnTo>
                  <a:lnTo>
                    <a:pt x="72" y="14"/>
                  </a:lnTo>
                  <a:lnTo>
                    <a:pt x="74" y="14"/>
                  </a:lnTo>
                  <a:lnTo>
                    <a:pt x="74" y="12"/>
                  </a:lnTo>
                  <a:lnTo>
                    <a:pt x="76" y="8"/>
                  </a:lnTo>
                  <a:lnTo>
                    <a:pt x="78" y="4"/>
                  </a:lnTo>
                  <a:lnTo>
                    <a:pt x="78" y="2"/>
                  </a:lnTo>
                  <a:lnTo>
                    <a:pt x="80" y="0"/>
                  </a:lnTo>
                  <a:lnTo>
                    <a:pt x="72" y="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09" name="Freeform 257"/>
            <p:cNvSpPr>
              <a:spLocks/>
            </p:cNvSpPr>
            <p:nvPr/>
          </p:nvSpPr>
          <p:spPr bwMode="gray">
            <a:xfrm>
              <a:off x="1403" y="2548"/>
              <a:ext cx="234" cy="248"/>
            </a:xfrm>
            <a:custGeom>
              <a:avLst/>
              <a:gdLst>
                <a:gd name="T0" fmla="*/ 18 w 234"/>
                <a:gd name="T1" fmla="*/ 42 h 248"/>
                <a:gd name="T2" fmla="*/ 20 w 234"/>
                <a:gd name="T3" fmla="*/ 48 h 248"/>
                <a:gd name="T4" fmla="*/ 16 w 234"/>
                <a:gd name="T5" fmla="*/ 52 h 248"/>
                <a:gd name="T6" fmla="*/ 20 w 234"/>
                <a:gd name="T7" fmla="*/ 56 h 248"/>
                <a:gd name="T8" fmla="*/ 24 w 234"/>
                <a:gd name="T9" fmla="*/ 62 h 248"/>
                <a:gd name="T10" fmla="*/ 32 w 234"/>
                <a:gd name="T11" fmla="*/ 70 h 248"/>
                <a:gd name="T12" fmla="*/ 34 w 234"/>
                <a:gd name="T13" fmla="*/ 76 h 248"/>
                <a:gd name="T14" fmla="*/ 28 w 234"/>
                <a:gd name="T15" fmla="*/ 90 h 248"/>
                <a:gd name="T16" fmla="*/ 28 w 234"/>
                <a:gd name="T17" fmla="*/ 102 h 248"/>
                <a:gd name="T18" fmla="*/ 32 w 234"/>
                <a:gd name="T19" fmla="*/ 110 h 248"/>
                <a:gd name="T20" fmla="*/ 40 w 234"/>
                <a:gd name="T21" fmla="*/ 122 h 248"/>
                <a:gd name="T22" fmla="*/ 42 w 234"/>
                <a:gd name="T23" fmla="*/ 128 h 248"/>
                <a:gd name="T24" fmla="*/ 44 w 234"/>
                <a:gd name="T25" fmla="*/ 134 h 248"/>
                <a:gd name="T26" fmla="*/ 48 w 234"/>
                <a:gd name="T27" fmla="*/ 140 h 248"/>
                <a:gd name="T28" fmla="*/ 50 w 234"/>
                <a:gd name="T29" fmla="*/ 146 h 248"/>
                <a:gd name="T30" fmla="*/ 50 w 234"/>
                <a:gd name="T31" fmla="*/ 162 h 248"/>
                <a:gd name="T32" fmla="*/ 78 w 234"/>
                <a:gd name="T33" fmla="*/ 162 h 248"/>
                <a:gd name="T34" fmla="*/ 88 w 234"/>
                <a:gd name="T35" fmla="*/ 174 h 248"/>
                <a:gd name="T36" fmla="*/ 114 w 234"/>
                <a:gd name="T37" fmla="*/ 204 h 248"/>
                <a:gd name="T38" fmla="*/ 128 w 234"/>
                <a:gd name="T39" fmla="*/ 208 h 248"/>
                <a:gd name="T40" fmla="*/ 142 w 234"/>
                <a:gd name="T41" fmla="*/ 210 h 248"/>
                <a:gd name="T42" fmla="*/ 152 w 234"/>
                <a:gd name="T43" fmla="*/ 210 h 248"/>
                <a:gd name="T44" fmla="*/ 168 w 234"/>
                <a:gd name="T45" fmla="*/ 226 h 248"/>
                <a:gd name="T46" fmla="*/ 178 w 234"/>
                <a:gd name="T47" fmla="*/ 232 h 248"/>
                <a:gd name="T48" fmla="*/ 188 w 234"/>
                <a:gd name="T49" fmla="*/ 228 h 248"/>
                <a:gd name="T50" fmla="*/ 198 w 234"/>
                <a:gd name="T51" fmla="*/ 232 h 248"/>
                <a:gd name="T52" fmla="*/ 208 w 234"/>
                <a:gd name="T53" fmla="*/ 248 h 248"/>
                <a:gd name="T54" fmla="*/ 222 w 234"/>
                <a:gd name="T55" fmla="*/ 236 h 248"/>
                <a:gd name="T56" fmla="*/ 222 w 234"/>
                <a:gd name="T57" fmla="*/ 224 h 248"/>
                <a:gd name="T58" fmla="*/ 224 w 234"/>
                <a:gd name="T59" fmla="*/ 214 h 248"/>
                <a:gd name="T60" fmla="*/ 232 w 234"/>
                <a:gd name="T61" fmla="*/ 206 h 248"/>
                <a:gd name="T62" fmla="*/ 232 w 234"/>
                <a:gd name="T63" fmla="*/ 198 h 248"/>
                <a:gd name="T64" fmla="*/ 218 w 234"/>
                <a:gd name="T65" fmla="*/ 172 h 248"/>
                <a:gd name="T66" fmla="*/ 216 w 234"/>
                <a:gd name="T67" fmla="*/ 104 h 248"/>
                <a:gd name="T68" fmla="*/ 212 w 234"/>
                <a:gd name="T69" fmla="*/ 70 h 248"/>
                <a:gd name="T70" fmla="*/ 184 w 234"/>
                <a:gd name="T71" fmla="*/ 52 h 248"/>
                <a:gd name="T72" fmla="*/ 176 w 234"/>
                <a:gd name="T73" fmla="*/ 48 h 248"/>
                <a:gd name="T74" fmla="*/ 160 w 234"/>
                <a:gd name="T75" fmla="*/ 44 h 248"/>
                <a:gd name="T76" fmla="*/ 126 w 234"/>
                <a:gd name="T77" fmla="*/ 54 h 248"/>
                <a:gd name="T78" fmla="*/ 122 w 234"/>
                <a:gd name="T79" fmla="*/ 56 h 248"/>
                <a:gd name="T80" fmla="*/ 102 w 234"/>
                <a:gd name="T81" fmla="*/ 58 h 248"/>
                <a:gd name="T82" fmla="*/ 98 w 234"/>
                <a:gd name="T83" fmla="*/ 60 h 248"/>
                <a:gd name="T84" fmla="*/ 82 w 234"/>
                <a:gd name="T85" fmla="*/ 50 h 248"/>
                <a:gd name="T86" fmla="*/ 62 w 234"/>
                <a:gd name="T87" fmla="*/ 12 h 248"/>
                <a:gd name="T88" fmla="*/ 56 w 234"/>
                <a:gd name="T89" fmla="*/ 6 h 248"/>
                <a:gd name="T90" fmla="*/ 38 w 234"/>
                <a:gd name="T91" fmla="*/ 16 h 248"/>
                <a:gd name="T92" fmla="*/ 30 w 234"/>
                <a:gd name="T93" fmla="*/ 18 h 248"/>
                <a:gd name="T94" fmla="*/ 0 w 234"/>
                <a:gd name="T95" fmla="*/ 10 h 248"/>
                <a:gd name="T96" fmla="*/ 4 w 234"/>
                <a:gd name="T97" fmla="*/ 16 h 248"/>
                <a:gd name="T98" fmla="*/ 8 w 234"/>
                <a:gd name="T99" fmla="*/ 26 h 248"/>
                <a:gd name="T100" fmla="*/ 12 w 234"/>
                <a:gd name="T101" fmla="*/ 40 h 24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234"/>
                <a:gd name="T154" fmla="*/ 0 h 248"/>
                <a:gd name="T155" fmla="*/ 234 w 234"/>
                <a:gd name="T156" fmla="*/ 248 h 248"/>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234" h="248">
                  <a:moveTo>
                    <a:pt x="14" y="42"/>
                  </a:moveTo>
                  <a:lnTo>
                    <a:pt x="16" y="42"/>
                  </a:lnTo>
                  <a:lnTo>
                    <a:pt x="18" y="42"/>
                  </a:lnTo>
                  <a:lnTo>
                    <a:pt x="18" y="46"/>
                  </a:lnTo>
                  <a:lnTo>
                    <a:pt x="20" y="48"/>
                  </a:lnTo>
                  <a:lnTo>
                    <a:pt x="18" y="48"/>
                  </a:lnTo>
                  <a:lnTo>
                    <a:pt x="18" y="50"/>
                  </a:lnTo>
                  <a:lnTo>
                    <a:pt x="16" y="52"/>
                  </a:lnTo>
                  <a:lnTo>
                    <a:pt x="16" y="54"/>
                  </a:lnTo>
                  <a:lnTo>
                    <a:pt x="18" y="54"/>
                  </a:lnTo>
                  <a:lnTo>
                    <a:pt x="20" y="56"/>
                  </a:lnTo>
                  <a:lnTo>
                    <a:pt x="22" y="58"/>
                  </a:lnTo>
                  <a:lnTo>
                    <a:pt x="24" y="60"/>
                  </a:lnTo>
                  <a:lnTo>
                    <a:pt x="24" y="62"/>
                  </a:lnTo>
                  <a:lnTo>
                    <a:pt x="26" y="64"/>
                  </a:lnTo>
                  <a:lnTo>
                    <a:pt x="30" y="66"/>
                  </a:lnTo>
                  <a:lnTo>
                    <a:pt x="32" y="70"/>
                  </a:lnTo>
                  <a:lnTo>
                    <a:pt x="34" y="72"/>
                  </a:lnTo>
                  <a:lnTo>
                    <a:pt x="34" y="76"/>
                  </a:lnTo>
                  <a:lnTo>
                    <a:pt x="32" y="80"/>
                  </a:lnTo>
                  <a:lnTo>
                    <a:pt x="30" y="84"/>
                  </a:lnTo>
                  <a:lnTo>
                    <a:pt x="28" y="90"/>
                  </a:lnTo>
                  <a:lnTo>
                    <a:pt x="28" y="94"/>
                  </a:lnTo>
                  <a:lnTo>
                    <a:pt x="26" y="98"/>
                  </a:lnTo>
                  <a:lnTo>
                    <a:pt x="28" y="102"/>
                  </a:lnTo>
                  <a:lnTo>
                    <a:pt x="30" y="106"/>
                  </a:lnTo>
                  <a:lnTo>
                    <a:pt x="32" y="110"/>
                  </a:lnTo>
                  <a:lnTo>
                    <a:pt x="34" y="114"/>
                  </a:lnTo>
                  <a:lnTo>
                    <a:pt x="36" y="120"/>
                  </a:lnTo>
                  <a:lnTo>
                    <a:pt x="40" y="122"/>
                  </a:lnTo>
                  <a:lnTo>
                    <a:pt x="42" y="124"/>
                  </a:lnTo>
                  <a:lnTo>
                    <a:pt x="42" y="126"/>
                  </a:lnTo>
                  <a:lnTo>
                    <a:pt x="42" y="128"/>
                  </a:lnTo>
                  <a:lnTo>
                    <a:pt x="42" y="130"/>
                  </a:lnTo>
                  <a:lnTo>
                    <a:pt x="44" y="134"/>
                  </a:lnTo>
                  <a:lnTo>
                    <a:pt x="44" y="136"/>
                  </a:lnTo>
                  <a:lnTo>
                    <a:pt x="46" y="138"/>
                  </a:lnTo>
                  <a:lnTo>
                    <a:pt x="48" y="140"/>
                  </a:lnTo>
                  <a:lnTo>
                    <a:pt x="50" y="142"/>
                  </a:lnTo>
                  <a:lnTo>
                    <a:pt x="50" y="144"/>
                  </a:lnTo>
                  <a:lnTo>
                    <a:pt x="50" y="146"/>
                  </a:lnTo>
                  <a:lnTo>
                    <a:pt x="52" y="150"/>
                  </a:lnTo>
                  <a:lnTo>
                    <a:pt x="52" y="152"/>
                  </a:lnTo>
                  <a:lnTo>
                    <a:pt x="50" y="162"/>
                  </a:lnTo>
                  <a:lnTo>
                    <a:pt x="64" y="164"/>
                  </a:lnTo>
                  <a:lnTo>
                    <a:pt x="78" y="162"/>
                  </a:lnTo>
                  <a:lnTo>
                    <a:pt x="80" y="164"/>
                  </a:lnTo>
                  <a:lnTo>
                    <a:pt x="84" y="168"/>
                  </a:lnTo>
                  <a:lnTo>
                    <a:pt x="88" y="174"/>
                  </a:lnTo>
                  <a:lnTo>
                    <a:pt x="94" y="182"/>
                  </a:lnTo>
                  <a:lnTo>
                    <a:pt x="114" y="202"/>
                  </a:lnTo>
                  <a:lnTo>
                    <a:pt x="114" y="204"/>
                  </a:lnTo>
                  <a:lnTo>
                    <a:pt x="118" y="204"/>
                  </a:lnTo>
                  <a:lnTo>
                    <a:pt x="122" y="206"/>
                  </a:lnTo>
                  <a:lnTo>
                    <a:pt x="128" y="208"/>
                  </a:lnTo>
                  <a:lnTo>
                    <a:pt x="132" y="208"/>
                  </a:lnTo>
                  <a:lnTo>
                    <a:pt x="136" y="210"/>
                  </a:lnTo>
                  <a:lnTo>
                    <a:pt x="142" y="210"/>
                  </a:lnTo>
                  <a:lnTo>
                    <a:pt x="148" y="210"/>
                  </a:lnTo>
                  <a:lnTo>
                    <a:pt x="150" y="210"/>
                  </a:lnTo>
                  <a:lnTo>
                    <a:pt x="152" y="210"/>
                  </a:lnTo>
                  <a:lnTo>
                    <a:pt x="160" y="206"/>
                  </a:lnTo>
                  <a:lnTo>
                    <a:pt x="166" y="214"/>
                  </a:lnTo>
                  <a:lnTo>
                    <a:pt x="168" y="226"/>
                  </a:lnTo>
                  <a:lnTo>
                    <a:pt x="176" y="234"/>
                  </a:lnTo>
                  <a:lnTo>
                    <a:pt x="176" y="232"/>
                  </a:lnTo>
                  <a:lnTo>
                    <a:pt x="178" y="232"/>
                  </a:lnTo>
                  <a:lnTo>
                    <a:pt x="180" y="230"/>
                  </a:lnTo>
                  <a:lnTo>
                    <a:pt x="184" y="230"/>
                  </a:lnTo>
                  <a:lnTo>
                    <a:pt x="188" y="228"/>
                  </a:lnTo>
                  <a:lnTo>
                    <a:pt x="190" y="228"/>
                  </a:lnTo>
                  <a:lnTo>
                    <a:pt x="194" y="230"/>
                  </a:lnTo>
                  <a:lnTo>
                    <a:pt x="198" y="232"/>
                  </a:lnTo>
                  <a:lnTo>
                    <a:pt x="200" y="234"/>
                  </a:lnTo>
                  <a:lnTo>
                    <a:pt x="200" y="240"/>
                  </a:lnTo>
                  <a:lnTo>
                    <a:pt x="208" y="248"/>
                  </a:lnTo>
                  <a:lnTo>
                    <a:pt x="224" y="240"/>
                  </a:lnTo>
                  <a:lnTo>
                    <a:pt x="224" y="238"/>
                  </a:lnTo>
                  <a:lnTo>
                    <a:pt x="222" y="236"/>
                  </a:lnTo>
                  <a:lnTo>
                    <a:pt x="222" y="230"/>
                  </a:lnTo>
                  <a:lnTo>
                    <a:pt x="222" y="226"/>
                  </a:lnTo>
                  <a:lnTo>
                    <a:pt x="222" y="224"/>
                  </a:lnTo>
                  <a:lnTo>
                    <a:pt x="222" y="222"/>
                  </a:lnTo>
                  <a:lnTo>
                    <a:pt x="222" y="218"/>
                  </a:lnTo>
                  <a:lnTo>
                    <a:pt x="224" y="214"/>
                  </a:lnTo>
                  <a:lnTo>
                    <a:pt x="228" y="210"/>
                  </a:lnTo>
                  <a:lnTo>
                    <a:pt x="232" y="208"/>
                  </a:lnTo>
                  <a:lnTo>
                    <a:pt x="232" y="206"/>
                  </a:lnTo>
                  <a:lnTo>
                    <a:pt x="232" y="204"/>
                  </a:lnTo>
                  <a:lnTo>
                    <a:pt x="234" y="202"/>
                  </a:lnTo>
                  <a:lnTo>
                    <a:pt x="232" y="198"/>
                  </a:lnTo>
                  <a:lnTo>
                    <a:pt x="232" y="196"/>
                  </a:lnTo>
                  <a:lnTo>
                    <a:pt x="230" y="194"/>
                  </a:lnTo>
                  <a:lnTo>
                    <a:pt x="218" y="172"/>
                  </a:lnTo>
                  <a:lnTo>
                    <a:pt x="206" y="152"/>
                  </a:lnTo>
                  <a:lnTo>
                    <a:pt x="206" y="120"/>
                  </a:lnTo>
                  <a:lnTo>
                    <a:pt x="216" y="104"/>
                  </a:lnTo>
                  <a:lnTo>
                    <a:pt x="218" y="80"/>
                  </a:lnTo>
                  <a:lnTo>
                    <a:pt x="216" y="76"/>
                  </a:lnTo>
                  <a:lnTo>
                    <a:pt x="212" y="70"/>
                  </a:lnTo>
                  <a:lnTo>
                    <a:pt x="206" y="62"/>
                  </a:lnTo>
                  <a:lnTo>
                    <a:pt x="196" y="54"/>
                  </a:lnTo>
                  <a:lnTo>
                    <a:pt x="184" y="52"/>
                  </a:lnTo>
                  <a:lnTo>
                    <a:pt x="182" y="50"/>
                  </a:lnTo>
                  <a:lnTo>
                    <a:pt x="180" y="50"/>
                  </a:lnTo>
                  <a:lnTo>
                    <a:pt x="176" y="48"/>
                  </a:lnTo>
                  <a:lnTo>
                    <a:pt x="172" y="48"/>
                  </a:lnTo>
                  <a:lnTo>
                    <a:pt x="170" y="46"/>
                  </a:lnTo>
                  <a:lnTo>
                    <a:pt x="160" y="44"/>
                  </a:lnTo>
                  <a:lnTo>
                    <a:pt x="144" y="44"/>
                  </a:lnTo>
                  <a:lnTo>
                    <a:pt x="126" y="54"/>
                  </a:lnTo>
                  <a:lnTo>
                    <a:pt x="124" y="56"/>
                  </a:lnTo>
                  <a:lnTo>
                    <a:pt x="122" y="56"/>
                  </a:lnTo>
                  <a:lnTo>
                    <a:pt x="118" y="58"/>
                  </a:lnTo>
                  <a:lnTo>
                    <a:pt x="112" y="58"/>
                  </a:lnTo>
                  <a:lnTo>
                    <a:pt x="102" y="58"/>
                  </a:lnTo>
                  <a:lnTo>
                    <a:pt x="100" y="60"/>
                  </a:lnTo>
                  <a:lnTo>
                    <a:pt x="98" y="60"/>
                  </a:lnTo>
                  <a:lnTo>
                    <a:pt x="96" y="58"/>
                  </a:lnTo>
                  <a:lnTo>
                    <a:pt x="90" y="56"/>
                  </a:lnTo>
                  <a:lnTo>
                    <a:pt x="82" y="50"/>
                  </a:lnTo>
                  <a:lnTo>
                    <a:pt x="76" y="40"/>
                  </a:lnTo>
                  <a:lnTo>
                    <a:pt x="72" y="26"/>
                  </a:lnTo>
                  <a:lnTo>
                    <a:pt x="62" y="12"/>
                  </a:lnTo>
                  <a:lnTo>
                    <a:pt x="60" y="10"/>
                  </a:lnTo>
                  <a:lnTo>
                    <a:pt x="56" y="6"/>
                  </a:lnTo>
                  <a:lnTo>
                    <a:pt x="54" y="4"/>
                  </a:lnTo>
                  <a:lnTo>
                    <a:pt x="52" y="0"/>
                  </a:lnTo>
                  <a:lnTo>
                    <a:pt x="38" y="16"/>
                  </a:lnTo>
                  <a:lnTo>
                    <a:pt x="36" y="16"/>
                  </a:lnTo>
                  <a:lnTo>
                    <a:pt x="34" y="18"/>
                  </a:lnTo>
                  <a:lnTo>
                    <a:pt x="30" y="18"/>
                  </a:lnTo>
                  <a:lnTo>
                    <a:pt x="26" y="18"/>
                  </a:lnTo>
                  <a:lnTo>
                    <a:pt x="22" y="14"/>
                  </a:lnTo>
                  <a:lnTo>
                    <a:pt x="0" y="10"/>
                  </a:lnTo>
                  <a:lnTo>
                    <a:pt x="0" y="12"/>
                  </a:lnTo>
                  <a:lnTo>
                    <a:pt x="2" y="14"/>
                  </a:lnTo>
                  <a:lnTo>
                    <a:pt x="4" y="16"/>
                  </a:lnTo>
                  <a:lnTo>
                    <a:pt x="4" y="20"/>
                  </a:lnTo>
                  <a:lnTo>
                    <a:pt x="6" y="24"/>
                  </a:lnTo>
                  <a:lnTo>
                    <a:pt x="8" y="26"/>
                  </a:lnTo>
                  <a:lnTo>
                    <a:pt x="12" y="38"/>
                  </a:lnTo>
                  <a:lnTo>
                    <a:pt x="12" y="40"/>
                  </a:lnTo>
                  <a:lnTo>
                    <a:pt x="10" y="42"/>
                  </a:lnTo>
                  <a:lnTo>
                    <a:pt x="14" y="4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10" name="Freeform 258"/>
            <p:cNvSpPr>
              <a:spLocks/>
            </p:cNvSpPr>
            <p:nvPr/>
          </p:nvSpPr>
          <p:spPr bwMode="gray">
            <a:xfrm>
              <a:off x="987" y="3172"/>
              <a:ext cx="28" cy="22"/>
            </a:xfrm>
            <a:custGeom>
              <a:avLst/>
              <a:gdLst>
                <a:gd name="T0" fmla="*/ 2 w 28"/>
                <a:gd name="T1" fmla="*/ 10 h 22"/>
                <a:gd name="T2" fmla="*/ 4 w 28"/>
                <a:gd name="T3" fmla="*/ 22 h 22"/>
                <a:gd name="T4" fmla="*/ 28 w 28"/>
                <a:gd name="T5" fmla="*/ 4 h 22"/>
                <a:gd name="T6" fmla="*/ 26 w 28"/>
                <a:gd name="T7" fmla="*/ 2 h 22"/>
                <a:gd name="T8" fmla="*/ 26 w 28"/>
                <a:gd name="T9" fmla="*/ 2 h 22"/>
                <a:gd name="T10" fmla="*/ 24 w 28"/>
                <a:gd name="T11" fmla="*/ 0 h 22"/>
                <a:gd name="T12" fmla="*/ 22 w 28"/>
                <a:gd name="T13" fmla="*/ 0 h 22"/>
                <a:gd name="T14" fmla="*/ 20 w 28"/>
                <a:gd name="T15" fmla="*/ 0 h 22"/>
                <a:gd name="T16" fmla="*/ 14 w 28"/>
                <a:gd name="T17" fmla="*/ 2 h 22"/>
                <a:gd name="T18" fmla="*/ 0 w 28"/>
                <a:gd name="T19" fmla="*/ 8 h 22"/>
                <a:gd name="T20" fmla="*/ 2 w 28"/>
                <a:gd name="T21" fmla="*/ 10 h 2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8"/>
                <a:gd name="T34" fmla="*/ 0 h 22"/>
                <a:gd name="T35" fmla="*/ 28 w 28"/>
                <a:gd name="T36" fmla="*/ 22 h 2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8" h="22">
                  <a:moveTo>
                    <a:pt x="2" y="10"/>
                  </a:moveTo>
                  <a:lnTo>
                    <a:pt x="4" y="22"/>
                  </a:lnTo>
                  <a:lnTo>
                    <a:pt x="28" y="4"/>
                  </a:lnTo>
                  <a:lnTo>
                    <a:pt x="26" y="2"/>
                  </a:lnTo>
                  <a:lnTo>
                    <a:pt x="24" y="0"/>
                  </a:lnTo>
                  <a:lnTo>
                    <a:pt x="22" y="0"/>
                  </a:lnTo>
                  <a:lnTo>
                    <a:pt x="20" y="0"/>
                  </a:lnTo>
                  <a:lnTo>
                    <a:pt x="14" y="2"/>
                  </a:lnTo>
                  <a:lnTo>
                    <a:pt x="0" y="8"/>
                  </a:lnTo>
                  <a:lnTo>
                    <a:pt x="2" y="1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11" name="Freeform 259"/>
            <p:cNvSpPr>
              <a:spLocks/>
            </p:cNvSpPr>
            <p:nvPr/>
          </p:nvSpPr>
          <p:spPr bwMode="gray">
            <a:xfrm>
              <a:off x="731" y="2596"/>
              <a:ext cx="260" cy="246"/>
            </a:xfrm>
            <a:custGeom>
              <a:avLst/>
              <a:gdLst>
                <a:gd name="T0" fmla="*/ 0 w 260"/>
                <a:gd name="T1" fmla="*/ 128 h 246"/>
                <a:gd name="T2" fmla="*/ 20 w 260"/>
                <a:gd name="T3" fmla="*/ 114 h 246"/>
                <a:gd name="T4" fmla="*/ 86 w 260"/>
                <a:gd name="T5" fmla="*/ 92 h 246"/>
                <a:gd name="T6" fmla="*/ 88 w 260"/>
                <a:gd name="T7" fmla="*/ 76 h 246"/>
                <a:gd name="T8" fmla="*/ 94 w 260"/>
                <a:gd name="T9" fmla="*/ 72 h 246"/>
                <a:gd name="T10" fmla="*/ 102 w 260"/>
                <a:gd name="T11" fmla="*/ 72 h 246"/>
                <a:gd name="T12" fmla="*/ 108 w 260"/>
                <a:gd name="T13" fmla="*/ 72 h 246"/>
                <a:gd name="T14" fmla="*/ 102 w 260"/>
                <a:gd name="T15" fmla="*/ 64 h 246"/>
                <a:gd name="T16" fmla="*/ 98 w 260"/>
                <a:gd name="T17" fmla="*/ 56 h 246"/>
                <a:gd name="T18" fmla="*/ 98 w 260"/>
                <a:gd name="T19" fmla="*/ 46 h 246"/>
                <a:gd name="T20" fmla="*/ 96 w 260"/>
                <a:gd name="T21" fmla="*/ 36 h 246"/>
                <a:gd name="T22" fmla="*/ 90 w 260"/>
                <a:gd name="T23" fmla="*/ 30 h 246"/>
                <a:gd name="T24" fmla="*/ 86 w 260"/>
                <a:gd name="T25" fmla="*/ 30 h 246"/>
                <a:gd name="T26" fmla="*/ 92 w 260"/>
                <a:gd name="T27" fmla="*/ 26 h 246"/>
                <a:gd name="T28" fmla="*/ 116 w 260"/>
                <a:gd name="T29" fmla="*/ 16 h 246"/>
                <a:gd name="T30" fmla="*/ 126 w 260"/>
                <a:gd name="T31" fmla="*/ 14 h 246"/>
                <a:gd name="T32" fmla="*/ 136 w 260"/>
                <a:gd name="T33" fmla="*/ 10 h 246"/>
                <a:gd name="T34" fmla="*/ 142 w 260"/>
                <a:gd name="T35" fmla="*/ 8 h 246"/>
                <a:gd name="T36" fmla="*/ 148 w 260"/>
                <a:gd name="T37" fmla="*/ 8 h 246"/>
                <a:gd name="T38" fmla="*/ 170 w 260"/>
                <a:gd name="T39" fmla="*/ 4 h 246"/>
                <a:gd name="T40" fmla="*/ 198 w 260"/>
                <a:gd name="T41" fmla="*/ 2 h 246"/>
                <a:gd name="T42" fmla="*/ 202 w 260"/>
                <a:gd name="T43" fmla="*/ 0 h 246"/>
                <a:gd name="T44" fmla="*/ 210 w 260"/>
                <a:gd name="T45" fmla="*/ 2 h 246"/>
                <a:gd name="T46" fmla="*/ 216 w 260"/>
                <a:gd name="T47" fmla="*/ 4 h 246"/>
                <a:gd name="T48" fmla="*/ 218 w 260"/>
                <a:gd name="T49" fmla="*/ 8 h 246"/>
                <a:gd name="T50" fmla="*/ 216 w 260"/>
                <a:gd name="T51" fmla="*/ 14 h 246"/>
                <a:gd name="T52" fmla="*/ 216 w 260"/>
                <a:gd name="T53" fmla="*/ 24 h 246"/>
                <a:gd name="T54" fmla="*/ 214 w 260"/>
                <a:gd name="T55" fmla="*/ 28 h 246"/>
                <a:gd name="T56" fmla="*/ 212 w 260"/>
                <a:gd name="T57" fmla="*/ 34 h 246"/>
                <a:gd name="T58" fmla="*/ 210 w 260"/>
                <a:gd name="T59" fmla="*/ 36 h 246"/>
                <a:gd name="T60" fmla="*/ 210 w 260"/>
                <a:gd name="T61" fmla="*/ 40 h 246"/>
                <a:gd name="T62" fmla="*/ 212 w 260"/>
                <a:gd name="T63" fmla="*/ 46 h 246"/>
                <a:gd name="T64" fmla="*/ 214 w 260"/>
                <a:gd name="T65" fmla="*/ 50 h 246"/>
                <a:gd name="T66" fmla="*/ 214 w 260"/>
                <a:gd name="T67" fmla="*/ 54 h 246"/>
                <a:gd name="T68" fmla="*/ 216 w 260"/>
                <a:gd name="T69" fmla="*/ 60 h 246"/>
                <a:gd name="T70" fmla="*/ 218 w 260"/>
                <a:gd name="T71" fmla="*/ 60 h 246"/>
                <a:gd name="T72" fmla="*/ 220 w 260"/>
                <a:gd name="T73" fmla="*/ 64 h 246"/>
                <a:gd name="T74" fmla="*/ 224 w 260"/>
                <a:gd name="T75" fmla="*/ 88 h 246"/>
                <a:gd name="T76" fmla="*/ 234 w 260"/>
                <a:gd name="T77" fmla="*/ 110 h 246"/>
                <a:gd name="T78" fmla="*/ 234 w 260"/>
                <a:gd name="T79" fmla="*/ 110 h 246"/>
                <a:gd name="T80" fmla="*/ 234 w 260"/>
                <a:gd name="T81" fmla="*/ 116 h 246"/>
                <a:gd name="T82" fmla="*/ 236 w 260"/>
                <a:gd name="T83" fmla="*/ 126 h 246"/>
                <a:gd name="T84" fmla="*/ 238 w 260"/>
                <a:gd name="T85" fmla="*/ 134 h 246"/>
                <a:gd name="T86" fmla="*/ 238 w 260"/>
                <a:gd name="T87" fmla="*/ 138 h 246"/>
                <a:gd name="T88" fmla="*/ 240 w 260"/>
                <a:gd name="T89" fmla="*/ 142 h 246"/>
                <a:gd name="T90" fmla="*/ 244 w 260"/>
                <a:gd name="T91" fmla="*/ 146 h 246"/>
                <a:gd name="T92" fmla="*/ 244 w 260"/>
                <a:gd name="T93" fmla="*/ 154 h 246"/>
                <a:gd name="T94" fmla="*/ 242 w 260"/>
                <a:gd name="T95" fmla="*/ 166 h 246"/>
                <a:gd name="T96" fmla="*/ 244 w 260"/>
                <a:gd name="T97" fmla="*/ 168 h 246"/>
                <a:gd name="T98" fmla="*/ 246 w 260"/>
                <a:gd name="T99" fmla="*/ 174 h 246"/>
                <a:gd name="T100" fmla="*/ 246 w 260"/>
                <a:gd name="T101" fmla="*/ 180 h 246"/>
                <a:gd name="T102" fmla="*/ 250 w 260"/>
                <a:gd name="T103" fmla="*/ 186 h 246"/>
                <a:gd name="T104" fmla="*/ 192 w 260"/>
                <a:gd name="T105" fmla="*/ 236 h 246"/>
                <a:gd name="T106" fmla="*/ 148 w 260"/>
                <a:gd name="T107" fmla="*/ 230 h 246"/>
                <a:gd name="T108" fmla="*/ 4 w 260"/>
                <a:gd name="T109" fmla="*/ 144 h 24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260"/>
                <a:gd name="T166" fmla="*/ 0 h 246"/>
                <a:gd name="T167" fmla="*/ 260 w 260"/>
                <a:gd name="T168" fmla="*/ 246 h 24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260" h="246">
                  <a:moveTo>
                    <a:pt x="4" y="144"/>
                  </a:moveTo>
                  <a:lnTo>
                    <a:pt x="0" y="128"/>
                  </a:lnTo>
                  <a:lnTo>
                    <a:pt x="12" y="122"/>
                  </a:lnTo>
                  <a:lnTo>
                    <a:pt x="20" y="114"/>
                  </a:lnTo>
                  <a:lnTo>
                    <a:pt x="34" y="110"/>
                  </a:lnTo>
                  <a:lnTo>
                    <a:pt x="86" y="92"/>
                  </a:lnTo>
                  <a:lnTo>
                    <a:pt x="88" y="80"/>
                  </a:lnTo>
                  <a:lnTo>
                    <a:pt x="88" y="76"/>
                  </a:lnTo>
                  <a:lnTo>
                    <a:pt x="92" y="74"/>
                  </a:lnTo>
                  <a:lnTo>
                    <a:pt x="94" y="72"/>
                  </a:lnTo>
                  <a:lnTo>
                    <a:pt x="98" y="72"/>
                  </a:lnTo>
                  <a:lnTo>
                    <a:pt x="102" y="72"/>
                  </a:lnTo>
                  <a:lnTo>
                    <a:pt x="106" y="72"/>
                  </a:lnTo>
                  <a:lnTo>
                    <a:pt x="108" y="72"/>
                  </a:lnTo>
                  <a:lnTo>
                    <a:pt x="110" y="72"/>
                  </a:lnTo>
                  <a:lnTo>
                    <a:pt x="102" y="64"/>
                  </a:lnTo>
                  <a:lnTo>
                    <a:pt x="100" y="60"/>
                  </a:lnTo>
                  <a:lnTo>
                    <a:pt x="98" y="56"/>
                  </a:lnTo>
                  <a:lnTo>
                    <a:pt x="98" y="52"/>
                  </a:lnTo>
                  <a:lnTo>
                    <a:pt x="98" y="46"/>
                  </a:lnTo>
                  <a:lnTo>
                    <a:pt x="98" y="40"/>
                  </a:lnTo>
                  <a:lnTo>
                    <a:pt x="96" y="36"/>
                  </a:lnTo>
                  <a:lnTo>
                    <a:pt x="94" y="32"/>
                  </a:lnTo>
                  <a:lnTo>
                    <a:pt x="90" y="30"/>
                  </a:lnTo>
                  <a:lnTo>
                    <a:pt x="88" y="30"/>
                  </a:lnTo>
                  <a:lnTo>
                    <a:pt x="86" y="30"/>
                  </a:lnTo>
                  <a:lnTo>
                    <a:pt x="88" y="28"/>
                  </a:lnTo>
                  <a:lnTo>
                    <a:pt x="92" y="26"/>
                  </a:lnTo>
                  <a:lnTo>
                    <a:pt x="94" y="24"/>
                  </a:lnTo>
                  <a:lnTo>
                    <a:pt x="116" y="16"/>
                  </a:lnTo>
                  <a:lnTo>
                    <a:pt x="120" y="14"/>
                  </a:lnTo>
                  <a:lnTo>
                    <a:pt x="126" y="14"/>
                  </a:lnTo>
                  <a:lnTo>
                    <a:pt x="130" y="12"/>
                  </a:lnTo>
                  <a:lnTo>
                    <a:pt x="136" y="10"/>
                  </a:lnTo>
                  <a:lnTo>
                    <a:pt x="140" y="10"/>
                  </a:lnTo>
                  <a:lnTo>
                    <a:pt x="142" y="8"/>
                  </a:lnTo>
                  <a:lnTo>
                    <a:pt x="144" y="8"/>
                  </a:lnTo>
                  <a:lnTo>
                    <a:pt x="148" y="8"/>
                  </a:lnTo>
                  <a:lnTo>
                    <a:pt x="158" y="4"/>
                  </a:lnTo>
                  <a:lnTo>
                    <a:pt x="170" y="4"/>
                  </a:lnTo>
                  <a:lnTo>
                    <a:pt x="176" y="4"/>
                  </a:lnTo>
                  <a:lnTo>
                    <a:pt x="198" y="2"/>
                  </a:lnTo>
                  <a:lnTo>
                    <a:pt x="202" y="0"/>
                  </a:lnTo>
                  <a:lnTo>
                    <a:pt x="206" y="0"/>
                  </a:lnTo>
                  <a:lnTo>
                    <a:pt x="210" y="2"/>
                  </a:lnTo>
                  <a:lnTo>
                    <a:pt x="214" y="2"/>
                  </a:lnTo>
                  <a:lnTo>
                    <a:pt x="216" y="4"/>
                  </a:lnTo>
                  <a:lnTo>
                    <a:pt x="220" y="8"/>
                  </a:lnTo>
                  <a:lnTo>
                    <a:pt x="218" y="8"/>
                  </a:lnTo>
                  <a:lnTo>
                    <a:pt x="218" y="10"/>
                  </a:lnTo>
                  <a:lnTo>
                    <a:pt x="216" y="14"/>
                  </a:lnTo>
                  <a:lnTo>
                    <a:pt x="216" y="18"/>
                  </a:lnTo>
                  <a:lnTo>
                    <a:pt x="216" y="24"/>
                  </a:lnTo>
                  <a:lnTo>
                    <a:pt x="214" y="24"/>
                  </a:lnTo>
                  <a:lnTo>
                    <a:pt x="214" y="28"/>
                  </a:lnTo>
                  <a:lnTo>
                    <a:pt x="214" y="30"/>
                  </a:lnTo>
                  <a:lnTo>
                    <a:pt x="212" y="34"/>
                  </a:lnTo>
                  <a:lnTo>
                    <a:pt x="210" y="34"/>
                  </a:lnTo>
                  <a:lnTo>
                    <a:pt x="210" y="36"/>
                  </a:lnTo>
                  <a:lnTo>
                    <a:pt x="210" y="38"/>
                  </a:lnTo>
                  <a:lnTo>
                    <a:pt x="210" y="40"/>
                  </a:lnTo>
                  <a:lnTo>
                    <a:pt x="212" y="44"/>
                  </a:lnTo>
                  <a:lnTo>
                    <a:pt x="212" y="46"/>
                  </a:lnTo>
                  <a:lnTo>
                    <a:pt x="212" y="48"/>
                  </a:lnTo>
                  <a:lnTo>
                    <a:pt x="214" y="50"/>
                  </a:lnTo>
                  <a:lnTo>
                    <a:pt x="214" y="52"/>
                  </a:lnTo>
                  <a:lnTo>
                    <a:pt x="214" y="54"/>
                  </a:lnTo>
                  <a:lnTo>
                    <a:pt x="214" y="56"/>
                  </a:lnTo>
                  <a:lnTo>
                    <a:pt x="216" y="60"/>
                  </a:lnTo>
                  <a:lnTo>
                    <a:pt x="218" y="60"/>
                  </a:lnTo>
                  <a:lnTo>
                    <a:pt x="220" y="62"/>
                  </a:lnTo>
                  <a:lnTo>
                    <a:pt x="220" y="64"/>
                  </a:lnTo>
                  <a:lnTo>
                    <a:pt x="222" y="74"/>
                  </a:lnTo>
                  <a:lnTo>
                    <a:pt x="224" y="88"/>
                  </a:lnTo>
                  <a:lnTo>
                    <a:pt x="228" y="102"/>
                  </a:lnTo>
                  <a:lnTo>
                    <a:pt x="234" y="110"/>
                  </a:lnTo>
                  <a:lnTo>
                    <a:pt x="234" y="112"/>
                  </a:lnTo>
                  <a:lnTo>
                    <a:pt x="234" y="116"/>
                  </a:lnTo>
                  <a:lnTo>
                    <a:pt x="234" y="120"/>
                  </a:lnTo>
                  <a:lnTo>
                    <a:pt x="236" y="126"/>
                  </a:lnTo>
                  <a:lnTo>
                    <a:pt x="236" y="130"/>
                  </a:lnTo>
                  <a:lnTo>
                    <a:pt x="238" y="134"/>
                  </a:lnTo>
                  <a:lnTo>
                    <a:pt x="238" y="138"/>
                  </a:lnTo>
                  <a:lnTo>
                    <a:pt x="238" y="140"/>
                  </a:lnTo>
                  <a:lnTo>
                    <a:pt x="240" y="142"/>
                  </a:lnTo>
                  <a:lnTo>
                    <a:pt x="244" y="144"/>
                  </a:lnTo>
                  <a:lnTo>
                    <a:pt x="244" y="146"/>
                  </a:lnTo>
                  <a:lnTo>
                    <a:pt x="244" y="150"/>
                  </a:lnTo>
                  <a:lnTo>
                    <a:pt x="244" y="154"/>
                  </a:lnTo>
                  <a:lnTo>
                    <a:pt x="246" y="158"/>
                  </a:lnTo>
                  <a:lnTo>
                    <a:pt x="242" y="166"/>
                  </a:lnTo>
                  <a:lnTo>
                    <a:pt x="244" y="168"/>
                  </a:lnTo>
                  <a:lnTo>
                    <a:pt x="246" y="170"/>
                  </a:lnTo>
                  <a:lnTo>
                    <a:pt x="246" y="174"/>
                  </a:lnTo>
                  <a:lnTo>
                    <a:pt x="246" y="176"/>
                  </a:lnTo>
                  <a:lnTo>
                    <a:pt x="246" y="180"/>
                  </a:lnTo>
                  <a:lnTo>
                    <a:pt x="248" y="184"/>
                  </a:lnTo>
                  <a:lnTo>
                    <a:pt x="250" y="186"/>
                  </a:lnTo>
                  <a:lnTo>
                    <a:pt x="260" y="200"/>
                  </a:lnTo>
                  <a:lnTo>
                    <a:pt x="192" y="236"/>
                  </a:lnTo>
                  <a:lnTo>
                    <a:pt x="152" y="246"/>
                  </a:lnTo>
                  <a:lnTo>
                    <a:pt x="148" y="230"/>
                  </a:lnTo>
                  <a:lnTo>
                    <a:pt x="120" y="230"/>
                  </a:lnTo>
                  <a:lnTo>
                    <a:pt x="4" y="14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12" name="Freeform 260"/>
            <p:cNvSpPr>
              <a:spLocks/>
            </p:cNvSpPr>
            <p:nvPr/>
          </p:nvSpPr>
          <p:spPr bwMode="gray">
            <a:xfrm>
              <a:off x="623" y="2734"/>
              <a:ext cx="112" cy="98"/>
            </a:xfrm>
            <a:custGeom>
              <a:avLst/>
              <a:gdLst>
                <a:gd name="T0" fmla="*/ 0 w 112"/>
                <a:gd name="T1" fmla="*/ 90 h 98"/>
                <a:gd name="T2" fmla="*/ 2 w 112"/>
                <a:gd name="T3" fmla="*/ 82 h 98"/>
                <a:gd name="T4" fmla="*/ 6 w 112"/>
                <a:gd name="T5" fmla="*/ 74 h 98"/>
                <a:gd name="T6" fmla="*/ 16 w 112"/>
                <a:gd name="T7" fmla="*/ 68 h 98"/>
                <a:gd name="T8" fmla="*/ 28 w 112"/>
                <a:gd name="T9" fmla="*/ 64 h 98"/>
                <a:gd name="T10" fmla="*/ 32 w 112"/>
                <a:gd name="T11" fmla="*/ 60 h 98"/>
                <a:gd name="T12" fmla="*/ 32 w 112"/>
                <a:gd name="T13" fmla="*/ 56 h 98"/>
                <a:gd name="T14" fmla="*/ 28 w 112"/>
                <a:gd name="T15" fmla="*/ 54 h 98"/>
                <a:gd name="T16" fmla="*/ 24 w 112"/>
                <a:gd name="T17" fmla="*/ 42 h 98"/>
                <a:gd name="T18" fmla="*/ 30 w 112"/>
                <a:gd name="T19" fmla="*/ 32 h 98"/>
                <a:gd name="T20" fmla="*/ 40 w 112"/>
                <a:gd name="T21" fmla="*/ 26 h 98"/>
                <a:gd name="T22" fmla="*/ 46 w 112"/>
                <a:gd name="T23" fmla="*/ 24 h 98"/>
                <a:gd name="T24" fmla="*/ 50 w 112"/>
                <a:gd name="T25" fmla="*/ 16 h 98"/>
                <a:gd name="T26" fmla="*/ 52 w 112"/>
                <a:gd name="T27" fmla="*/ 10 h 98"/>
                <a:gd name="T28" fmla="*/ 56 w 112"/>
                <a:gd name="T29" fmla="*/ 4 h 98"/>
                <a:gd name="T30" fmla="*/ 66 w 112"/>
                <a:gd name="T31" fmla="*/ 0 h 98"/>
                <a:gd name="T32" fmla="*/ 112 w 112"/>
                <a:gd name="T33" fmla="*/ 20 h 98"/>
                <a:gd name="T34" fmla="*/ 88 w 112"/>
                <a:gd name="T35" fmla="*/ 20 h 98"/>
                <a:gd name="T36" fmla="*/ 86 w 112"/>
                <a:gd name="T37" fmla="*/ 18 h 98"/>
                <a:gd name="T38" fmla="*/ 82 w 112"/>
                <a:gd name="T39" fmla="*/ 20 h 98"/>
                <a:gd name="T40" fmla="*/ 82 w 112"/>
                <a:gd name="T41" fmla="*/ 26 h 98"/>
                <a:gd name="T42" fmla="*/ 80 w 112"/>
                <a:gd name="T43" fmla="*/ 38 h 98"/>
                <a:gd name="T44" fmla="*/ 80 w 112"/>
                <a:gd name="T45" fmla="*/ 50 h 98"/>
                <a:gd name="T46" fmla="*/ 80 w 112"/>
                <a:gd name="T47" fmla="*/ 54 h 98"/>
                <a:gd name="T48" fmla="*/ 80 w 112"/>
                <a:gd name="T49" fmla="*/ 56 h 98"/>
                <a:gd name="T50" fmla="*/ 78 w 112"/>
                <a:gd name="T51" fmla="*/ 60 h 98"/>
                <a:gd name="T52" fmla="*/ 76 w 112"/>
                <a:gd name="T53" fmla="*/ 60 h 98"/>
                <a:gd name="T54" fmla="*/ 72 w 112"/>
                <a:gd name="T55" fmla="*/ 60 h 98"/>
                <a:gd name="T56" fmla="*/ 66 w 112"/>
                <a:gd name="T57" fmla="*/ 60 h 98"/>
                <a:gd name="T58" fmla="*/ 62 w 112"/>
                <a:gd name="T59" fmla="*/ 64 h 98"/>
                <a:gd name="T60" fmla="*/ 60 w 112"/>
                <a:gd name="T61" fmla="*/ 74 h 98"/>
                <a:gd name="T62" fmla="*/ 0 w 112"/>
                <a:gd name="T63" fmla="*/ 94 h 98"/>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12"/>
                <a:gd name="T97" fmla="*/ 0 h 98"/>
                <a:gd name="T98" fmla="*/ 112 w 112"/>
                <a:gd name="T99" fmla="*/ 98 h 98"/>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12" h="98">
                  <a:moveTo>
                    <a:pt x="0" y="94"/>
                  </a:moveTo>
                  <a:lnTo>
                    <a:pt x="0" y="90"/>
                  </a:lnTo>
                  <a:lnTo>
                    <a:pt x="0" y="86"/>
                  </a:lnTo>
                  <a:lnTo>
                    <a:pt x="2" y="82"/>
                  </a:lnTo>
                  <a:lnTo>
                    <a:pt x="4" y="78"/>
                  </a:lnTo>
                  <a:lnTo>
                    <a:pt x="6" y="74"/>
                  </a:lnTo>
                  <a:lnTo>
                    <a:pt x="10" y="70"/>
                  </a:lnTo>
                  <a:lnTo>
                    <a:pt x="16" y="68"/>
                  </a:lnTo>
                  <a:lnTo>
                    <a:pt x="22" y="66"/>
                  </a:lnTo>
                  <a:lnTo>
                    <a:pt x="28" y="64"/>
                  </a:lnTo>
                  <a:lnTo>
                    <a:pt x="32" y="62"/>
                  </a:lnTo>
                  <a:lnTo>
                    <a:pt x="32" y="60"/>
                  </a:lnTo>
                  <a:lnTo>
                    <a:pt x="32" y="58"/>
                  </a:lnTo>
                  <a:lnTo>
                    <a:pt x="32" y="56"/>
                  </a:lnTo>
                  <a:lnTo>
                    <a:pt x="30" y="54"/>
                  </a:lnTo>
                  <a:lnTo>
                    <a:pt x="28" y="54"/>
                  </a:lnTo>
                  <a:lnTo>
                    <a:pt x="24" y="42"/>
                  </a:lnTo>
                  <a:lnTo>
                    <a:pt x="28" y="36"/>
                  </a:lnTo>
                  <a:lnTo>
                    <a:pt x="30" y="32"/>
                  </a:lnTo>
                  <a:lnTo>
                    <a:pt x="36" y="28"/>
                  </a:lnTo>
                  <a:lnTo>
                    <a:pt x="40" y="26"/>
                  </a:lnTo>
                  <a:lnTo>
                    <a:pt x="44" y="24"/>
                  </a:lnTo>
                  <a:lnTo>
                    <a:pt x="46" y="24"/>
                  </a:lnTo>
                  <a:lnTo>
                    <a:pt x="48" y="24"/>
                  </a:lnTo>
                  <a:lnTo>
                    <a:pt x="50" y="16"/>
                  </a:lnTo>
                  <a:lnTo>
                    <a:pt x="52" y="12"/>
                  </a:lnTo>
                  <a:lnTo>
                    <a:pt x="52" y="10"/>
                  </a:lnTo>
                  <a:lnTo>
                    <a:pt x="54" y="10"/>
                  </a:lnTo>
                  <a:lnTo>
                    <a:pt x="56" y="4"/>
                  </a:lnTo>
                  <a:lnTo>
                    <a:pt x="60" y="0"/>
                  </a:lnTo>
                  <a:lnTo>
                    <a:pt x="66" y="0"/>
                  </a:lnTo>
                  <a:lnTo>
                    <a:pt x="112" y="6"/>
                  </a:lnTo>
                  <a:lnTo>
                    <a:pt x="112" y="20"/>
                  </a:lnTo>
                  <a:lnTo>
                    <a:pt x="88" y="20"/>
                  </a:lnTo>
                  <a:lnTo>
                    <a:pt x="86" y="18"/>
                  </a:lnTo>
                  <a:lnTo>
                    <a:pt x="84" y="18"/>
                  </a:lnTo>
                  <a:lnTo>
                    <a:pt x="82" y="20"/>
                  </a:lnTo>
                  <a:lnTo>
                    <a:pt x="82" y="22"/>
                  </a:lnTo>
                  <a:lnTo>
                    <a:pt x="82" y="26"/>
                  </a:lnTo>
                  <a:lnTo>
                    <a:pt x="82" y="30"/>
                  </a:lnTo>
                  <a:lnTo>
                    <a:pt x="80" y="38"/>
                  </a:lnTo>
                  <a:lnTo>
                    <a:pt x="80" y="44"/>
                  </a:lnTo>
                  <a:lnTo>
                    <a:pt x="80" y="50"/>
                  </a:lnTo>
                  <a:lnTo>
                    <a:pt x="80" y="54"/>
                  </a:lnTo>
                  <a:lnTo>
                    <a:pt x="80" y="56"/>
                  </a:lnTo>
                  <a:lnTo>
                    <a:pt x="80" y="58"/>
                  </a:lnTo>
                  <a:lnTo>
                    <a:pt x="78" y="60"/>
                  </a:lnTo>
                  <a:lnTo>
                    <a:pt x="76" y="60"/>
                  </a:lnTo>
                  <a:lnTo>
                    <a:pt x="74" y="60"/>
                  </a:lnTo>
                  <a:lnTo>
                    <a:pt x="72" y="60"/>
                  </a:lnTo>
                  <a:lnTo>
                    <a:pt x="70" y="60"/>
                  </a:lnTo>
                  <a:lnTo>
                    <a:pt x="66" y="60"/>
                  </a:lnTo>
                  <a:lnTo>
                    <a:pt x="64" y="62"/>
                  </a:lnTo>
                  <a:lnTo>
                    <a:pt x="62" y="64"/>
                  </a:lnTo>
                  <a:lnTo>
                    <a:pt x="60" y="68"/>
                  </a:lnTo>
                  <a:lnTo>
                    <a:pt x="60" y="74"/>
                  </a:lnTo>
                  <a:lnTo>
                    <a:pt x="58" y="98"/>
                  </a:lnTo>
                  <a:lnTo>
                    <a:pt x="0" y="9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13" name="Freeform 261"/>
            <p:cNvSpPr>
              <a:spLocks/>
            </p:cNvSpPr>
            <p:nvPr/>
          </p:nvSpPr>
          <p:spPr bwMode="gray">
            <a:xfrm>
              <a:off x="617" y="2740"/>
              <a:ext cx="158" cy="182"/>
            </a:xfrm>
            <a:custGeom>
              <a:avLst/>
              <a:gdLst>
                <a:gd name="T0" fmla="*/ 4 w 158"/>
                <a:gd name="T1" fmla="*/ 158 h 182"/>
                <a:gd name="T2" fmla="*/ 10 w 158"/>
                <a:gd name="T3" fmla="*/ 150 h 182"/>
                <a:gd name="T4" fmla="*/ 14 w 158"/>
                <a:gd name="T5" fmla="*/ 146 h 182"/>
                <a:gd name="T6" fmla="*/ 18 w 158"/>
                <a:gd name="T7" fmla="*/ 142 h 182"/>
                <a:gd name="T8" fmla="*/ 18 w 158"/>
                <a:gd name="T9" fmla="*/ 132 h 182"/>
                <a:gd name="T10" fmla="*/ 14 w 158"/>
                <a:gd name="T11" fmla="*/ 124 h 182"/>
                <a:gd name="T12" fmla="*/ 12 w 158"/>
                <a:gd name="T13" fmla="*/ 120 h 182"/>
                <a:gd name="T14" fmla="*/ 16 w 158"/>
                <a:gd name="T15" fmla="*/ 96 h 182"/>
                <a:gd name="T16" fmla="*/ 14 w 158"/>
                <a:gd name="T17" fmla="*/ 88 h 182"/>
                <a:gd name="T18" fmla="*/ 66 w 158"/>
                <a:gd name="T19" fmla="*/ 68 h 182"/>
                <a:gd name="T20" fmla="*/ 68 w 158"/>
                <a:gd name="T21" fmla="*/ 58 h 182"/>
                <a:gd name="T22" fmla="*/ 72 w 158"/>
                <a:gd name="T23" fmla="*/ 54 h 182"/>
                <a:gd name="T24" fmla="*/ 78 w 158"/>
                <a:gd name="T25" fmla="*/ 54 h 182"/>
                <a:gd name="T26" fmla="*/ 82 w 158"/>
                <a:gd name="T27" fmla="*/ 54 h 182"/>
                <a:gd name="T28" fmla="*/ 84 w 158"/>
                <a:gd name="T29" fmla="*/ 54 h 182"/>
                <a:gd name="T30" fmla="*/ 86 w 158"/>
                <a:gd name="T31" fmla="*/ 50 h 182"/>
                <a:gd name="T32" fmla="*/ 86 w 158"/>
                <a:gd name="T33" fmla="*/ 48 h 182"/>
                <a:gd name="T34" fmla="*/ 86 w 158"/>
                <a:gd name="T35" fmla="*/ 44 h 182"/>
                <a:gd name="T36" fmla="*/ 86 w 158"/>
                <a:gd name="T37" fmla="*/ 32 h 182"/>
                <a:gd name="T38" fmla="*/ 88 w 158"/>
                <a:gd name="T39" fmla="*/ 20 h 182"/>
                <a:gd name="T40" fmla="*/ 88 w 158"/>
                <a:gd name="T41" fmla="*/ 14 h 182"/>
                <a:gd name="T42" fmla="*/ 92 w 158"/>
                <a:gd name="T43" fmla="*/ 12 h 182"/>
                <a:gd name="T44" fmla="*/ 94 w 158"/>
                <a:gd name="T45" fmla="*/ 14 h 182"/>
                <a:gd name="T46" fmla="*/ 118 w 158"/>
                <a:gd name="T47" fmla="*/ 14 h 182"/>
                <a:gd name="T48" fmla="*/ 118 w 158"/>
                <a:gd name="T49" fmla="*/ 0 h 182"/>
                <a:gd name="T50" fmla="*/ 138 w 158"/>
                <a:gd name="T51" fmla="*/ 28 h 182"/>
                <a:gd name="T52" fmla="*/ 138 w 158"/>
                <a:gd name="T53" fmla="*/ 28 h 182"/>
                <a:gd name="T54" fmla="*/ 136 w 158"/>
                <a:gd name="T55" fmla="*/ 30 h 182"/>
                <a:gd name="T56" fmla="*/ 142 w 158"/>
                <a:gd name="T57" fmla="*/ 142 h 182"/>
                <a:gd name="T58" fmla="*/ 144 w 158"/>
                <a:gd name="T59" fmla="*/ 146 h 182"/>
                <a:gd name="T60" fmla="*/ 146 w 158"/>
                <a:gd name="T61" fmla="*/ 152 h 182"/>
                <a:gd name="T62" fmla="*/ 140 w 158"/>
                <a:gd name="T63" fmla="*/ 164 h 182"/>
                <a:gd name="T64" fmla="*/ 88 w 158"/>
                <a:gd name="T65" fmla="*/ 158 h 182"/>
                <a:gd name="T66" fmla="*/ 84 w 158"/>
                <a:gd name="T67" fmla="*/ 162 h 182"/>
                <a:gd name="T68" fmla="*/ 82 w 158"/>
                <a:gd name="T69" fmla="*/ 162 h 182"/>
                <a:gd name="T70" fmla="*/ 80 w 158"/>
                <a:gd name="T71" fmla="*/ 160 h 182"/>
                <a:gd name="T72" fmla="*/ 76 w 158"/>
                <a:gd name="T73" fmla="*/ 162 h 182"/>
                <a:gd name="T74" fmla="*/ 76 w 158"/>
                <a:gd name="T75" fmla="*/ 166 h 182"/>
                <a:gd name="T76" fmla="*/ 76 w 158"/>
                <a:gd name="T77" fmla="*/ 170 h 182"/>
                <a:gd name="T78" fmla="*/ 72 w 158"/>
                <a:gd name="T79" fmla="*/ 172 h 182"/>
                <a:gd name="T80" fmla="*/ 70 w 158"/>
                <a:gd name="T81" fmla="*/ 176 h 182"/>
                <a:gd name="T82" fmla="*/ 66 w 158"/>
                <a:gd name="T83" fmla="*/ 182 h 182"/>
                <a:gd name="T84" fmla="*/ 62 w 158"/>
                <a:gd name="T85" fmla="*/ 182 h 182"/>
                <a:gd name="T86" fmla="*/ 60 w 158"/>
                <a:gd name="T87" fmla="*/ 178 h 182"/>
                <a:gd name="T88" fmla="*/ 54 w 158"/>
                <a:gd name="T89" fmla="*/ 178 h 182"/>
                <a:gd name="T90" fmla="*/ 46 w 158"/>
                <a:gd name="T91" fmla="*/ 172 h 182"/>
                <a:gd name="T92" fmla="*/ 42 w 158"/>
                <a:gd name="T93" fmla="*/ 166 h 182"/>
                <a:gd name="T94" fmla="*/ 36 w 158"/>
                <a:gd name="T95" fmla="*/ 160 h 182"/>
                <a:gd name="T96" fmla="*/ 26 w 158"/>
                <a:gd name="T97" fmla="*/ 156 h 182"/>
                <a:gd name="T98" fmla="*/ 0 w 158"/>
                <a:gd name="T99" fmla="*/ 164 h 182"/>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58"/>
                <a:gd name="T151" fmla="*/ 0 h 182"/>
                <a:gd name="T152" fmla="*/ 158 w 158"/>
                <a:gd name="T153" fmla="*/ 182 h 182"/>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58" h="182">
                  <a:moveTo>
                    <a:pt x="0" y="164"/>
                  </a:moveTo>
                  <a:lnTo>
                    <a:pt x="4" y="158"/>
                  </a:lnTo>
                  <a:lnTo>
                    <a:pt x="6" y="154"/>
                  </a:lnTo>
                  <a:lnTo>
                    <a:pt x="10" y="150"/>
                  </a:lnTo>
                  <a:lnTo>
                    <a:pt x="12" y="148"/>
                  </a:lnTo>
                  <a:lnTo>
                    <a:pt x="14" y="146"/>
                  </a:lnTo>
                  <a:lnTo>
                    <a:pt x="16" y="146"/>
                  </a:lnTo>
                  <a:lnTo>
                    <a:pt x="18" y="142"/>
                  </a:lnTo>
                  <a:lnTo>
                    <a:pt x="18" y="138"/>
                  </a:lnTo>
                  <a:lnTo>
                    <a:pt x="18" y="132"/>
                  </a:lnTo>
                  <a:lnTo>
                    <a:pt x="16" y="128"/>
                  </a:lnTo>
                  <a:lnTo>
                    <a:pt x="14" y="124"/>
                  </a:lnTo>
                  <a:lnTo>
                    <a:pt x="12" y="122"/>
                  </a:lnTo>
                  <a:lnTo>
                    <a:pt x="12" y="120"/>
                  </a:lnTo>
                  <a:lnTo>
                    <a:pt x="6" y="110"/>
                  </a:lnTo>
                  <a:lnTo>
                    <a:pt x="16" y="96"/>
                  </a:lnTo>
                  <a:lnTo>
                    <a:pt x="6" y="88"/>
                  </a:lnTo>
                  <a:lnTo>
                    <a:pt x="14" y="88"/>
                  </a:lnTo>
                  <a:lnTo>
                    <a:pt x="64" y="92"/>
                  </a:lnTo>
                  <a:lnTo>
                    <a:pt x="66" y="68"/>
                  </a:lnTo>
                  <a:lnTo>
                    <a:pt x="66" y="62"/>
                  </a:lnTo>
                  <a:lnTo>
                    <a:pt x="68" y="58"/>
                  </a:lnTo>
                  <a:lnTo>
                    <a:pt x="70" y="56"/>
                  </a:lnTo>
                  <a:lnTo>
                    <a:pt x="72" y="54"/>
                  </a:lnTo>
                  <a:lnTo>
                    <a:pt x="76" y="54"/>
                  </a:lnTo>
                  <a:lnTo>
                    <a:pt x="78" y="54"/>
                  </a:lnTo>
                  <a:lnTo>
                    <a:pt x="80" y="54"/>
                  </a:lnTo>
                  <a:lnTo>
                    <a:pt x="82" y="54"/>
                  </a:lnTo>
                  <a:lnTo>
                    <a:pt x="84" y="54"/>
                  </a:lnTo>
                  <a:lnTo>
                    <a:pt x="86" y="52"/>
                  </a:lnTo>
                  <a:lnTo>
                    <a:pt x="86" y="50"/>
                  </a:lnTo>
                  <a:lnTo>
                    <a:pt x="86" y="48"/>
                  </a:lnTo>
                  <a:lnTo>
                    <a:pt x="86" y="44"/>
                  </a:lnTo>
                  <a:lnTo>
                    <a:pt x="86" y="38"/>
                  </a:lnTo>
                  <a:lnTo>
                    <a:pt x="86" y="32"/>
                  </a:lnTo>
                  <a:lnTo>
                    <a:pt x="88" y="24"/>
                  </a:lnTo>
                  <a:lnTo>
                    <a:pt x="88" y="20"/>
                  </a:lnTo>
                  <a:lnTo>
                    <a:pt x="88" y="16"/>
                  </a:lnTo>
                  <a:lnTo>
                    <a:pt x="88" y="14"/>
                  </a:lnTo>
                  <a:lnTo>
                    <a:pt x="90" y="12"/>
                  </a:lnTo>
                  <a:lnTo>
                    <a:pt x="92" y="12"/>
                  </a:lnTo>
                  <a:lnTo>
                    <a:pt x="94" y="14"/>
                  </a:lnTo>
                  <a:lnTo>
                    <a:pt x="118" y="14"/>
                  </a:lnTo>
                  <a:lnTo>
                    <a:pt x="118" y="4"/>
                  </a:lnTo>
                  <a:lnTo>
                    <a:pt x="118" y="0"/>
                  </a:lnTo>
                  <a:lnTo>
                    <a:pt x="158" y="28"/>
                  </a:lnTo>
                  <a:lnTo>
                    <a:pt x="138" y="28"/>
                  </a:lnTo>
                  <a:lnTo>
                    <a:pt x="136" y="28"/>
                  </a:lnTo>
                  <a:lnTo>
                    <a:pt x="136" y="30"/>
                  </a:lnTo>
                  <a:lnTo>
                    <a:pt x="136" y="32"/>
                  </a:lnTo>
                  <a:lnTo>
                    <a:pt x="142" y="142"/>
                  </a:lnTo>
                  <a:lnTo>
                    <a:pt x="144" y="146"/>
                  </a:lnTo>
                  <a:lnTo>
                    <a:pt x="144" y="148"/>
                  </a:lnTo>
                  <a:lnTo>
                    <a:pt x="146" y="152"/>
                  </a:lnTo>
                  <a:lnTo>
                    <a:pt x="146" y="156"/>
                  </a:lnTo>
                  <a:lnTo>
                    <a:pt x="140" y="164"/>
                  </a:lnTo>
                  <a:lnTo>
                    <a:pt x="88" y="158"/>
                  </a:lnTo>
                  <a:lnTo>
                    <a:pt x="86" y="160"/>
                  </a:lnTo>
                  <a:lnTo>
                    <a:pt x="84" y="162"/>
                  </a:lnTo>
                  <a:lnTo>
                    <a:pt x="82" y="162"/>
                  </a:lnTo>
                  <a:lnTo>
                    <a:pt x="80" y="160"/>
                  </a:lnTo>
                  <a:lnTo>
                    <a:pt x="78" y="160"/>
                  </a:lnTo>
                  <a:lnTo>
                    <a:pt x="76" y="162"/>
                  </a:lnTo>
                  <a:lnTo>
                    <a:pt x="76" y="166"/>
                  </a:lnTo>
                  <a:lnTo>
                    <a:pt x="76" y="168"/>
                  </a:lnTo>
                  <a:lnTo>
                    <a:pt x="76" y="170"/>
                  </a:lnTo>
                  <a:lnTo>
                    <a:pt x="74" y="172"/>
                  </a:lnTo>
                  <a:lnTo>
                    <a:pt x="72" y="172"/>
                  </a:lnTo>
                  <a:lnTo>
                    <a:pt x="72" y="174"/>
                  </a:lnTo>
                  <a:lnTo>
                    <a:pt x="70" y="176"/>
                  </a:lnTo>
                  <a:lnTo>
                    <a:pt x="68" y="178"/>
                  </a:lnTo>
                  <a:lnTo>
                    <a:pt x="66" y="182"/>
                  </a:lnTo>
                  <a:lnTo>
                    <a:pt x="64" y="182"/>
                  </a:lnTo>
                  <a:lnTo>
                    <a:pt x="62" y="182"/>
                  </a:lnTo>
                  <a:lnTo>
                    <a:pt x="62" y="180"/>
                  </a:lnTo>
                  <a:lnTo>
                    <a:pt x="60" y="178"/>
                  </a:lnTo>
                  <a:lnTo>
                    <a:pt x="56" y="178"/>
                  </a:lnTo>
                  <a:lnTo>
                    <a:pt x="54" y="178"/>
                  </a:lnTo>
                  <a:lnTo>
                    <a:pt x="50" y="176"/>
                  </a:lnTo>
                  <a:lnTo>
                    <a:pt x="46" y="172"/>
                  </a:lnTo>
                  <a:lnTo>
                    <a:pt x="44" y="166"/>
                  </a:lnTo>
                  <a:lnTo>
                    <a:pt x="42" y="166"/>
                  </a:lnTo>
                  <a:lnTo>
                    <a:pt x="40" y="162"/>
                  </a:lnTo>
                  <a:lnTo>
                    <a:pt x="36" y="160"/>
                  </a:lnTo>
                  <a:lnTo>
                    <a:pt x="32" y="158"/>
                  </a:lnTo>
                  <a:lnTo>
                    <a:pt x="26" y="156"/>
                  </a:lnTo>
                  <a:lnTo>
                    <a:pt x="20" y="156"/>
                  </a:lnTo>
                  <a:lnTo>
                    <a:pt x="0" y="16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14" name="Freeform 262"/>
            <p:cNvSpPr>
              <a:spLocks/>
            </p:cNvSpPr>
            <p:nvPr/>
          </p:nvSpPr>
          <p:spPr bwMode="gray">
            <a:xfrm>
              <a:off x="631" y="2938"/>
              <a:ext cx="40" cy="28"/>
            </a:xfrm>
            <a:custGeom>
              <a:avLst/>
              <a:gdLst>
                <a:gd name="T0" fmla="*/ 24 w 40"/>
                <a:gd name="T1" fmla="*/ 0 h 28"/>
                <a:gd name="T2" fmla="*/ 24 w 40"/>
                <a:gd name="T3" fmla="*/ 0 h 28"/>
                <a:gd name="T4" fmla="*/ 22 w 40"/>
                <a:gd name="T5" fmla="*/ 0 h 28"/>
                <a:gd name="T6" fmla="*/ 20 w 40"/>
                <a:gd name="T7" fmla="*/ 0 h 28"/>
                <a:gd name="T8" fmla="*/ 18 w 40"/>
                <a:gd name="T9" fmla="*/ 2 h 28"/>
                <a:gd name="T10" fmla="*/ 14 w 40"/>
                <a:gd name="T11" fmla="*/ 2 h 28"/>
                <a:gd name="T12" fmla="*/ 8 w 40"/>
                <a:gd name="T13" fmla="*/ 4 h 28"/>
                <a:gd name="T14" fmla="*/ 0 w 40"/>
                <a:gd name="T15" fmla="*/ 8 h 28"/>
                <a:gd name="T16" fmla="*/ 0 w 40"/>
                <a:gd name="T17" fmla="*/ 8 h 28"/>
                <a:gd name="T18" fmla="*/ 2 w 40"/>
                <a:gd name="T19" fmla="*/ 12 h 28"/>
                <a:gd name="T20" fmla="*/ 6 w 40"/>
                <a:gd name="T21" fmla="*/ 16 h 28"/>
                <a:gd name="T22" fmla="*/ 10 w 40"/>
                <a:gd name="T23" fmla="*/ 22 h 28"/>
                <a:gd name="T24" fmla="*/ 16 w 40"/>
                <a:gd name="T25" fmla="*/ 28 h 28"/>
                <a:gd name="T26" fmla="*/ 18 w 40"/>
                <a:gd name="T27" fmla="*/ 28 h 28"/>
                <a:gd name="T28" fmla="*/ 20 w 40"/>
                <a:gd name="T29" fmla="*/ 26 h 28"/>
                <a:gd name="T30" fmla="*/ 24 w 40"/>
                <a:gd name="T31" fmla="*/ 26 h 28"/>
                <a:gd name="T32" fmla="*/ 28 w 40"/>
                <a:gd name="T33" fmla="*/ 24 h 28"/>
                <a:gd name="T34" fmla="*/ 32 w 40"/>
                <a:gd name="T35" fmla="*/ 22 h 28"/>
                <a:gd name="T36" fmla="*/ 36 w 40"/>
                <a:gd name="T37" fmla="*/ 22 h 28"/>
                <a:gd name="T38" fmla="*/ 38 w 40"/>
                <a:gd name="T39" fmla="*/ 20 h 28"/>
                <a:gd name="T40" fmla="*/ 38 w 40"/>
                <a:gd name="T41" fmla="*/ 16 h 28"/>
                <a:gd name="T42" fmla="*/ 40 w 40"/>
                <a:gd name="T43" fmla="*/ 16 h 28"/>
                <a:gd name="T44" fmla="*/ 38 w 40"/>
                <a:gd name="T45" fmla="*/ 8 h 28"/>
                <a:gd name="T46" fmla="*/ 38 w 40"/>
                <a:gd name="T47" fmla="*/ 2 h 28"/>
                <a:gd name="T48" fmla="*/ 24 w 40"/>
                <a:gd name="T49" fmla="*/ 0 h 28"/>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40"/>
                <a:gd name="T76" fmla="*/ 0 h 28"/>
                <a:gd name="T77" fmla="*/ 40 w 40"/>
                <a:gd name="T78" fmla="*/ 28 h 28"/>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40" h="28">
                  <a:moveTo>
                    <a:pt x="24" y="0"/>
                  </a:moveTo>
                  <a:lnTo>
                    <a:pt x="24" y="0"/>
                  </a:lnTo>
                  <a:lnTo>
                    <a:pt x="22" y="0"/>
                  </a:lnTo>
                  <a:lnTo>
                    <a:pt x="20" y="0"/>
                  </a:lnTo>
                  <a:lnTo>
                    <a:pt x="18" y="2"/>
                  </a:lnTo>
                  <a:lnTo>
                    <a:pt x="14" y="2"/>
                  </a:lnTo>
                  <a:lnTo>
                    <a:pt x="8" y="4"/>
                  </a:lnTo>
                  <a:lnTo>
                    <a:pt x="0" y="8"/>
                  </a:lnTo>
                  <a:lnTo>
                    <a:pt x="2" y="12"/>
                  </a:lnTo>
                  <a:lnTo>
                    <a:pt x="6" y="16"/>
                  </a:lnTo>
                  <a:lnTo>
                    <a:pt x="10" y="22"/>
                  </a:lnTo>
                  <a:lnTo>
                    <a:pt x="16" y="28"/>
                  </a:lnTo>
                  <a:lnTo>
                    <a:pt x="18" y="28"/>
                  </a:lnTo>
                  <a:lnTo>
                    <a:pt x="20" y="26"/>
                  </a:lnTo>
                  <a:lnTo>
                    <a:pt x="24" y="26"/>
                  </a:lnTo>
                  <a:lnTo>
                    <a:pt x="28" y="24"/>
                  </a:lnTo>
                  <a:lnTo>
                    <a:pt x="32" y="22"/>
                  </a:lnTo>
                  <a:lnTo>
                    <a:pt x="36" y="22"/>
                  </a:lnTo>
                  <a:lnTo>
                    <a:pt x="38" y="20"/>
                  </a:lnTo>
                  <a:lnTo>
                    <a:pt x="38" y="16"/>
                  </a:lnTo>
                  <a:lnTo>
                    <a:pt x="40" y="16"/>
                  </a:lnTo>
                  <a:lnTo>
                    <a:pt x="38" y="8"/>
                  </a:lnTo>
                  <a:lnTo>
                    <a:pt x="38" y="2"/>
                  </a:lnTo>
                  <a:lnTo>
                    <a:pt x="24"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15" name="Freeform 263"/>
            <p:cNvSpPr>
              <a:spLocks/>
            </p:cNvSpPr>
            <p:nvPr/>
          </p:nvSpPr>
          <p:spPr bwMode="gray">
            <a:xfrm>
              <a:off x="617" y="2896"/>
              <a:ext cx="66" cy="50"/>
            </a:xfrm>
            <a:custGeom>
              <a:avLst/>
              <a:gdLst>
                <a:gd name="T0" fmla="*/ 2 w 66"/>
                <a:gd name="T1" fmla="*/ 30 h 50"/>
                <a:gd name="T2" fmla="*/ 2 w 66"/>
                <a:gd name="T3" fmla="*/ 22 h 50"/>
                <a:gd name="T4" fmla="*/ 0 w 66"/>
                <a:gd name="T5" fmla="*/ 16 h 50"/>
                <a:gd name="T6" fmla="*/ 0 w 66"/>
                <a:gd name="T7" fmla="*/ 10 h 50"/>
                <a:gd name="T8" fmla="*/ 0 w 66"/>
                <a:gd name="T9" fmla="*/ 6 h 50"/>
                <a:gd name="T10" fmla="*/ 2 w 66"/>
                <a:gd name="T11" fmla="*/ 6 h 50"/>
                <a:gd name="T12" fmla="*/ 2 w 66"/>
                <a:gd name="T13" fmla="*/ 6 h 50"/>
                <a:gd name="T14" fmla="*/ 2 w 66"/>
                <a:gd name="T15" fmla="*/ 6 h 50"/>
                <a:gd name="T16" fmla="*/ 20 w 66"/>
                <a:gd name="T17" fmla="*/ 0 h 50"/>
                <a:gd name="T18" fmla="*/ 26 w 66"/>
                <a:gd name="T19" fmla="*/ 0 h 50"/>
                <a:gd name="T20" fmla="*/ 32 w 66"/>
                <a:gd name="T21" fmla="*/ 2 h 50"/>
                <a:gd name="T22" fmla="*/ 38 w 66"/>
                <a:gd name="T23" fmla="*/ 4 h 50"/>
                <a:gd name="T24" fmla="*/ 40 w 66"/>
                <a:gd name="T25" fmla="*/ 8 h 50"/>
                <a:gd name="T26" fmla="*/ 42 w 66"/>
                <a:gd name="T27" fmla="*/ 10 h 50"/>
                <a:gd name="T28" fmla="*/ 44 w 66"/>
                <a:gd name="T29" fmla="*/ 10 h 50"/>
                <a:gd name="T30" fmla="*/ 46 w 66"/>
                <a:gd name="T31" fmla="*/ 14 h 50"/>
                <a:gd name="T32" fmla="*/ 48 w 66"/>
                <a:gd name="T33" fmla="*/ 18 h 50"/>
                <a:gd name="T34" fmla="*/ 50 w 66"/>
                <a:gd name="T35" fmla="*/ 20 h 50"/>
                <a:gd name="T36" fmla="*/ 50 w 66"/>
                <a:gd name="T37" fmla="*/ 20 h 50"/>
                <a:gd name="T38" fmla="*/ 50 w 66"/>
                <a:gd name="T39" fmla="*/ 20 h 50"/>
                <a:gd name="T40" fmla="*/ 56 w 66"/>
                <a:gd name="T41" fmla="*/ 22 h 50"/>
                <a:gd name="T42" fmla="*/ 60 w 66"/>
                <a:gd name="T43" fmla="*/ 24 h 50"/>
                <a:gd name="T44" fmla="*/ 62 w 66"/>
                <a:gd name="T45" fmla="*/ 26 h 50"/>
                <a:gd name="T46" fmla="*/ 64 w 66"/>
                <a:gd name="T47" fmla="*/ 26 h 50"/>
                <a:gd name="T48" fmla="*/ 64 w 66"/>
                <a:gd name="T49" fmla="*/ 26 h 50"/>
                <a:gd name="T50" fmla="*/ 64 w 66"/>
                <a:gd name="T51" fmla="*/ 30 h 50"/>
                <a:gd name="T52" fmla="*/ 64 w 66"/>
                <a:gd name="T53" fmla="*/ 32 h 50"/>
                <a:gd name="T54" fmla="*/ 64 w 66"/>
                <a:gd name="T55" fmla="*/ 36 h 50"/>
                <a:gd name="T56" fmla="*/ 66 w 66"/>
                <a:gd name="T57" fmla="*/ 42 h 50"/>
                <a:gd name="T58" fmla="*/ 66 w 66"/>
                <a:gd name="T59" fmla="*/ 44 h 50"/>
                <a:gd name="T60" fmla="*/ 66 w 66"/>
                <a:gd name="T61" fmla="*/ 44 h 50"/>
                <a:gd name="T62" fmla="*/ 58 w 66"/>
                <a:gd name="T63" fmla="*/ 44 h 50"/>
                <a:gd name="T64" fmla="*/ 50 w 66"/>
                <a:gd name="T65" fmla="*/ 44 h 50"/>
                <a:gd name="T66" fmla="*/ 44 w 66"/>
                <a:gd name="T67" fmla="*/ 44 h 50"/>
                <a:gd name="T68" fmla="*/ 40 w 66"/>
                <a:gd name="T69" fmla="*/ 44 h 50"/>
                <a:gd name="T70" fmla="*/ 38 w 66"/>
                <a:gd name="T71" fmla="*/ 42 h 50"/>
                <a:gd name="T72" fmla="*/ 34 w 66"/>
                <a:gd name="T73" fmla="*/ 42 h 50"/>
                <a:gd name="T74" fmla="*/ 30 w 66"/>
                <a:gd name="T75" fmla="*/ 44 h 50"/>
                <a:gd name="T76" fmla="*/ 26 w 66"/>
                <a:gd name="T77" fmla="*/ 44 h 50"/>
                <a:gd name="T78" fmla="*/ 22 w 66"/>
                <a:gd name="T79" fmla="*/ 46 h 50"/>
                <a:gd name="T80" fmla="*/ 18 w 66"/>
                <a:gd name="T81" fmla="*/ 48 h 50"/>
                <a:gd name="T82" fmla="*/ 16 w 66"/>
                <a:gd name="T83" fmla="*/ 48 h 50"/>
                <a:gd name="T84" fmla="*/ 14 w 66"/>
                <a:gd name="T85" fmla="*/ 50 h 50"/>
                <a:gd name="T86" fmla="*/ 12 w 66"/>
                <a:gd name="T87" fmla="*/ 46 h 50"/>
                <a:gd name="T88" fmla="*/ 10 w 66"/>
                <a:gd name="T89" fmla="*/ 44 h 50"/>
                <a:gd name="T90" fmla="*/ 8 w 66"/>
                <a:gd name="T91" fmla="*/ 42 h 50"/>
                <a:gd name="T92" fmla="*/ 6 w 66"/>
                <a:gd name="T93" fmla="*/ 40 h 50"/>
                <a:gd name="T94" fmla="*/ 4 w 66"/>
                <a:gd name="T95" fmla="*/ 36 h 50"/>
                <a:gd name="T96" fmla="*/ 2 w 66"/>
                <a:gd name="T97" fmla="*/ 30 h 50"/>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66"/>
                <a:gd name="T148" fmla="*/ 0 h 50"/>
                <a:gd name="T149" fmla="*/ 66 w 66"/>
                <a:gd name="T150" fmla="*/ 50 h 50"/>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66" h="50">
                  <a:moveTo>
                    <a:pt x="2" y="30"/>
                  </a:moveTo>
                  <a:lnTo>
                    <a:pt x="2" y="22"/>
                  </a:lnTo>
                  <a:lnTo>
                    <a:pt x="0" y="16"/>
                  </a:lnTo>
                  <a:lnTo>
                    <a:pt x="0" y="10"/>
                  </a:lnTo>
                  <a:lnTo>
                    <a:pt x="0" y="6"/>
                  </a:lnTo>
                  <a:lnTo>
                    <a:pt x="2" y="6"/>
                  </a:lnTo>
                  <a:lnTo>
                    <a:pt x="20" y="0"/>
                  </a:lnTo>
                  <a:lnTo>
                    <a:pt x="26" y="0"/>
                  </a:lnTo>
                  <a:lnTo>
                    <a:pt x="32" y="2"/>
                  </a:lnTo>
                  <a:lnTo>
                    <a:pt x="38" y="4"/>
                  </a:lnTo>
                  <a:lnTo>
                    <a:pt x="40" y="8"/>
                  </a:lnTo>
                  <a:lnTo>
                    <a:pt x="42" y="10"/>
                  </a:lnTo>
                  <a:lnTo>
                    <a:pt x="44" y="10"/>
                  </a:lnTo>
                  <a:lnTo>
                    <a:pt x="46" y="14"/>
                  </a:lnTo>
                  <a:lnTo>
                    <a:pt x="48" y="18"/>
                  </a:lnTo>
                  <a:lnTo>
                    <a:pt x="50" y="20"/>
                  </a:lnTo>
                  <a:lnTo>
                    <a:pt x="56" y="22"/>
                  </a:lnTo>
                  <a:lnTo>
                    <a:pt x="60" y="24"/>
                  </a:lnTo>
                  <a:lnTo>
                    <a:pt x="62" y="26"/>
                  </a:lnTo>
                  <a:lnTo>
                    <a:pt x="64" y="26"/>
                  </a:lnTo>
                  <a:lnTo>
                    <a:pt x="64" y="30"/>
                  </a:lnTo>
                  <a:lnTo>
                    <a:pt x="64" y="32"/>
                  </a:lnTo>
                  <a:lnTo>
                    <a:pt x="64" y="36"/>
                  </a:lnTo>
                  <a:lnTo>
                    <a:pt x="66" y="42"/>
                  </a:lnTo>
                  <a:lnTo>
                    <a:pt x="66" y="44"/>
                  </a:lnTo>
                  <a:lnTo>
                    <a:pt x="58" y="44"/>
                  </a:lnTo>
                  <a:lnTo>
                    <a:pt x="50" y="44"/>
                  </a:lnTo>
                  <a:lnTo>
                    <a:pt x="44" y="44"/>
                  </a:lnTo>
                  <a:lnTo>
                    <a:pt x="40" y="44"/>
                  </a:lnTo>
                  <a:lnTo>
                    <a:pt x="38" y="42"/>
                  </a:lnTo>
                  <a:lnTo>
                    <a:pt x="34" y="42"/>
                  </a:lnTo>
                  <a:lnTo>
                    <a:pt x="30" y="44"/>
                  </a:lnTo>
                  <a:lnTo>
                    <a:pt x="26" y="44"/>
                  </a:lnTo>
                  <a:lnTo>
                    <a:pt x="22" y="46"/>
                  </a:lnTo>
                  <a:lnTo>
                    <a:pt x="18" y="48"/>
                  </a:lnTo>
                  <a:lnTo>
                    <a:pt x="16" y="48"/>
                  </a:lnTo>
                  <a:lnTo>
                    <a:pt x="14" y="50"/>
                  </a:lnTo>
                  <a:lnTo>
                    <a:pt x="12" y="46"/>
                  </a:lnTo>
                  <a:lnTo>
                    <a:pt x="10" y="44"/>
                  </a:lnTo>
                  <a:lnTo>
                    <a:pt x="8" y="42"/>
                  </a:lnTo>
                  <a:lnTo>
                    <a:pt x="6" y="40"/>
                  </a:lnTo>
                  <a:lnTo>
                    <a:pt x="4" y="36"/>
                  </a:lnTo>
                  <a:lnTo>
                    <a:pt x="2" y="3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16" name="Freeform 264"/>
            <p:cNvSpPr>
              <a:spLocks/>
            </p:cNvSpPr>
            <p:nvPr/>
          </p:nvSpPr>
          <p:spPr bwMode="gray">
            <a:xfrm>
              <a:off x="621" y="2916"/>
              <a:ext cx="42" cy="10"/>
            </a:xfrm>
            <a:custGeom>
              <a:avLst/>
              <a:gdLst>
                <a:gd name="T0" fmla="*/ 0 w 42"/>
                <a:gd name="T1" fmla="*/ 0 h 10"/>
                <a:gd name="T2" fmla="*/ 0 w 42"/>
                <a:gd name="T3" fmla="*/ 8 h 10"/>
                <a:gd name="T4" fmla="*/ 2 w 42"/>
                <a:gd name="T5" fmla="*/ 8 h 10"/>
                <a:gd name="T6" fmla="*/ 6 w 42"/>
                <a:gd name="T7" fmla="*/ 6 h 10"/>
                <a:gd name="T8" fmla="*/ 10 w 42"/>
                <a:gd name="T9" fmla="*/ 6 h 10"/>
                <a:gd name="T10" fmla="*/ 16 w 42"/>
                <a:gd name="T11" fmla="*/ 8 h 10"/>
                <a:gd name="T12" fmla="*/ 22 w 42"/>
                <a:gd name="T13" fmla="*/ 10 h 10"/>
                <a:gd name="T14" fmla="*/ 28 w 42"/>
                <a:gd name="T15" fmla="*/ 10 h 10"/>
                <a:gd name="T16" fmla="*/ 30 w 42"/>
                <a:gd name="T17" fmla="*/ 8 h 10"/>
                <a:gd name="T18" fmla="*/ 32 w 42"/>
                <a:gd name="T19" fmla="*/ 8 h 10"/>
                <a:gd name="T20" fmla="*/ 34 w 42"/>
                <a:gd name="T21" fmla="*/ 6 h 10"/>
                <a:gd name="T22" fmla="*/ 36 w 42"/>
                <a:gd name="T23" fmla="*/ 6 h 10"/>
                <a:gd name="T24" fmla="*/ 38 w 42"/>
                <a:gd name="T25" fmla="*/ 6 h 10"/>
                <a:gd name="T26" fmla="*/ 38 w 42"/>
                <a:gd name="T27" fmla="*/ 6 h 10"/>
                <a:gd name="T28" fmla="*/ 40 w 42"/>
                <a:gd name="T29" fmla="*/ 6 h 10"/>
                <a:gd name="T30" fmla="*/ 42 w 42"/>
                <a:gd name="T31" fmla="*/ 6 h 10"/>
                <a:gd name="T32" fmla="*/ 42 w 42"/>
                <a:gd name="T33" fmla="*/ 4 h 10"/>
                <a:gd name="T34" fmla="*/ 40 w 42"/>
                <a:gd name="T35" fmla="*/ 4 h 10"/>
                <a:gd name="T36" fmla="*/ 36 w 42"/>
                <a:gd name="T37" fmla="*/ 2 h 10"/>
                <a:gd name="T38" fmla="*/ 32 w 42"/>
                <a:gd name="T39" fmla="*/ 0 h 10"/>
                <a:gd name="T40" fmla="*/ 28 w 42"/>
                <a:gd name="T41" fmla="*/ 0 h 10"/>
                <a:gd name="T42" fmla="*/ 24 w 42"/>
                <a:gd name="T43" fmla="*/ 2 h 10"/>
                <a:gd name="T44" fmla="*/ 22 w 42"/>
                <a:gd name="T45" fmla="*/ 2 h 10"/>
                <a:gd name="T46" fmla="*/ 18 w 42"/>
                <a:gd name="T47" fmla="*/ 2 h 10"/>
                <a:gd name="T48" fmla="*/ 16 w 42"/>
                <a:gd name="T49" fmla="*/ 2 h 10"/>
                <a:gd name="T50" fmla="*/ 12 w 42"/>
                <a:gd name="T51" fmla="*/ 2 h 10"/>
                <a:gd name="T52" fmla="*/ 10 w 42"/>
                <a:gd name="T53" fmla="*/ 0 h 10"/>
                <a:gd name="T54" fmla="*/ 8 w 42"/>
                <a:gd name="T55" fmla="*/ 0 h 10"/>
                <a:gd name="T56" fmla="*/ 6 w 42"/>
                <a:gd name="T57" fmla="*/ 0 h 10"/>
                <a:gd name="T58" fmla="*/ 2 w 42"/>
                <a:gd name="T59" fmla="*/ 0 h 10"/>
                <a:gd name="T60" fmla="*/ 0 w 42"/>
                <a:gd name="T61" fmla="*/ 0 h 10"/>
                <a:gd name="T62" fmla="*/ 0 w 42"/>
                <a:gd name="T63" fmla="*/ 0 h 1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42"/>
                <a:gd name="T97" fmla="*/ 0 h 10"/>
                <a:gd name="T98" fmla="*/ 42 w 42"/>
                <a:gd name="T99" fmla="*/ 10 h 10"/>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42" h="10">
                  <a:moveTo>
                    <a:pt x="0" y="0"/>
                  </a:moveTo>
                  <a:lnTo>
                    <a:pt x="0" y="8"/>
                  </a:lnTo>
                  <a:lnTo>
                    <a:pt x="2" y="8"/>
                  </a:lnTo>
                  <a:lnTo>
                    <a:pt x="6" y="6"/>
                  </a:lnTo>
                  <a:lnTo>
                    <a:pt x="10" y="6"/>
                  </a:lnTo>
                  <a:lnTo>
                    <a:pt x="16" y="8"/>
                  </a:lnTo>
                  <a:lnTo>
                    <a:pt x="22" y="10"/>
                  </a:lnTo>
                  <a:lnTo>
                    <a:pt x="28" y="10"/>
                  </a:lnTo>
                  <a:lnTo>
                    <a:pt x="30" y="8"/>
                  </a:lnTo>
                  <a:lnTo>
                    <a:pt x="32" y="8"/>
                  </a:lnTo>
                  <a:lnTo>
                    <a:pt x="34" y="6"/>
                  </a:lnTo>
                  <a:lnTo>
                    <a:pt x="36" y="6"/>
                  </a:lnTo>
                  <a:lnTo>
                    <a:pt x="38" y="6"/>
                  </a:lnTo>
                  <a:lnTo>
                    <a:pt x="40" y="6"/>
                  </a:lnTo>
                  <a:lnTo>
                    <a:pt x="42" y="6"/>
                  </a:lnTo>
                  <a:lnTo>
                    <a:pt x="42" y="4"/>
                  </a:lnTo>
                  <a:lnTo>
                    <a:pt x="40" y="4"/>
                  </a:lnTo>
                  <a:lnTo>
                    <a:pt x="36" y="2"/>
                  </a:lnTo>
                  <a:lnTo>
                    <a:pt x="32" y="0"/>
                  </a:lnTo>
                  <a:lnTo>
                    <a:pt x="28" y="0"/>
                  </a:lnTo>
                  <a:lnTo>
                    <a:pt x="24" y="2"/>
                  </a:lnTo>
                  <a:lnTo>
                    <a:pt x="22" y="2"/>
                  </a:lnTo>
                  <a:lnTo>
                    <a:pt x="18" y="2"/>
                  </a:lnTo>
                  <a:lnTo>
                    <a:pt x="16" y="2"/>
                  </a:lnTo>
                  <a:lnTo>
                    <a:pt x="12" y="2"/>
                  </a:lnTo>
                  <a:lnTo>
                    <a:pt x="10" y="0"/>
                  </a:lnTo>
                  <a:lnTo>
                    <a:pt x="8" y="0"/>
                  </a:lnTo>
                  <a:lnTo>
                    <a:pt x="6" y="0"/>
                  </a:lnTo>
                  <a:lnTo>
                    <a:pt x="2" y="0"/>
                  </a:lnTo>
                  <a:lnTo>
                    <a:pt x="0"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17" name="Freeform 265"/>
            <p:cNvSpPr>
              <a:spLocks/>
            </p:cNvSpPr>
            <p:nvPr/>
          </p:nvSpPr>
          <p:spPr bwMode="gray">
            <a:xfrm>
              <a:off x="697" y="3000"/>
              <a:ext cx="84" cy="56"/>
            </a:xfrm>
            <a:custGeom>
              <a:avLst/>
              <a:gdLst>
                <a:gd name="T0" fmla="*/ 24 w 84"/>
                <a:gd name="T1" fmla="*/ 44 h 56"/>
                <a:gd name="T2" fmla="*/ 22 w 84"/>
                <a:gd name="T3" fmla="*/ 38 h 56"/>
                <a:gd name="T4" fmla="*/ 0 w 84"/>
                <a:gd name="T5" fmla="*/ 20 h 56"/>
                <a:gd name="T6" fmla="*/ 0 w 84"/>
                <a:gd name="T7" fmla="*/ 20 h 56"/>
                <a:gd name="T8" fmla="*/ 4 w 84"/>
                <a:gd name="T9" fmla="*/ 18 h 56"/>
                <a:gd name="T10" fmla="*/ 6 w 84"/>
                <a:gd name="T11" fmla="*/ 16 h 56"/>
                <a:gd name="T12" fmla="*/ 12 w 84"/>
                <a:gd name="T13" fmla="*/ 12 h 56"/>
                <a:gd name="T14" fmla="*/ 14 w 84"/>
                <a:gd name="T15" fmla="*/ 8 h 56"/>
                <a:gd name="T16" fmla="*/ 16 w 84"/>
                <a:gd name="T17" fmla="*/ 0 h 56"/>
                <a:gd name="T18" fmla="*/ 28 w 84"/>
                <a:gd name="T19" fmla="*/ 0 h 56"/>
                <a:gd name="T20" fmla="*/ 28 w 84"/>
                <a:gd name="T21" fmla="*/ 0 h 56"/>
                <a:gd name="T22" fmla="*/ 30 w 84"/>
                <a:gd name="T23" fmla="*/ 2 h 56"/>
                <a:gd name="T24" fmla="*/ 34 w 84"/>
                <a:gd name="T25" fmla="*/ 4 h 56"/>
                <a:gd name="T26" fmla="*/ 38 w 84"/>
                <a:gd name="T27" fmla="*/ 6 h 56"/>
                <a:gd name="T28" fmla="*/ 40 w 84"/>
                <a:gd name="T29" fmla="*/ 8 h 56"/>
                <a:gd name="T30" fmla="*/ 44 w 84"/>
                <a:gd name="T31" fmla="*/ 10 h 56"/>
                <a:gd name="T32" fmla="*/ 46 w 84"/>
                <a:gd name="T33" fmla="*/ 10 h 56"/>
                <a:gd name="T34" fmla="*/ 46 w 84"/>
                <a:gd name="T35" fmla="*/ 8 h 56"/>
                <a:gd name="T36" fmla="*/ 48 w 84"/>
                <a:gd name="T37" fmla="*/ 8 h 56"/>
                <a:gd name="T38" fmla="*/ 50 w 84"/>
                <a:gd name="T39" fmla="*/ 6 h 56"/>
                <a:gd name="T40" fmla="*/ 52 w 84"/>
                <a:gd name="T41" fmla="*/ 4 h 56"/>
                <a:gd name="T42" fmla="*/ 56 w 84"/>
                <a:gd name="T43" fmla="*/ 4 h 56"/>
                <a:gd name="T44" fmla="*/ 58 w 84"/>
                <a:gd name="T45" fmla="*/ 4 h 56"/>
                <a:gd name="T46" fmla="*/ 62 w 84"/>
                <a:gd name="T47" fmla="*/ 6 h 56"/>
                <a:gd name="T48" fmla="*/ 64 w 84"/>
                <a:gd name="T49" fmla="*/ 10 h 56"/>
                <a:gd name="T50" fmla="*/ 64 w 84"/>
                <a:gd name="T51" fmla="*/ 10 h 56"/>
                <a:gd name="T52" fmla="*/ 64 w 84"/>
                <a:gd name="T53" fmla="*/ 12 h 56"/>
                <a:gd name="T54" fmla="*/ 64 w 84"/>
                <a:gd name="T55" fmla="*/ 16 h 56"/>
                <a:gd name="T56" fmla="*/ 64 w 84"/>
                <a:gd name="T57" fmla="*/ 18 h 56"/>
                <a:gd name="T58" fmla="*/ 66 w 84"/>
                <a:gd name="T59" fmla="*/ 22 h 56"/>
                <a:gd name="T60" fmla="*/ 70 w 84"/>
                <a:gd name="T61" fmla="*/ 24 h 56"/>
                <a:gd name="T62" fmla="*/ 72 w 84"/>
                <a:gd name="T63" fmla="*/ 24 h 56"/>
                <a:gd name="T64" fmla="*/ 74 w 84"/>
                <a:gd name="T65" fmla="*/ 24 h 56"/>
                <a:gd name="T66" fmla="*/ 76 w 84"/>
                <a:gd name="T67" fmla="*/ 24 h 56"/>
                <a:gd name="T68" fmla="*/ 78 w 84"/>
                <a:gd name="T69" fmla="*/ 24 h 56"/>
                <a:gd name="T70" fmla="*/ 80 w 84"/>
                <a:gd name="T71" fmla="*/ 26 h 56"/>
                <a:gd name="T72" fmla="*/ 82 w 84"/>
                <a:gd name="T73" fmla="*/ 30 h 56"/>
                <a:gd name="T74" fmla="*/ 84 w 84"/>
                <a:gd name="T75" fmla="*/ 36 h 56"/>
                <a:gd name="T76" fmla="*/ 82 w 84"/>
                <a:gd name="T77" fmla="*/ 40 h 56"/>
                <a:gd name="T78" fmla="*/ 82 w 84"/>
                <a:gd name="T79" fmla="*/ 42 h 56"/>
                <a:gd name="T80" fmla="*/ 80 w 84"/>
                <a:gd name="T81" fmla="*/ 44 h 56"/>
                <a:gd name="T82" fmla="*/ 80 w 84"/>
                <a:gd name="T83" fmla="*/ 46 h 56"/>
                <a:gd name="T84" fmla="*/ 48 w 84"/>
                <a:gd name="T85" fmla="*/ 56 h 56"/>
                <a:gd name="T86" fmla="*/ 48 w 84"/>
                <a:gd name="T87" fmla="*/ 56 h 56"/>
                <a:gd name="T88" fmla="*/ 46 w 84"/>
                <a:gd name="T89" fmla="*/ 56 h 56"/>
                <a:gd name="T90" fmla="*/ 44 w 84"/>
                <a:gd name="T91" fmla="*/ 56 h 56"/>
                <a:gd name="T92" fmla="*/ 38 w 84"/>
                <a:gd name="T93" fmla="*/ 54 h 56"/>
                <a:gd name="T94" fmla="*/ 32 w 84"/>
                <a:gd name="T95" fmla="*/ 52 h 56"/>
                <a:gd name="T96" fmla="*/ 32 w 84"/>
                <a:gd name="T97" fmla="*/ 52 h 56"/>
                <a:gd name="T98" fmla="*/ 28 w 84"/>
                <a:gd name="T99" fmla="*/ 50 h 56"/>
                <a:gd name="T100" fmla="*/ 26 w 84"/>
                <a:gd name="T101" fmla="*/ 48 h 56"/>
                <a:gd name="T102" fmla="*/ 24 w 84"/>
                <a:gd name="T103" fmla="*/ 44 h 5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84"/>
                <a:gd name="T157" fmla="*/ 0 h 56"/>
                <a:gd name="T158" fmla="*/ 84 w 84"/>
                <a:gd name="T159" fmla="*/ 56 h 5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84" h="56">
                  <a:moveTo>
                    <a:pt x="24" y="44"/>
                  </a:moveTo>
                  <a:lnTo>
                    <a:pt x="22" y="38"/>
                  </a:lnTo>
                  <a:lnTo>
                    <a:pt x="0" y="20"/>
                  </a:lnTo>
                  <a:lnTo>
                    <a:pt x="4" y="18"/>
                  </a:lnTo>
                  <a:lnTo>
                    <a:pt x="6" y="16"/>
                  </a:lnTo>
                  <a:lnTo>
                    <a:pt x="12" y="12"/>
                  </a:lnTo>
                  <a:lnTo>
                    <a:pt x="14" y="8"/>
                  </a:lnTo>
                  <a:lnTo>
                    <a:pt x="16" y="0"/>
                  </a:lnTo>
                  <a:lnTo>
                    <a:pt x="28" y="0"/>
                  </a:lnTo>
                  <a:lnTo>
                    <a:pt x="30" y="2"/>
                  </a:lnTo>
                  <a:lnTo>
                    <a:pt x="34" y="4"/>
                  </a:lnTo>
                  <a:lnTo>
                    <a:pt x="38" y="6"/>
                  </a:lnTo>
                  <a:lnTo>
                    <a:pt x="40" y="8"/>
                  </a:lnTo>
                  <a:lnTo>
                    <a:pt x="44" y="10"/>
                  </a:lnTo>
                  <a:lnTo>
                    <a:pt x="46" y="10"/>
                  </a:lnTo>
                  <a:lnTo>
                    <a:pt x="46" y="8"/>
                  </a:lnTo>
                  <a:lnTo>
                    <a:pt x="48" y="8"/>
                  </a:lnTo>
                  <a:lnTo>
                    <a:pt x="50" y="6"/>
                  </a:lnTo>
                  <a:lnTo>
                    <a:pt x="52" y="4"/>
                  </a:lnTo>
                  <a:lnTo>
                    <a:pt x="56" y="4"/>
                  </a:lnTo>
                  <a:lnTo>
                    <a:pt x="58" y="4"/>
                  </a:lnTo>
                  <a:lnTo>
                    <a:pt x="62" y="6"/>
                  </a:lnTo>
                  <a:lnTo>
                    <a:pt x="64" y="10"/>
                  </a:lnTo>
                  <a:lnTo>
                    <a:pt x="64" y="12"/>
                  </a:lnTo>
                  <a:lnTo>
                    <a:pt x="64" y="16"/>
                  </a:lnTo>
                  <a:lnTo>
                    <a:pt x="64" y="18"/>
                  </a:lnTo>
                  <a:lnTo>
                    <a:pt x="66" y="22"/>
                  </a:lnTo>
                  <a:lnTo>
                    <a:pt x="70" y="24"/>
                  </a:lnTo>
                  <a:lnTo>
                    <a:pt x="72" y="24"/>
                  </a:lnTo>
                  <a:lnTo>
                    <a:pt x="74" y="24"/>
                  </a:lnTo>
                  <a:lnTo>
                    <a:pt x="76" y="24"/>
                  </a:lnTo>
                  <a:lnTo>
                    <a:pt x="78" y="24"/>
                  </a:lnTo>
                  <a:lnTo>
                    <a:pt x="80" y="26"/>
                  </a:lnTo>
                  <a:lnTo>
                    <a:pt x="82" y="30"/>
                  </a:lnTo>
                  <a:lnTo>
                    <a:pt x="84" y="36"/>
                  </a:lnTo>
                  <a:lnTo>
                    <a:pt x="82" y="40"/>
                  </a:lnTo>
                  <a:lnTo>
                    <a:pt x="82" y="42"/>
                  </a:lnTo>
                  <a:lnTo>
                    <a:pt x="80" y="44"/>
                  </a:lnTo>
                  <a:lnTo>
                    <a:pt x="80" y="46"/>
                  </a:lnTo>
                  <a:lnTo>
                    <a:pt x="48" y="56"/>
                  </a:lnTo>
                  <a:lnTo>
                    <a:pt x="46" y="56"/>
                  </a:lnTo>
                  <a:lnTo>
                    <a:pt x="44" y="56"/>
                  </a:lnTo>
                  <a:lnTo>
                    <a:pt x="38" y="54"/>
                  </a:lnTo>
                  <a:lnTo>
                    <a:pt x="32" y="52"/>
                  </a:lnTo>
                  <a:lnTo>
                    <a:pt x="28" y="50"/>
                  </a:lnTo>
                  <a:lnTo>
                    <a:pt x="26" y="48"/>
                  </a:lnTo>
                  <a:lnTo>
                    <a:pt x="24" y="4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18" name="Freeform 266"/>
            <p:cNvSpPr>
              <a:spLocks/>
            </p:cNvSpPr>
            <p:nvPr/>
          </p:nvSpPr>
          <p:spPr bwMode="gray">
            <a:xfrm>
              <a:off x="679" y="2976"/>
              <a:ext cx="36" cy="44"/>
            </a:xfrm>
            <a:custGeom>
              <a:avLst/>
              <a:gdLst>
                <a:gd name="T0" fmla="*/ 0 w 36"/>
                <a:gd name="T1" fmla="*/ 18 h 44"/>
                <a:gd name="T2" fmla="*/ 0 w 36"/>
                <a:gd name="T3" fmla="*/ 16 h 44"/>
                <a:gd name="T4" fmla="*/ 0 w 36"/>
                <a:gd name="T5" fmla="*/ 14 h 44"/>
                <a:gd name="T6" fmla="*/ 0 w 36"/>
                <a:gd name="T7" fmla="*/ 12 h 44"/>
                <a:gd name="T8" fmla="*/ 2 w 36"/>
                <a:gd name="T9" fmla="*/ 8 h 44"/>
                <a:gd name="T10" fmla="*/ 4 w 36"/>
                <a:gd name="T11" fmla="*/ 6 h 44"/>
                <a:gd name="T12" fmla="*/ 8 w 36"/>
                <a:gd name="T13" fmla="*/ 2 h 44"/>
                <a:gd name="T14" fmla="*/ 14 w 36"/>
                <a:gd name="T15" fmla="*/ 0 h 44"/>
                <a:gd name="T16" fmla="*/ 18 w 36"/>
                <a:gd name="T17" fmla="*/ 0 h 44"/>
                <a:gd name="T18" fmla="*/ 20 w 36"/>
                <a:gd name="T19" fmla="*/ 0 h 44"/>
                <a:gd name="T20" fmla="*/ 24 w 36"/>
                <a:gd name="T21" fmla="*/ 0 h 44"/>
                <a:gd name="T22" fmla="*/ 26 w 36"/>
                <a:gd name="T23" fmla="*/ 2 h 44"/>
                <a:gd name="T24" fmla="*/ 28 w 36"/>
                <a:gd name="T25" fmla="*/ 2 h 44"/>
                <a:gd name="T26" fmla="*/ 30 w 36"/>
                <a:gd name="T27" fmla="*/ 4 h 44"/>
                <a:gd name="T28" fmla="*/ 32 w 36"/>
                <a:gd name="T29" fmla="*/ 4 h 44"/>
                <a:gd name="T30" fmla="*/ 34 w 36"/>
                <a:gd name="T31" fmla="*/ 8 h 44"/>
                <a:gd name="T32" fmla="*/ 36 w 36"/>
                <a:gd name="T33" fmla="*/ 12 h 44"/>
                <a:gd name="T34" fmla="*/ 36 w 36"/>
                <a:gd name="T35" fmla="*/ 20 h 44"/>
                <a:gd name="T36" fmla="*/ 34 w 36"/>
                <a:gd name="T37" fmla="*/ 28 h 44"/>
                <a:gd name="T38" fmla="*/ 30 w 36"/>
                <a:gd name="T39" fmla="*/ 34 h 44"/>
                <a:gd name="T40" fmla="*/ 30 w 36"/>
                <a:gd name="T41" fmla="*/ 34 h 44"/>
                <a:gd name="T42" fmla="*/ 28 w 36"/>
                <a:gd name="T43" fmla="*/ 38 h 44"/>
                <a:gd name="T44" fmla="*/ 24 w 36"/>
                <a:gd name="T45" fmla="*/ 40 h 44"/>
                <a:gd name="T46" fmla="*/ 20 w 36"/>
                <a:gd name="T47" fmla="*/ 44 h 44"/>
                <a:gd name="T48" fmla="*/ 18 w 36"/>
                <a:gd name="T49" fmla="*/ 44 h 44"/>
                <a:gd name="T50" fmla="*/ 16 w 36"/>
                <a:gd name="T51" fmla="*/ 44 h 44"/>
                <a:gd name="T52" fmla="*/ 14 w 36"/>
                <a:gd name="T53" fmla="*/ 42 h 44"/>
                <a:gd name="T54" fmla="*/ 10 w 36"/>
                <a:gd name="T55" fmla="*/ 40 h 44"/>
                <a:gd name="T56" fmla="*/ 8 w 36"/>
                <a:gd name="T57" fmla="*/ 38 h 44"/>
                <a:gd name="T58" fmla="*/ 0 w 36"/>
                <a:gd name="T59" fmla="*/ 18 h 44"/>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36"/>
                <a:gd name="T91" fmla="*/ 0 h 44"/>
                <a:gd name="T92" fmla="*/ 36 w 36"/>
                <a:gd name="T93" fmla="*/ 44 h 44"/>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36" h="44">
                  <a:moveTo>
                    <a:pt x="0" y="18"/>
                  </a:moveTo>
                  <a:lnTo>
                    <a:pt x="0" y="16"/>
                  </a:lnTo>
                  <a:lnTo>
                    <a:pt x="0" y="14"/>
                  </a:lnTo>
                  <a:lnTo>
                    <a:pt x="0" y="12"/>
                  </a:lnTo>
                  <a:lnTo>
                    <a:pt x="2" y="8"/>
                  </a:lnTo>
                  <a:lnTo>
                    <a:pt x="4" y="6"/>
                  </a:lnTo>
                  <a:lnTo>
                    <a:pt x="8" y="2"/>
                  </a:lnTo>
                  <a:lnTo>
                    <a:pt x="14" y="0"/>
                  </a:lnTo>
                  <a:lnTo>
                    <a:pt x="18" y="0"/>
                  </a:lnTo>
                  <a:lnTo>
                    <a:pt x="20" y="0"/>
                  </a:lnTo>
                  <a:lnTo>
                    <a:pt x="24" y="0"/>
                  </a:lnTo>
                  <a:lnTo>
                    <a:pt x="26" y="2"/>
                  </a:lnTo>
                  <a:lnTo>
                    <a:pt x="28" y="2"/>
                  </a:lnTo>
                  <a:lnTo>
                    <a:pt x="30" y="4"/>
                  </a:lnTo>
                  <a:lnTo>
                    <a:pt x="32" y="4"/>
                  </a:lnTo>
                  <a:lnTo>
                    <a:pt x="34" y="8"/>
                  </a:lnTo>
                  <a:lnTo>
                    <a:pt x="36" y="12"/>
                  </a:lnTo>
                  <a:lnTo>
                    <a:pt x="36" y="20"/>
                  </a:lnTo>
                  <a:lnTo>
                    <a:pt x="34" y="28"/>
                  </a:lnTo>
                  <a:lnTo>
                    <a:pt x="30" y="34"/>
                  </a:lnTo>
                  <a:lnTo>
                    <a:pt x="28" y="38"/>
                  </a:lnTo>
                  <a:lnTo>
                    <a:pt x="24" y="40"/>
                  </a:lnTo>
                  <a:lnTo>
                    <a:pt x="20" y="44"/>
                  </a:lnTo>
                  <a:lnTo>
                    <a:pt x="18" y="44"/>
                  </a:lnTo>
                  <a:lnTo>
                    <a:pt x="16" y="44"/>
                  </a:lnTo>
                  <a:lnTo>
                    <a:pt x="14" y="42"/>
                  </a:lnTo>
                  <a:lnTo>
                    <a:pt x="10" y="40"/>
                  </a:lnTo>
                  <a:lnTo>
                    <a:pt x="8" y="38"/>
                  </a:lnTo>
                  <a:lnTo>
                    <a:pt x="0" y="1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19" name="Freeform 267"/>
            <p:cNvSpPr>
              <a:spLocks/>
            </p:cNvSpPr>
            <p:nvPr/>
          </p:nvSpPr>
          <p:spPr bwMode="gray">
            <a:xfrm>
              <a:off x="647" y="2940"/>
              <a:ext cx="100" cy="70"/>
            </a:xfrm>
            <a:custGeom>
              <a:avLst/>
              <a:gdLst>
                <a:gd name="T0" fmla="*/ 0 w 100"/>
                <a:gd name="T1" fmla="*/ 26 h 70"/>
                <a:gd name="T2" fmla="*/ 18 w 100"/>
                <a:gd name="T3" fmla="*/ 20 h 70"/>
                <a:gd name="T4" fmla="*/ 22 w 100"/>
                <a:gd name="T5" fmla="*/ 16 h 70"/>
                <a:gd name="T6" fmla="*/ 24 w 100"/>
                <a:gd name="T7" fmla="*/ 8 h 70"/>
                <a:gd name="T8" fmla="*/ 22 w 100"/>
                <a:gd name="T9" fmla="*/ 0 h 70"/>
                <a:gd name="T10" fmla="*/ 24 w 100"/>
                <a:gd name="T11" fmla="*/ 0 h 70"/>
                <a:gd name="T12" fmla="*/ 30 w 100"/>
                <a:gd name="T13" fmla="*/ 0 h 70"/>
                <a:gd name="T14" fmla="*/ 36 w 100"/>
                <a:gd name="T15" fmla="*/ 2 h 70"/>
                <a:gd name="T16" fmla="*/ 38 w 100"/>
                <a:gd name="T17" fmla="*/ 4 h 70"/>
                <a:gd name="T18" fmla="*/ 40 w 100"/>
                <a:gd name="T19" fmla="*/ 6 h 70"/>
                <a:gd name="T20" fmla="*/ 44 w 100"/>
                <a:gd name="T21" fmla="*/ 6 h 70"/>
                <a:gd name="T22" fmla="*/ 52 w 100"/>
                <a:gd name="T23" fmla="*/ 10 h 70"/>
                <a:gd name="T24" fmla="*/ 62 w 100"/>
                <a:gd name="T25" fmla="*/ 10 h 70"/>
                <a:gd name="T26" fmla="*/ 64 w 100"/>
                <a:gd name="T27" fmla="*/ 8 h 70"/>
                <a:gd name="T28" fmla="*/ 64 w 100"/>
                <a:gd name="T29" fmla="*/ 6 h 70"/>
                <a:gd name="T30" fmla="*/ 66 w 100"/>
                <a:gd name="T31" fmla="*/ 4 h 70"/>
                <a:gd name="T32" fmla="*/ 70 w 100"/>
                <a:gd name="T33" fmla="*/ 2 h 70"/>
                <a:gd name="T34" fmla="*/ 76 w 100"/>
                <a:gd name="T35" fmla="*/ 4 h 70"/>
                <a:gd name="T36" fmla="*/ 78 w 100"/>
                <a:gd name="T37" fmla="*/ 8 h 70"/>
                <a:gd name="T38" fmla="*/ 80 w 100"/>
                <a:gd name="T39" fmla="*/ 14 h 70"/>
                <a:gd name="T40" fmla="*/ 84 w 100"/>
                <a:gd name="T41" fmla="*/ 22 h 70"/>
                <a:gd name="T42" fmla="*/ 88 w 100"/>
                <a:gd name="T43" fmla="*/ 28 h 70"/>
                <a:gd name="T44" fmla="*/ 90 w 100"/>
                <a:gd name="T45" fmla="*/ 36 h 70"/>
                <a:gd name="T46" fmla="*/ 96 w 100"/>
                <a:gd name="T47" fmla="*/ 50 h 70"/>
                <a:gd name="T48" fmla="*/ 100 w 100"/>
                <a:gd name="T49" fmla="*/ 64 h 70"/>
                <a:gd name="T50" fmla="*/ 96 w 100"/>
                <a:gd name="T51" fmla="*/ 70 h 70"/>
                <a:gd name="T52" fmla="*/ 88 w 100"/>
                <a:gd name="T53" fmla="*/ 66 h 70"/>
                <a:gd name="T54" fmla="*/ 78 w 100"/>
                <a:gd name="T55" fmla="*/ 60 h 70"/>
                <a:gd name="T56" fmla="*/ 78 w 100"/>
                <a:gd name="T57" fmla="*/ 60 h 70"/>
                <a:gd name="T58" fmla="*/ 72 w 100"/>
                <a:gd name="T59" fmla="*/ 60 h 70"/>
                <a:gd name="T60" fmla="*/ 68 w 100"/>
                <a:gd name="T61" fmla="*/ 60 h 70"/>
                <a:gd name="T62" fmla="*/ 68 w 100"/>
                <a:gd name="T63" fmla="*/ 54 h 70"/>
                <a:gd name="T64" fmla="*/ 68 w 100"/>
                <a:gd name="T65" fmla="*/ 46 h 70"/>
                <a:gd name="T66" fmla="*/ 62 w 100"/>
                <a:gd name="T67" fmla="*/ 40 h 70"/>
                <a:gd name="T68" fmla="*/ 50 w 100"/>
                <a:gd name="T69" fmla="*/ 36 h 70"/>
                <a:gd name="T70" fmla="*/ 48 w 100"/>
                <a:gd name="T71" fmla="*/ 36 h 70"/>
                <a:gd name="T72" fmla="*/ 40 w 100"/>
                <a:gd name="T73" fmla="*/ 40 h 70"/>
                <a:gd name="T74" fmla="*/ 32 w 100"/>
                <a:gd name="T75" fmla="*/ 46 h 70"/>
                <a:gd name="T76" fmla="*/ 18 w 100"/>
                <a:gd name="T77" fmla="*/ 40 h 7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00"/>
                <a:gd name="T118" fmla="*/ 0 h 70"/>
                <a:gd name="T119" fmla="*/ 100 w 100"/>
                <a:gd name="T120" fmla="*/ 70 h 70"/>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00" h="70">
                  <a:moveTo>
                    <a:pt x="18" y="40"/>
                  </a:moveTo>
                  <a:lnTo>
                    <a:pt x="0" y="26"/>
                  </a:lnTo>
                  <a:lnTo>
                    <a:pt x="18" y="20"/>
                  </a:lnTo>
                  <a:lnTo>
                    <a:pt x="20" y="18"/>
                  </a:lnTo>
                  <a:lnTo>
                    <a:pt x="22" y="16"/>
                  </a:lnTo>
                  <a:lnTo>
                    <a:pt x="24" y="12"/>
                  </a:lnTo>
                  <a:lnTo>
                    <a:pt x="24" y="8"/>
                  </a:lnTo>
                  <a:lnTo>
                    <a:pt x="22" y="4"/>
                  </a:lnTo>
                  <a:lnTo>
                    <a:pt x="22" y="0"/>
                  </a:lnTo>
                  <a:lnTo>
                    <a:pt x="24" y="0"/>
                  </a:lnTo>
                  <a:lnTo>
                    <a:pt x="26" y="0"/>
                  </a:lnTo>
                  <a:lnTo>
                    <a:pt x="30" y="0"/>
                  </a:lnTo>
                  <a:lnTo>
                    <a:pt x="34" y="0"/>
                  </a:lnTo>
                  <a:lnTo>
                    <a:pt x="36" y="2"/>
                  </a:lnTo>
                  <a:lnTo>
                    <a:pt x="38" y="4"/>
                  </a:lnTo>
                  <a:lnTo>
                    <a:pt x="38" y="6"/>
                  </a:lnTo>
                  <a:lnTo>
                    <a:pt x="40" y="6"/>
                  </a:lnTo>
                  <a:lnTo>
                    <a:pt x="44" y="6"/>
                  </a:lnTo>
                  <a:lnTo>
                    <a:pt x="46" y="8"/>
                  </a:lnTo>
                  <a:lnTo>
                    <a:pt x="52" y="10"/>
                  </a:lnTo>
                  <a:lnTo>
                    <a:pt x="58" y="10"/>
                  </a:lnTo>
                  <a:lnTo>
                    <a:pt x="62" y="10"/>
                  </a:lnTo>
                  <a:lnTo>
                    <a:pt x="64" y="8"/>
                  </a:lnTo>
                  <a:lnTo>
                    <a:pt x="66" y="6"/>
                  </a:lnTo>
                  <a:lnTo>
                    <a:pt x="64" y="6"/>
                  </a:lnTo>
                  <a:lnTo>
                    <a:pt x="64" y="4"/>
                  </a:lnTo>
                  <a:lnTo>
                    <a:pt x="66" y="4"/>
                  </a:lnTo>
                  <a:lnTo>
                    <a:pt x="70" y="2"/>
                  </a:lnTo>
                  <a:lnTo>
                    <a:pt x="72" y="2"/>
                  </a:lnTo>
                  <a:lnTo>
                    <a:pt x="76" y="4"/>
                  </a:lnTo>
                  <a:lnTo>
                    <a:pt x="78" y="6"/>
                  </a:lnTo>
                  <a:lnTo>
                    <a:pt x="78" y="8"/>
                  </a:lnTo>
                  <a:lnTo>
                    <a:pt x="78" y="10"/>
                  </a:lnTo>
                  <a:lnTo>
                    <a:pt x="80" y="14"/>
                  </a:lnTo>
                  <a:lnTo>
                    <a:pt x="82" y="18"/>
                  </a:lnTo>
                  <a:lnTo>
                    <a:pt x="84" y="22"/>
                  </a:lnTo>
                  <a:lnTo>
                    <a:pt x="88" y="26"/>
                  </a:lnTo>
                  <a:lnTo>
                    <a:pt x="88" y="28"/>
                  </a:lnTo>
                  <a:lnTo>
                    <a:pt x="88" y="30"/>
                  </a:lnTo>
                  <a:lnTo>
                    <a:pt x="90" y="36"/>
                  </a:lnTo>
                  <a:lnTo>
                    <a:pt x="92" y="40"/>
                  </a:lnTo>
                  <a:lnTo>
                    <a:pt x="96" y="50"/>
                  </a:lnTo>
                  <a:lnTo>
                    <a:pt x="98" y="58"/>
                  </a:lnTo>
                  <a:lnTo>
                    <a:pt x="100" y="64"/>
                  </a:lnTo>
                  <a:lnTo>
                    <a:pt x="98" y="68"/>
                  </a:lnTo>
                  <a:lnTo>
                    <a:pt x="96" y="70"/>
                  </a:lnTo>
                  <a:lnTo>
                    <a:pt x="92" y="70"/>
                  </a:lnTo>
                  <a:lnTo>
                    <a:pt x="88" y="66"/>
                  </a:lnTo>
                  <a:lnTo>
                    <a:pt x="82" y="64"/>
                  </a:lnTo>
                  <a:lnTo>
                    <a:pt x="78" y="60"/>
                  </a:lnTo>
                  <a:lnTo>
                    <a:pt x="76" y="60"/>
                  </a:lnTo>
                  <a:lnTo>
                    <a:pt x="72" y="60"/>
                  </a:lnTo>
                  <a:lnTo>
                    <a:pt x="66" y="60"/>
                  </a:lnTo>
                  <a:lnTo>
                    <a:pt x="68" y="60"/>
                  </a:lnTo>
                  <a:lnTo>
                    <a:pt x="68" y="56"/>
                  </a:lnTo>
                  <a:lnTo>
                    <a:pt x="68" y="54"/>
                  </a:lnTo>
                  <a:lnTo>
                    <a:pt x="68" y="50"/>
                  </a:lnTo>
                  <a:lnTo>
                    <a:pt x="68" y="46"/>
                  </a:lnTo>
                  <a:lnTo>
                    <a:pt x="66" y="42"/>
                  </a:lnTo>
                  <a:lnTo>
                    <a:pt x="62" y="40"/>
                  </a:lnTo>
                  <a:lnTo>
                    <a:pt x="58" y="38"/>
                  </a:lnTo>
                  <a:lnTo>
                    <a:pt x="50" y="36"/>
                  </a:lnTo>
                  <a:lnTo>
                    <a:pt x="48" y="36"/>
                  </a:lnTo>
                  <a:lnTo>
                    <a:pt x="44" y="38"/>
                  </a:lnTo>
                  <a:lnTo>
                    <a:pt x="40" y="40"/>
                  </a:lnTo>
                  <a:lnTo>
                    <a:pt x="36" y="42"/>
                  </a:lnTo>
                  <a:lnTo>
                    <a:pt x="32" y="46"/>
                  </a:lnTo>
                  <a:lnTo>
                    <a:pt x="32" y="52"/>
                  </a:lnTo>
                  <a:lnTo>
                    <a:pt x="18" y="4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20" name="Freeform 268"/>
            <p:cNvSpPr>
              <a:spLocks/>
            </p:cNvSpPr>
            <p:nvPr/>
          </p:nvSpPr>
          <p:spPr bwMode="gray">
            <a:xfrm>
              <a:off x="735" y="2960"/>
              <a:ext cx="84" cy="88"/>
            </a:xfrm>
            <a:custGeom>
              <a:avLst/>
              <a:gdLst>
                <a:gd name="T0" fmla="*/ 42 w 84"/>
                <a:gd name="T1" fmla="*/ 84 h 88"/>
                <a:gd name="T2" fmla="*/ 44 w 84"/>
                <a:gd name="T3" fmla="*/ 78 h 88"/>
                <a:gd name="T4" fmla="*/ 44 w 84"/>
                <a:gd name="T5" fmla="*/ 68 h 88"/>
                <a:gd name="T6" fmla="*/ 42 w 84"/>
                <a:gd name="T7" fmla="*/ 66 h 88"/>
                <a:gd name="T8" fmla="*/ 36 w 84"/>
                <a:gd name="T9" fmla="*/ 64 h 88"/>
                <a:gd name="T10" fmla="*/ 32 w 84"/>
                <a:gd name="T11" fmla="*/ 64 h 88"/>
                <a:gd name="T12" fmla="*/ 28 w 84"/>
                <a:gd name="T13" fmla="*/ 62 h 88"/>
                <a:gd name="T14" fmla="*/ 26 w 84"/>
                <a:gd name="T15" fmla="*/ 54 h 88"/>
                <a:gd name="T16" fmla="*/ 26 w 84"/>
                <a:gd name="T17" fmla="*/ 48 h 88"/>
                <a:gd name="T18" fmla="*/ 24 w 84"/>
                <a:gd name="T19" fmla="*/ 46 h 88"/>
                <a:gd name="T20" fmla="*/ 18 w 84"/>
                <a:gd name="T21" fmla="*/ 42 h 88"/>
                <a:gd name="T22" fmla="*/ 10 w 84"/>
                <a:gd name="T23" fmla="*/ 48 h 88"/>
                <a:gd name="T24" fmla="*/ 10 w 84"/>
                <a:gd name="T25" fmla="*/ 44 h 88"/>
                <a:gd name="T26" fmla="*/ 10 w 84"/>
                <a:gd name="T27" fmla="*/ 36 h 88"/>
                <a:gd name="T28" fmla="*/ 8 w 84"/>
                <a:gd name="T29" fmla="*/ 32 h 88"/>
                <a:gd name="T30" fmla="*/ 4 w 84"/>
                <a:gd name="T31" fmla="*/ 24 h 88"/>
                <a:gd name="T32" fmla="*/ 2 w 84"/>
                <a:gd name="T33" fmla="*/ 14 h 88"/>
                <a:gd name="T34" fmla="*/ 0 w 84"/>
                <a:gd name="T35" fmla="*/ 6 h 88"/>
                <a:gd name="T36" fmla="*/ 6 w 84"/>
                <a:gd name="T37" fmla="*/ 8 h 88"/>
                <a:gd name="T38" fmla="*/ 16 w 84"/>
                <a:gd name="T39" fmla="*/ 6 h 88"/>
                <a:gd name="T40" fmla="*/ 22 w 84"/>
                <a:gd name="T41" fmla="*/ 4 h 88"/>
                <a:gd name="T42" fmla="*/ 24 w 84"/>
                <a:gd name="T43" fmla="*/ 0 h 88"/>
                <a:gd name="T44" fmla="*/ 30 w 84"/>
                <a:gd name="T45" fmla="*/ 2 h 88"/>
                <a:gd name="T46" fmla="*/ 32 w 84"/>
                <a:gd name="T47" fmla="*/ 4 h 88"/>
                <a:gd name="T48" fmla="*/ 36 w 84"/>
                <a:gd name="T49" fmla="*/ 4 h 88"/>
                <a:gd name="T50" fmla="*/ 38 w 84"/>
                <a:gd name="T51" fmla="*/ 2 h 88"/>
                <a:gd name="T52" fmla="*/ 42 w 84"/>
                <a:gd name="T53" fmla="*/ 0 h 88"/>
                <a:gd name="T54" fmla="*/ 50 w 84"/>
                <a:gd name="T55" fmla="*/ 0 h 88"/>
                <a:gd name="T56" fmla="*/ 58 w 84"/>
                <a:gd name="T57" fmla="*/ 2 h 88"/>
                <a:gd name="T58" fmla="*/ 64 w 84"/>
                <a:gd name="T59" fmla="*/ 0 h 88"/>
                <a:gd name="T60" fmla="*/ 72 w 84"/>
                <a:gd name="T61" fmla="*/ 0 h 88"/>
                <a:gd name="T62" fmla="*/ 76 w 84"/>
                <a:gd name="T63" fmla="*/ 4 h 88"/>
                <a:gd name="T64" fmla="*/ 78 w 84"/>
                <a:gd name="T65" fmla="*/ 12 h 88"/>
                <a:gd name="T66" fmla="*/ 82 w 84"/>
                <a:gd name="T67" fmla="*/ 32 h 88"/>
                <a:gd name="T68" fmla="*/ 80 w 84"/>
                <a:gd name="T69" fmla="*/ 46 h 88"/>
                <a:gd name="T70" fmla="*/ 76 w 84"/>
                <a:gd name="T71" fmla="*/ 68 h 88"/>
                <a:gd name="T72" fmla="*/ 84 w 84"/>
                <a:gd name="T73" fmla="*/ 88 h 88"/>
                <a:gd name="T74" fmla="*/ 42 w 84"/>
                <a:gd name="T75" fmla="*/ 86 h 8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84"/>
                <a:gd name="T115" fmla="*/ 0 h 88"/>
                <a:gd name="T116" fmla="*/ 84 w 84"/>
                <a:gd name="T117" fmla="*/ 88 h 8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84" h="88">
                  <a:moveTo>
                    <a:pt x="42" y="86"/>
                  </a:moveTo>
                  <a:lnTo>
                    <a:pt x="42" y="84"/>
                  </a:lnTo>
                  <a:lnTo>
                    <a:pt x="44" y="82"/>
                  </a:lnTo>
                  <a:lnTo>
                    <a:pt x="44" y="78"/>
                  </a:lnTo>
                  <a:lnTo>
                    <a:pt x="46" y="74"/>
                  </a:lnTo>
                  <a:lnTo>
                    <a:pt x="44" y="68"/>
                  </a:lnTo>
                  <a:lnTo>
                    <a:pt x="42" y="66"/>
                  </a:lnTo>
                  <a:lnTo>
                    <a:pt x="40" y="64"/>
                  </a:lnTo>
                  <a:lnTo>
                    <a:pt x="36" y="64"/>
                  </a:lnTo>
                  <a:lnTo>
                    <a:pt x="32" y="64"/>
                  </a:lnTo>
                  <a:lnTo>
                    <a:pt x="30" y="64"/>
                  </a:lnTo>
                  <a:lnTo>
                    <a:pt x="28" y="62"/>
                  </a:lnTo>
                  <a:lnTo>
                    <a:pt x="26" y="58"/>
                  </a:lnTo>
                  <a:lnTo>
                    <a:pt x="26" y="54"/>
                  </a:lnTo>
                  <a:lnTo>
                    <a:pt x="26" y="50"/>
                  </a:lnTo>
                  <a:lnTo>
                    <a:pt x="26" y="48"/>
                  </a:lnTo>
                  <a:lnTo>
                    <a:pt x="24" y="46"/>
                  </a:lnTo>
                  <a:lnTo>
                    <a:pt x="22" y="44"/>
                  </a:lnTo>
                  <a:lnTo>
                    <a:pt x="18" y="42"/>
                  </a:lnTo>
                  <a:lnTo>
                    <a:pt x="14" y="44"/>
                  </a:lnTo>
                  <a:lnTo>
                    <a:pt x="10" y="48"/>
                  </a:lnTo>
                  <a:lnTo>
                    <a:pt x="10" y="46"/>
                  </a:lnTo>
                  <a:lnTo>
                    <a:pt x="10" y="44"/>
                  </a:lnTo>
                  <a:lnTo>
                    <a:pt x="10" y="40"/>
                  </a:lnTo>
                  <a:lnTo>
                    <a:pt x="10" y="36"/>
                  </a:lnTo>
                  <a:lnTo>
                    <a:pt x="8" y="32"/>
                  </a:lnTo>
                  <a:lnTo>
                    <a:pt x="6" y="28"/>
                  </a:lnTo>
                  <a:lnTo>
                    <a:pt x="4" y="24"/>
                  </a:lnTo>
                  <a:lnTo>
                    <a:pt x="2" y="20"/>
                  </a:lnTo>
                  <a:lnTo>
                    <a:pt x="2" y="14"/>
                  </a:lnTo>
                  <a:lnTo>
                    <a:pt x="0" y="10"/>
                  </a:lnTo>
                  <a:lnTo>
                    <a:pt x="0" y="6"/>
                  </a:lnTo>
                  <a:lnTo>
                    <a:pt x="2" y="6"/>
                  </a:lnTo>
                  <a:lnTo>
                    <a:pt x="6" y="8"/>
                  </a:lnTo>
                  <a:lnTo>
                    <a:pt x="10" y="8"/>
                  </a:lnTo>
                  <a:lnTo>
                    <a:pt x="16" y="6"/>
                  </a:lnTo>
                  <a:lnTo>
                    <a:pt x="20" y="4"/>
                  </a:lnTo>
                  <a:lnTo>
                    <a:pt x="22" y="4"/>
                  </a:lnTo>
                  <a:lnTo>
                    <a:pt x="22" y="2"/>
                  </a:lnTo>
                  <a:lnTo>
                    <a:pt x="24" y="0"/>
                  </a:lnTo>
                  <a:lnTo>
                    <a:pt x="28" y="0"/>
                  </a:lnTo>
                  <a:lnTo>
                    <a:pt x="30" y="2"/>
                  </a:lnTo>
                  <a:lnTo>
                    <a:pt x="30" y="4"/>
                  </a:lnTo>
                  <a:lnTo>
                    <a:pt x="32" y="4"/>
                  </a:lnTo>
                  <a:lnTo>
                    <a:pt x="34" y="6"/>
                  </a:lnTo>
                  <a:lnTo>
                    <a:pt x="36" y="4"/>
                  </a:lnTo>
                  <a:lnTo>
                    <a:pt x="38" y="2"/>
                  </a:lnTo>
                  <a:lnTo>
                    <a:pt x="40" y="2"/>
                  </a:lnTo>
                  <a:lnTo>
                    <a:pt x="42" y="0"/>
                  </a:lnTo>
                  <a:lnTo>
                    <a:pt x="46" y="0"/>
                  </a:lnTo>
                  <a:lnTo>
                    <a:pt x="50" y="0"/>
                  </a:lnTo>
                  <a:lnTo>
                    <a:pt x="56" y="2"/>
                  </a:lnTo>
                  <a:lnTo>
                    <a:pt x="58" y="2"/>
                  </a:lnTo>
                  <a:lnTo>
                    <a:pt x="62" y="2"/>
                  </a:lnTo>
                  <a:lnTo>
                    <a:pt x="64" y="0"/>
                  </a:lnTo>
                  <a:lnTo>
                    <a:pt x="68" y="0"/>
                  </a:lnTo>
                  <a:lnTo>
                    <a:pt x="72" y="0"/>
                  </a:lnTo>
                  <a:lnTo>
                    <a:pt x="74" y="2"/>
                  </a:lnTo>
                  <a:lnTo>
                    <a:pt x="76" y="4"/>
                  </a:lnTo>
                  <a:lnTo>
                    <a:pt x="76" y="8"/>
                  </a:lnTo>
                  <a:lnTo>
                    <a:pt x="78" y="12"/>
                  </a:lnTo>
                  <a:lnTo>
                    <a:pt x="80" y="20"/>
                  </a:lnTo>
                  <a:lnTo>
                    <a:pt x="82" y="32"/>
                  </a:lnTo>
                  <a:lnTo>
                    <a:pt x="80" y="42"/>
                  </a:lnTo>
                  <a:lnTo>
                    <a:pt x="80" y="46"/>
                  </a:lnTo>
                  <a:lnTo>
                    <a:pt x="78" y="56"/>
                  </a:lnTo>
                  <a:lnTo>
                    <a:pt x="76" y="68"/>
                  </a:lnTo>
                  <a:lnTo>
                    <a:pt x="78" y="76"/>
                  </a:lnTo>
                  <a:lnTo>
                    <a:pt x="84" y="88"/>
                  </a:lnTo>
                  <a:lnTo>
                    <a:pt x="66" y="82"/>
                  </a:lnTo>
                  <a:lnTo>
                    <a:pt x="42" y="8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21" name="Freeform 269"/>
            <p:cNvSpPr>
              <a:spLocks/>
            </p:cNvSpPr>
            <p:nvPr/>
          </p:nvSpPr>
          <p:spPr bwMode="gray">
            <a:xfrm>
              <a:off x="773" y="2924"/>
              <a:ext cx="74" cy="38"/>
            </a:xfrm>
            <a:custGeom>
              <a:avLst/>
              <a:gdLst>
                <a:gd name="T0" fmla="*/ 28 w 74"/>
                <a:gd name="T1" fmla="*/ 8 h 38"/>
                <a:gd name="T2" fmla="*/ 28 w 74"/>
                <a:gd name="T3" fmla="*/ 8 h 38"/>
                <a:gd name="T4" fmla="*/ 24 w 74"/>
                <a:gd name="T5" fmla="*/ 8 h 38"/>
                <a:gd name="T6" fmla="*/ 20 w 74"/>
                <a:gd name="T7" fmla="*/ 8 h 38"/>
                <a:gd name="T8" fmla="*/ 16 w 74"/>
                <a:gd name="T9" fmla="*/ 10 h 38"/>
                <a:gd name="T10" fmla="*/ 12 w 74"/>
                <a:gd name="T11" fmla="*/ 12 h 38"/>
                <a:gd name="T12" fmla="*/ 8 w 74"/>
                <a:gd name="T13" fmla="*/ 16 h 38"/>
                <a:gd name="T14" fmla="*/ 4 w 74"/>
                <a:gd name="T15" fmla="*/ 22 h 38"/>
                <a:gd name="T16" fmla="*/ 0 w 74"/>
                <a:gd name="T17" fmla="*/ 38 h 38"/>
                <a:gd name="T18" fmla="*/ 0 w 74"/>
                <a:gd name="T19" fmla="*/ 38 h 38"/>
                <a:gd name="T20" fmla="*/ 2 w 74"/>
                <a:gd name="T21" fmla="*/ 38 h 38"/>
                <a:gd name="T22" fmla="*/ 6 w 74"/>
                <a:gd name="T23" fmla="*/ 36 h 38"/>
                <a:gd name="T24" fmla="*/ 10 w 74"/>
                <a:gd name="T25" fmla="*/ 36 h 38"/>
                <a:gd name="T26" fmla="*/ 16 w 74"/>
                <a:gd name="T27" fmla="*/ 38 h 38"/>
                <a:gd name="T28" fmla="*/ 16 w 74"/>
                <a:gd name="T29" fmla="*/ 38 h 38"/>
                <a:gd name="T30" fmla="*/ 18 w 74"/>
                <a:gd name="T31" fmla="*/ 38 h 38"/>
                <a:gd name="T32" fmla="*/ 22 w 74"/>
                <a:gd name="T33" fmla="*/ 38 h 38"/>
                <a:gd name="T34" fmla="*/ 28 w 74"/>
                <a:gd name="T35" fmla="*/ 36 h 38"/>
                <a:gd name="T36" fmla="*/ 28 w 74"/>
                <a:gd name="T37" fmla="*/ 36 h 38"/>
                <a:gd name="T38" fmla="*/ 30 w 74"/>
                <a:gd name="T39" fmla="*/ 36 h 38"/>
                <a:gd name="T40" fmla="*/ 32 w 74"/>
                <a:gd name="T41" fmla="*/ 36 h 38"/>
                <a:gd name="T42" fmla="*/ 36 w 74"/>
                <a:gd name="T43" fmla="*/ 36 h 38"/>
                <a:gd name="T44" fmla="*/ 36 w 74"/>
                <a:gd name="T45" fmla="*/ 36 h 38"/>
                <a:gd name="T46" fmla="*/ 36 w 74"/>
                <a:gd name="T47" fmla="*/ 34 h 38"/>
                <a:gd name="T48" fmla="*/ 36 w 74"/>
                <a:gd name="T49" fmla="*/ 32 h 38"/>
                <a:gd name="T50" fmla="*/ 38 w 74"/>
                <a:gd name="T51" fmla="*/ 30 h 38"/>
                <a:gd name="T52" fmla="*/ 40 w 74"/>
                <a:gd name="T53" fmla="*/ 28 h 38"/>
                <a:gd name="T54" fmla="*/ 40 w 74"/>
                <a:gd name="T55" fmla="*/ 26 h 38"/>
                <a:gd name="T56" fmla="*/ 42 w 74"/>
                <a:gd name="T57" fmla="*/ 24 h 38"/>
                <a:gd name="T58" fmla="*/ 44 w 74"/>
                <a:gd name="T59" fmla="*/ 22 h 38"/>
                <a:gd name="T60" fmla="*/ 46 w 74"/>
                <a:gd name="T61" fmla="*/ 22 h 38"/>
                <a:gd name="T62" fmla="*/ 50 w 74"/>
                <a:gd name="T63" fmla="*/ 20 h 38"/>
                <a:gd name="T64" fmla="*/ 60 w 74"/>
                <a:gd name="T65" fmla="*/ 20 h 38"/>
                <a:gd name="T66" fmla="*/ 62 w 74"/>
                <a:gd name="T67" fmla="*/ 20 h 38"/>
                <a:gd name="T68" fmla="*/ 64 w 74"/>
                <a:gd name="T69" fmla="*/ 22 h 38"/>
                <a:gd name="T70" fmla="*/ 68 w 74"/>
                <a:gd name="T71" fmla="*/ 22 h 38"/>
                <a:gd name="T72" fmla="*/ 70 w 74"/>
                <a:gd name="T73" fmla="*/ 22 h 38"/>
                <a:gd name="T74" fmla="*/ 72 w 74"/>
                <a:gd name="T75" fmla="*/ 22 h 38"/>
                <a:gd name="T76" fmla="*/ 74 w 74"/>
                <a:gd name="T77" fmla="*/ 20 h 38"/>
                <a:gd name="T78" fmla="*/ 74 w 74"/>
                <a:gd name="T79" fmla="*/ 20 h 38"/>
                <a:gd name="T80" fmla="*/ 74 w 74"/>
                <a:gd name="T81" fmla="*/ 18 h 38"/>
                <a:gd name="T82" fmla="*/ 72 w 74"/>
                <a:gd name="T83" fmla="*/ 16 h 38"/>
                <a:gd name="T84" fmla="*/ 70 w 74"/>
                <a:gd name="T85" fmla="*/ 16 h 38"/>
                <a:gd name="T86" fmla="*/ 66 w 74"/>
                <a:gd name="T87" fmla="*/ 14 h 38"/>
                <a:gd name="T88" fmla="*/ 64 w 74"/>
                <a:gd name="T89" fmla="*/ 12 h 38"/>
                <a:gd name="T90" fmla="*/ 62 w 74"/>
                <a:gd name="T91" fmla="*/ 8 h 38"/>
                <a:gd name="T92" fmla="*/ 60 w 74"/>
                <a:gd name="T93" fmla="*/ 4 h 38"/>
                <a:gd name="T94" fmla="*/ 60 w 74"/>
                <a:gd name="T95" fmla="*/ 2 h 38"/>
                <a:gd name="T96" fmla="*/ 58 w 74"/>
                <a:gd name="T97" fmla="*/ 0 h 38"/>
                <a:gd name="T98" fmla="*/ 58 w 74"/>
                <a:gd name="T99" fmla="*/ 0 h 38"/>
                <a:gd name="T100" fmla="*/ 56 w 74"/>
                <a:gd name="T101" fmla="*/ 0 h 38"/>
                <a:gd name="T102" fmla="*/ 54 w 74"/>
                <a:gd name="T103" fmla="*/ 2 h 38"/>
                <a:gd name="T104" fmla="*/ 50 w 74"/>
                <a:gd name="T105" fmla="*/ 2 h 38"/>
                <a:gd name="T106" fmla="*/ 46 w 74"/>
                <a:gd name="T107" fmla="*/ 4 h 38"/>
                <a:gd name="T108" fmla="*/ 40 w 74"/>
                <a:gd name="T109" fmla="*/ 6 h 38"/>
                <a:gd name="T110" fmla="*/ 36 w 74"/>
                <a:gd name="T111" fmla="*/ 8 h 38"/>
                <a:gd name="T112" fmla="*/ 28 w 74"/>
                <a:gd name="T113" fmla="*/ 8 h 38"/>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4"/>
                <a:gd name="T172" fmla="*/ 0 h 38"/>
                <a:gd name="T173" fmla="*/ 74 w 74"/>
                <a:gd name="T174" fmla="*/ 38 h 38"/>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4" h="38">
                  <a:moveTo>
                    <a:pt x="28" y="8"/>
                  </a:moveTo>
                  <a:lnTo>
                    <a:pt x="28" y="8"/>
                  </a:lnTo>
                  <a:lnTo>
                    <a:pt x="24" y="8"/>
                  </a:lnTo>
                  <a:lnTo>
                    <a:pt x="20" y="8"/>
                  </a:lnTo>
                  <a:lnTo>
                    <a:pt x="16" y="10"/>
                  </a:lnTo>
                  <a:lnTo>
                    <a:pt x="12" y="12"/>
                  </a:lnTo>
                  <a:lnTo>
                    <a:pt x="8" y="16"/>
                  </a:lnTo>
                  <a:lnTo>
                    <a:pt x="4" y="22"/>
                  </a:lnTo>
                  <a:lnTo>
                    <a:pt x="0" y="38"/>
                  </a:lnTo>
                  <a:lnTo>
                    <a:pt x="2" y="38"/>
                  </a:lnTo>
                  <a:lnTo>
                    <a:pt x="6" y="36"/>
                  </a:lnTo>
                  <a:lnTo>
                    <a:pt x="10" y="36"/>
                  </a:lnTo>
                  <a:lnTo>
                    <a:pt x="16" y="38"/>
                  </a:lnTo>
                  <a:lnTo>
                    <a:pt x="18" y="38"/>
                  </a:lnTo>
                  <a:lnTo>
                    <a:pt x="22" y="38"/>
                  </a:lnTo>
                  <a:lnTo>
                    <a:pt x="28" y="36"/>
                  </a:lnTo>
                  <a:lnTo>
                    <a:pt x="30" y="36"/>
                  </a:lnTo>
                  <a:lnTo>
                    <a:pt x="32" y="36"/>
                  </a:lnTo>
                  <a:lnTo>
                    <a:pt x="36" y="36"/>
                  </a:lnTo>
                  <a:lnTo>
                    <a:pt x="36" y="34"/>
                  </a:lnTo>
                  <a:lnTo>
                    <a:pt x="36" y="32"/>
                  </a:lnTo>
                  <a:lnTo>
                    <a:pt x="38" y="30"/>
                  </a:lnTo>
                  <a:lnTo>
                    <a:pt x="40" y="28"/>
                  </a:lnTo>
                  <a:lnTo>
                    <a:pt x="40" y="26"/>
                  </a:lnTo>
                  <a:lnTo>
                    <a:pt x="42" y="24"/>
                  </a:lnTo>
                  <a:lnTo>
                    <a:pt x="44" y="22"/>
                  </a:lnTo>
                  <a:lnTo>
                    <a:pt x="46" y="22"/>
                  </a:lnTo>
                  <a:lnTo>
                    <a:pt x="50" y="20"/>
                  </a:lnTo>
                  <a:lnTo>
                    <a:pt x="60" y="20"/>
                  </a:lnTo>
                  <a:lnTo>
                    <a:pt x="62" y="20"/>
                  </a:lnTo>
                  <a:lnTo>
                    <a:pt x="64" y="22"/>
                  </a:lnTo>
                  <a:lnTo>
                    <a:pt x="68" y="22"/>
                  </a:lnTo>
                  <a:lnTo>
                    <a:pt x="70" y="22"/>
                  </a:lnTo>
                  <a:lnTo>
                    <a:pt x="72" y="22"/>
                  </a:lnTo>
                  <a:lnTo>
                    <a:pt x="74" y="20"/>
                  </a:lnTo>
                  <a:lnTo>
                    <a:pt x="74" y="18"/>
                  </a:lnTo>
                  <a:lnTo>
                    <a:pt x="72" y="16"/>
                  </a:lnTo>
                  <a:lnTo>
                    <a:pt x="70" y="16"/>
                  </a:lnTo>
                  <a:lnTo>
                    <a:pt x="66" y="14"/>
                  </a:lnTo>
                  <a:lnTo>
                    <a:pt x="64" y="12"/>
                  </a:lnTo>
                  <a:lnTo>
                    <a:pt x="62" y="8"/>
                  </a:lnTo>
                  <a:lnTo>
                    <a:pt x="60" y="4"/>
                  </a:lnTo>
                  <a:lnTo>
                    <a:pt x="60" y="2"/>
                  </a:lnTo>
                  <a:lnTo>
                    <a:pt x="58" y="0"/>
                  </a:lnTo>
                  <a:lnTo>
                    <a:pt x="56" y="0"/>
                  </a:lnTo>
                  <a:lnTo>
                    <a:pt x="54" y="2"/>
                  </a:lnTo>
                  <a:lnTo>
                    <a:pt x="50" y="2"/>
                  </a:lnTo>
                  <a:lnTo>
                    <a:pt x="46" y="4"/>
                  </a:lnTo>
                  <a:lnTo>
                    <a:pt x="40" y="6"/>
                  </a:lnTo>
                  <a:lnTo>
                    <a:pt x="36" y="8"/>
                  </a:lnTo>
                  <a:lnTo>
                    <a:pt x="28" y="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22" name="Freeform 270"/>
            <p:cNvSpPr>
              <a:spLocks/>
            </p:cNvSpPr>
            <p:nvPr/>
          </p:nvSpPr>
          <p:spPr bwMode="gray">
            <a:xfrm>
              <a:off x="809" y="2944"/>
              <a:ext cx="32" cy="106"/>
            </a:xfrm>
            <a:custGeom>
              <a:avLst/>
              <a:gdLst>
                <a:gd name="T0" fmla="*/ 14 w 32"/>
                <a:gd name="T1" fmla="*/ 0 h 106"/>
                <a:gd name="T2" fmla="*/ 14 w 32"/>
                <a:gd name="T3" fmla="*/ 0 h 106"/>
                <a:gd name="T4" fmla="*/ 12 w 32"/>
                <a:gd name="T5" fmla="*/ 0 h 106"/>
                <a:gd name="T6" fmla="*/ 8 w 32"/>
                <a:gd name="T7" fmla="*/ 2 h 106"/>
                <a:gd name="T8" fmla="*/ 6 w 32"/>
                <a:gd name="T9" fmla="*/ 4 h 106"/>
                <a:gd name="T10" fmla="*/ 4 w 32"/>
                <a:gd name="T11" fmla="*/ 6 h 106"/>
                <a:gd name="T12" fmla="*/ 4 w 32"/>
                <a:gd name="T13" fmla="*/ 8 h 106"/>
                <a:gd name="T14" fmla="*/ 4 w 32"/>
                <a:gd name="T15" fmla="*/ 10 h 106"/>
                <a:gd name="T16" fmla="*/ 2 w 32"/>
                <a:gd name="T17" fmla="*/ 12 h 106"/>
                <a:gd name="T18" fmla="*/ 0 w 32"/>
                <a:gd name="T19" fmla="*/ 12 h 106"/>
                <a:gd name="T20" fmla="*/ 0 w 32"/>
                <a:gd name="T21" fmla="*/ 14 h 106"/>
                <a:gd name="T22" fmla="*/ 2 w 32"/>
                <a:gd name="T23" fmla="*/ 18 h 106"/>
                <a:gd name="T24" fmla="*/ 2 w 32"/>
                <a:gd name="T25" fmla="*/ 24 h 106"/>
                <a:gd name="T26" fmla="*/ 4 w 32"/>
                <a:gd name="T27" fmla="*/ 28 h 106"/>
                <a:gd name="T28" fmla="*/ 6 w 32"/>
                <a:gd name="T29" fmla="*/ 32 h 106"/>
                <a:gd name="T30" fmla="*/ 6 w 32"/>
                <a:gd name="T31" fmla="*/ 36 h 106"/>
                <a:gd name="T32" fmla="*/ 6 w 32"/>
                <a:gd name="T33" fmla="*/ 40 h 106"/>
                <a:gd name="T34" fmla="*/ 6 w 32"/>
                <a:gd name="T35" fmla="*/ 44 h 106"/>
                <a:gd name="T36" fmla="*/ 8 w 32"/>
                <a:gd name="T37" fmla="*/ 50 h 106"/>
                <a:gd name="T38" fmla="*/ 6 w 32"/>
                <a:gd name="T39" fmla="*/ 58 h 106"/>
                <a:gd name="T40" fmla="*/ 6 w 32"/>
                <a:gd name="T41" fmla="*/ 58 h 106"/>
                <a:gd name="T42" fmla="*/ 6 w 32"/>
                <a:gd name="T43" fmla="*/ 62 h 106"/>
                <a:gd name="T44" fmla="*/ 4 w 32"/>
                <a:gd name="T45" fmla="*/ 68 h 106"/>
                <a:gd name="T46" fmla="*/ 4 w 32"/>
                <a:gd name="T47" fmla="*/ 74 h 106"/>
                <a:gd name="T48" fmla="*/ 2 w 32"/>
                <a:gd name="T49" fmla="*/ 80 h 106"/>
                <a:gd name="T50" fmla="*/ 2 w 32"/>
                <a:gd name="T51" fmla="*/ 88 h 106"/>
                <a:gd name="T52" fmla="*/ 10 w 32"/>
                <a:gd name="T53" fmla="*/ 104 h 106"/>
                <a:gd name="T54" fmla="*/ 28 w 32"/>
                <a:gd name="T55" fmla="*/ 106 h 106"/>
                <a:gd name="T56" fmla="*/ 28 w 32"/>
                <a:gd name="T57" fmla="*/ 102 h 106"/>
                <a:gd name="T58" fmla="*/ 30 w 32"/>
                <a:gd name="T59" fmla="*/ 88 h 106"/>
                <a:gd name="T60" fmla="*/ 32 w 32"/>
                <a:gd name="T61" fmla="*/ 74 h 106"/>
                <a:gd name="T62" fmla="*/ 32 w 32"/>
                <a:gd name="T63" fmla="*/ 62 h 106"/>
                <a:gd name="T64" fmla="*/ 32 w 32"/>
                <a:gd name="T65" fmla="*/ 50 h 106"/>
                <a:gd name="T66" fmla="*/ 30 w 32"/>
                <a:gd name="T67" fmla="*/ 40 h 106"/>
                <a:gd name="T68" fmla="*/ 30 w 32"/>
                <a:gd name="T69" fmla="*/ 36 h 106"/>
                <a:gd name="T70" fmla="*/ 24 w 32"/>
                <a:gd name="T71" fmla="*/ 8 h 106"/>
                <a:gd name="T72" fmla="*/ 20 w 32"/>
                <a:gd name="T73" fmla="*/ 2 h 106"/>
                <a:gd name="T74" fmla="*/ 14 w 32"/>
                <a:gd name="T75" fmla="*/ 0 h 10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32"/>
                <a:gd name="T115" fmla="*/ 0 h 106"/>
                <a:gd name="T116" fmla="*/ 32 w 32"/>
                <a:gd name="T117" fmla="*/ 106 h 10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32" h="106">
                  <a:moveTo>
                    <a:pt x="14" y="0"/>
                  </a:moveTo>
                  <a:lnTo>
                    <a:pt x="14" y="0"/>
                  </a:lnTo>
                  <a:lnTo>
                    <a:pt x="12" y="0"/>
                  </a:lnTo>
                  <a:lnTo>
                    <a:pt x="8" y="2"/>
                  </a:lnTo>
                  <a:lnTo>
                    <a:pt x="6" y="4"/>
                  </a:lnTo>
                  <a:lnTo>
                    <a:pt x="4" y="6"/>
                  </a:lnTo>
                  <a:lnTo>
                    <a:pt x="4" y="8"/>
                  </a:lnTo>
                  <a:lnTo>
                    <a:pt x="4" y="10"/>
                  </a:lnTo>
                  <a:lnTo>
                    <a:pt x="2" y="12"/>
                  </a:lnTo>
                  <a:lnTo>
                    <a:pt x="0" y="12"/>
                  </a:lnTo>
                  <a:lnTo>
                    <a:pt x="0" y="14"/>
                  </a:lnTo>
                  <a:lnTo>
                    <a:pt x="2" y="18"/>
                  </a:lnTo>
                  <a:lnTo>
                    <a:pt x="2" y="24"/>
                  </a:lnTo>
                  <a:lnTo>
                    <a:pt x="4" y="28"/>
                  </a:lnTo>
                  <a:lnTo>
                    <a:pt x="6" y="32"/>
                  </a:lnTo>
                  <a:lnTo>
                    <a:pt x="6" y="36"/>
                  </a:lnTo>
                  <a:lnTo>
                    <a:pt x="6" y="40"/>
                  </a:lnTo>
                  <a:lnTo>
                    <a:pt x="6" y="44"/>
                  </a:lnTo>
                  <a:lnTo>
                    <a:pt x="8" y="50"/>
                  </a:lnTo>
                  <a:lnTo>
                    <a:pt x="6" y="58"/>
                  </a:lnTo>
                  <a:lnTo>
                    <a:pt x="6" y="62"/>
                  </a:lnTo>
                  <a:lnTo>
                    <a:pt x="4" y="68"/>
                  </a:lnTo>
                  <a:lnTo>
                    <a:pt x="4" y="74"/>
                  </a:lnTo>
                  <a:lnTo>
                    <a:pt x="2" y="80"/>
                  </a:lnTo>
                  <a:lnTo>
                    <a:pt x="2" y="88"/>
                  </a:lnTo>
                  <a:lnTo>
                    <a:pt x="10" y="104"/>
                  </a:lnTo>
                  <a:lnTo>
                    <a:pt x="28" y="106"/>
                  </a:lnTo>
                  <a:lnTo>
                    <a:pt x="28" y="102"/>
                  </a:lnTo>
                  <a:lnTo>
                    <a:pt x="30" y="88"/>
                  </a:lnTo>
                  <a:lnTo>
                    <a:pt x="32" y="74"/>
                  </a:lnTo>
                  <a:lnTo>
                    <a:pt x="32" y="62"/>
                  </a:lnTo>
                  <a:lnTo>
                    <a:pt x="32" y="50"/>
                  </a:lnTo>
                  <a:lnTo>
                    <a:pt x="30" y="40"/>
                  </a:lnTo>
                  <a:lnTo>
                    <a:pt x="30" y="36"/>
                  </a:lnTo>
                  <a:lnTo>
                    <a:pt x="24" y="8"/>
                  </a:lnTo>
                  <a:lnTo>
                    <a:pt x="20" y="2"/>
                  </a:lnTo>
                  <a:lnTo>
                    <a:pt x="14"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23" name="Freeform 271"/>
            <p:cNvSpPr>
              <a:spLocks/>
            </p:cNvSpPr>
            <p:nvPr/>
          </p:nvSpPr>
          <p:spPr bwMode="gray">
            <a:xfrm>
              <a:off x="829" y="2944"/>
              <a:ext cx="26" cy="106"/>
            </a:xfrm>
            <a:custGeom>
              <a:avLst/>
              <a:gdLst>
                <a:gd name="T0" fmla="*/ 0 w 26"/>
                <a:gd name="T1" fmla="*/ 2 h 106"/>
                <a:gd name="T2" fmla="*/ 0 w 26"/>
                <a:gd name="T3" fmla="*/ 2 h 106"/>
                <a:gd name="T4" fmla="*/ 4 w 26"/>
                <a:gd name="T5" fmla="*/ 0 h 106"/>
                <a:gd name="T6" fmla="*/ 8 w 26"/>
                <a:gd name="T7" fmla="*/ 2 h 106"/>
                <a:gd name="T8" fmla="*/ 14 w 26"/>
                <a:gd name="T9" fmla="*/ 2 h 106"/>
                <a:gd name="T10" fmla="*/ 14 w 26"/>
                <a:gd name="T11" fmla="*/ 4 h 106"/>
                <a:gd name="T12" fmla="*/ 14 w 26"/>
                <a:gd name="T13" fmla="*/ 6 h 106"/>
                <a:gd name="T14" fmla="*/ 14 w 26"/>
                <a:gd name="T15" fmla="*/ 8 h 106"/>
                <a:gd name="T16" fmla="*/ 14 w 26"/>
                <a:gd name="T17" fmla="*/ 10 h 106"/>
                <a:gd name="T18" fmla="*/ 16 w 26"/>
                <a:gd name="T19" fmla="*/ 12 h 106"/>
                <a:gd name="T20" fmla="*/ 18 w 26"/>
                <a:gd name="T21" fmla="*/ 14 h 106"/>
                <a:gd name="T22" fmla="*/ 18 w 26"/>
                <a:gd name="T23" fmla="*/ 14 h 106"/>
                <a:gd name="T24" fmla="*/ 20 w 26"/>
                <a:gd name="T25" fmla="*/ 18 h 106"/>
                <a:gd name="T26" fmla="*/ 24 w 26"/>
                <a:gd name="T27" fmla="*/ 22 h 106"/>
                <a:gd name="T28" fmla="*/ 24 w 26"/>
                <a:gd name="T29" fmla="*/ 28 h 106"/>
                <a:gd name="T30" fmla="*/ 26 w 26"/>
                <a:gd name="T31" fmla="*/ 36 h 106"/>
                <a:gd name="T32" fmla="*/ 26 w 26"/>
                <a:gd name="T33" fmla="*/ 42 h 106"/>
                <a:gd name="T34" fmla="*/ 26 w 26"/>
                <a:gd name="T35" fmla="*/ 56 h 106"/>
                <a:gd name="T36" fmla="*/ 26 w 26"/>
                <a:gd name="T37" fmla="*/ 74 h 106"/>
                <a:gd name="T38" fmla="*/ 26 w 26"/>
                <a:gd name="T39" fmla="*/ 90 h 106"/>
                <a:gd name="T40" fmla="*/ 26 w 26"/>
                <a:gd name="T41" fmla="*/ 96 h 106"/>
                <a:gd name="T42" fmla="*/ 24 w 26"/>
                <a:gd name="T43" fmla="*/ 96 h 106"/>
                <a:gd name="T44" fmla="*/ 20 w 26"/>
                <a:gd name="T45" fmla="*/ 98 h 106"/>
                <a:gd name="T46" fmla="*/ 18 w 26"/>
                <a:gd name="T47" fmla="*/ 100 h 106"/>
                <a:gd name="T48" fmla="*/ 14 w 26"/>
                <a:gd name="T49" fmla="*/ 102 h 106"/>
                <a:gd name="T50" fmla="*/ 8 w 26"/>
                <a:gd name="T51" fmla="*/ 106 h 106"/>
                <a:gd name="T52" fmla="*/ 8 w 26"/>
                <a:gd name="T53" fmla="*/ 102 h 106"/>
                <a:gd name="T54" fmla="*/ 10 w 26"/>
                <a:gd name="T55" fmla="*/ 88 h 106"/>
                <a:gd name="T56" fmla="*/ 12 w 26"/>
                <a:gd name="T57" fmla="*/ 74 h 106"/>
                <a:gd name="T58" fmla="*/ 12 w 26"/>
                <a:gd name="T59" fmla="*/ 60 h 106"/>
                <a:gd name="T60" fmla="*/ 10 w 26"/>
                <a:gd name="T61" fmla="*/ 48 h 106"/>
                <a:gd name="T62" fmla="*/ 10 w 26"/>
                <a:gd name="T63" fmla="*/ 40 h 106"/>
                <a:gd name="T64" fmla="*/ 10 w 26"/>
                <a:gd name="T65" fmla="*/ 34 h 106"/>
                <a:gd name="T66" fmla="*/ 8 w 26"/>
                <a:gd name="T67" fmla="*/ 28 h 106"/>
                <a:gd name="T68" fmla="*/ 6 w 26"/>
                <a:gd name="T69" fmla="*/ 10 h 106"/>
                <a:gd name="T70" fmla="*/ 4 w 26"/>
                <a:gd name="T71" fmla="*/ 10 h 106"/>
                <a:gd name="T72" fmla="*/ 4 w 26"/>
                <a:gd name="T73" fmla="*/ 8 h 106"/>
                <a:gd name="T74" fmla="*/ 2 w 26"/>
                <a:gd name="T75" fmla="*/ 4 h 106"/>
                <a:gd name="T76" fmla="*/ 2 w 26"/>
                <a:gd name="T77" fmla="*/ 2 h 106"/>
                <a:gd name="T78" fmla="*/ 0 w 26"/>
                <a:gd name="T79" fmla="*/ 2 h 10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26"/>
                <a:gd name="T121" fmla="*/ 0 h 106"/>
                <a:gd name="T122" fmla="*/ 26 w 26"/>
                <a:gd name="T123" fmla="*/ 106 h 10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26" h="106">
                  <a:moveTo>
                    <a:pt x="0" y="2"/>
                  </a:moveTo>
                  <a:lnTo>
                    <a:pt x="0" y="2"/>
                  </a:lnTo>
                  <a:lnTo>
                    <a:pt x="4" y="0"/>
                  </a:lnTo>
                  <a:lnTo>
                    <a:pt x="8" y="2"/>
                  </a:lnTo>
                  <a:lnTo>
                    <a:pt x="14" y="2"/>
                  </a:lnTo>
                  <a:lnTo>
                    <a:pt x="14" y="4"/>
                  </a:lnTo>
                  <a:lnTo>
                    <a:pt x="14" y="6"/>
                  </a:lnTo>
                  <a:lnTo>
                    <a:pt x="14" y="8"/>
                  </a:lnTo>
                  <a:lnTo>
                    <a:pt x="14" y="10"/>
                  </a:lnTo>
                  <a:lnTo>
                    <a:pt x="16" y="12"/>
                  </a:lnTo>
                  <a:lnTo>
                    <a:pt x="18" y="14"/>
                  </a:lnTo>
                  <a:lnTo>
                    <a:pt x="20" y="18"/>
                  </a:lnTo>
                  <a:lnTo>
                    <a:pt x="24" y="22"/>
                  </a:lnTo>
                  <a:lnTo>
                    <a:pt x="24" y="28"/>
                  </a:lnTo>
                  <a:lnTo>
                    <a:pt x="26" y="36"/>
                  </a:lnTo>
                  <a:lnTo>
                    <a:pt x="26" y="42"/>
                  </a:lnTo>
                  <a:lnTo>
                    <a:pt x="26" y="56"/>
                  </a:lnTo>
                  <a:lnTo>
                    <a:pt x="26" y="74"/>
                  </a:lnTo>
                  <a:lnTo>
                    <a:pt x="26" y="90"/>
                  </a:lnTo>
                  <a:lnTo>
                    <a:pt x="26" y="96"/>
                  </a:lnTo>
                  <a:lnTo>
                    <a:pt x="24" y="96"/>
                  </a:lnTo>
                  <a:lnTo>
                    <a:pt x="20" y="98"/>
                  </a:lnTo>
                  <a:lnTo>
                    <a:pt x="18" y="100"/>
                  </a:lnTo>
                  <a:lnTo>
                    <a:pt x="14" y="102"/>
                  </a:lnTo>
                  <a:lnTo>
                    <a:pt x="8" y="106"/>
                  </a:lnTo>
                  <a:lnTo>
                    <a:pt x="8" y="102"/>
                  </a:lnTo>
                  <a:lnTo>
                    <a:pt x="10" y="88"/>
                  </a:lnTo>
                  <a:lnTo>
                    <a:pt x="12" y="74"/>
                  </a:lnTo>
                  <a:lnTo>
                    <a:pt x="12" y="60"/>
                  </a:lnTo>
                  <a:lnTo>
                    <a:pt x="10" y="48"/>
                  </a:lnTo>
                  <a:lnTo>
                    <a:pt x="10" y="40"/>
                  </a:lnTo>
                  <a:lnTo>
                    <a:pt x="10" y="34"/>
                  </a:lnTo>
                  <a:lnTo>
                    <a:pt x="8" y="28"/>
                  </a:lnTo>
                  <a:lnTo>
                    <a:pt x="6" y="10"/>
                  </a:lnTo>
                  <a:lnTo>
                    <a:pt x="4" y="10"/>
                  </a:lnTo>
                  <a:lnTo>
                    <a:pt x="4" y="8"/>
                  </a:lnTo>
                  <a:lnTo>
                    <a:pt x="2" y="4"/>
                  </a:lnTo>
                  <a:lnTo>
                    <a:pt x="2" y="2"/>
                  </a:lnTo>
                  <a:lnTo>
                    <a:pt x="0" y="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24" name="Freeform 272"/>
            <p:cNvSpPr>
              <a:spLocks/>
            </p:cNvSpPr>
            <p:nvPr/>
          </p:nvSpPr>
          <p:spPr bwMode="gray">
            <a:xfrm>
              <a:off x="841" y="2938"/>
              <a:ext cx="42" cy="102"/>
            </a:xfrm>
            <a:custGeom>
              <a:avLst/>
              <a:gdLst>
                <a:gd name="T0" fmla="*/ 14 w 42"/>
                <a:gd name="T1" fmla="*/ 102 h 102"/>
                <a:gd name="T2" fmla="*/ 14 w 42"/>
                <a:gd name="T3" fmla="*/ 96 h 102"/>
                <a:gd name="T4" fmla="*/ 14 w 42"/>
                <a:gd name="T5" fmla="*/ 82 h 102"/>
                <a:gd name="T6" fmla="*/ 14 w 42"/>
                <a:gd name="T7" fmla="*/ 64 h 102"/>
                <a:gd name="T8" fmla="*/ 14 w 42"/>
                <a:gd name="T9" fmla="*/ 46 h 102"/>
                <a:gd name="T10" fmla="*/ 14 w 42"/>
                <a:gd name="T11" fmla="*/ 36 h 102"/>
                <a:gd name="T12" fmla="*/ 12 w 42"/>
                <a:gd name="T13" fmla="*/ 30 h 102"/>
                <a:gd name="T14" fmla="*/ 8 w 42"/>
                <a:gd name="T15" fmla="*/ 24 h 102"/>
                <a:gd name="T16" fmla="*/ 6 w 42"/>
                <a:gd name="T17" fmla="*/ 20 h 102"/>
                <a:gd name="T18" fmla="*/ 2 w 42"/>
                <a:gd name="T19" fmla="*/ 18 h 102"/>
                <a:gd name="T20" fmla="*/ 0 w 42"/>
                <a:gd name="T21" fmla="*/ 12 h 102"/>
                <a:gd name="T22" fmla="*/ 2 w 42"/>
                <a:gd name="T23" fmla="*/ 8 h 102"/>
                <a:gd name="T24" fmla="*/ 14 w 42"/>
                <a:gd name="T25" fmla="*/ 8 h 102"/>
                <a:gd name="T26" fmla="*/ 16 w 42"/>
                <a:gd name="T27" fmla="*/ 0 h 102"/>
                <a:gd name="T28" fmla="*/ 28 w 42"/>
                <a:gd name="T29" fmla="*/ 10 h 102"/>
                <a:gd name="T30" fmla="*/ 30 w 42"/>
                <a:gd name="T31" fmla="*/ 12 h 102"/>
                <a:gd name="T32" fmla="*/ 34 w 42"/>
                <a:gd name="T33" fmla="*/ 16 h 102"/>
                <a:gd name="T34" fmla="*/ 40 w 42"/>
                <a:gd name="T35" fmla="*/ 22 h 102"/>
                <a:gd name="T36" fmla="*/ 42 w 42"/>
                <a:gd name="T37" fmla="*/ 34 h 102"/>
                <a:gd name="T38" fmla="*/ 38 w 42"/>
                <a:gd name="T39" fmla="*/ 48 h 102"/>
                <a:gd name="T40" fmla="*/ 38 w 42"/>
                <a:gd name="T41" fmla="*/ 52 h 102"/>
                <a:gd name="T42" fmla="*/ 36 w 42"/>
                <a:gd name="T43" fmla="*/ 64 h 102"/>
                <a:gd name="T44" fmla="*/ 36 w 42"/>
                <a:gd name="T45" fmla="*/ 82 h 102"/>
                <a:gd name="T46" fmla="*/ 34 w 42"/>
                <a:gd name="T47" fmla="*/ 98 h 102"/>
                <a:gd name="T48" fmla="*/ 14 w 42"/>
                <a:gd name="T49" fmla="*/ 102 h 10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42"/>
                <a:gd name="T76" fmla="*/ 0 h 102"/>
                <a:gd name="T77" fmla="*/ 42 w 42"/>
                <a:gd name="T78" fmla="*/ 102 h 10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42" h="102">
                  <a:moveTo>
                    <a:pt x="14" y="102"/>
                  </a:moveTo>
                  <a:lnTo>
                    <a:pt x="14" y="96"/>
                  </a:lnTo>
                  <a:lnTo>
                    <a:pt x="14" y="82"/>
                  </a:lnTo>
                  <a:lnTo>
                    <a:pt x="14" y="64"/>
                  </a:lnTo>
                  <a:lnTo>
                    <a:pt x="14" y="46"/>
                  </a:lnTo>
                  <a:lnTo>
                    <a:pt x="14" y="36"/>
                  </a:lnTo>
                  <a:lnTo>
                    <a:pt x="12" y="30"/>
                  </a:lnTo>
                  <a:lnTo>
                    <a:pt x="8" y="24"/>
                  </a:lnTo>
                  <a:lnTo>
                    <a:pt x="6" y="20"/>
                  </a:lnTo>
                  <a:lnTo>
                    <a:pt x="2" y="18"/>
                  </a:lnTo>
                  <a:lnTo>
                    <a:pt x="0" y="12"/>
                  </a:lnTo>
                  <a:lnTo>
                    <a:pt x="2" y="8"/>
                  </a:lnTo>
                  <a:lnTo>
                    <a:pt x="14" y="8"/>
                  </a:lnTo>
                  <a:lnTo>
                    <a:pt x="16" y="0"/>
                  </a:lnTo>
                  <a:lnTo>
                    <a:pt x="28" y="10"/>
                  </a:lnTo>
                  <a:lnTo>
                    <a:pt x="30" y="12"/>
                  </a:lnTo>
                  <a:lnTo>
                    <a:pt x="34" y="16"/>
                  </a:lnTo>
                  <a:lnTo>
                    <a:pt x="40" y="22"/>
                  </a:lnTo>
                  <a:lnTo>
                    <a:pt x="42" y="34"/>
                  </a:lnTo>
                  <a:lnTo>
                    <a:pt x="38" y="48"/>
                  </a:lnTo>
                  <a:lnTo>
                    <a:pt x="38" y="52"/>
                  </a:lnTo>
                  <a:lnTo>
                    <a:pt x="36" y="64"/>
                  </a:lnTo>
                  <a:lnTo>
                    <a:pt x="36" y="82"/>
                  </a:lnTo>
                  <a:lnTo>
                    <a:pt x="34" y="98"/>
                  </a:lnTo>
                  <a:lnTo>
                    <a:pt x="14" y="10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25" name="Freeform 273"/>
            <p:cNvSpPr>
              <a:spLocks/>
            </p:cNvSpPr>
            <p:nvPr/>
          </p:nvSpPr>
          <p:spPr bwMode="gray">
            <a:xfrm>
              <a:off x="683" y="2614"/>
              <a:ext cx="158" cy="126"/>
            </a:xfrm>
            <a:custGeom>
              <a:avLst/>
              <a:gdLst>
                <a:gd name="T0" fmla="*/ 0 w 158"/>
                <a:gd name="T1" fmla="*/ 120 h 126"/>
                <a:gd name="T2" fmla="*/ 2 w 158"/>
                <a:gd name="T3" fmla="*/ 118 h 126"/>
                <a:gd name="T4" fmla="*/ 2 w 158"/>
                <a:gd name="T5" fmla="*/ 116 h 126"/>
                <a:gd name="T6" fmla="*/ 14 w 158"/>
                <a:gd name="T7" fmla="*/ 112 h 126"/>
                <a:gd name="T8" fmla="*/ 22 w 158"/>
                <a:gd name="T9" fmla="*/ 106 h 126"/>
                <a:gd name="T10" fmla="*/ 30 w 158"/>
                <a:gd name="T11" fmla="*/ 98 h 126"/>
                <a:gd name="T12" fmla="*/ 38 w 158"/>
                <a:gd name="T13" fmla="*/ 90 h 126"/>
                <a:gd name="T14" fmla="*/ 44 w 158"/>
                <a:gd name="T15" fmla="*/ 82 h 126"/>
                <a:gd name="T16" fmla="*/ 46 w 158"/>
                <a:gd name="T17" fmla="*/ 80 h 126"/>
                <a:gd name="T18" fmla="*/ 46 w 158"/>
                <a:gd name="T19" fmla="*/ 68 h 126"/>
                <a:gd name="T20" fmla="*/ 50 w 158"/>
                <a:gd name="T21" fmla="*/ 60 h 126"/>
                <a:gd name="T22" fmla="*/ 56 w 158"/>
                <a:gd name="T23" fmla="*/ 54 h 126"/>
                <a:gd name="T24" fmla="*/ 60 w 158"/>
                <a:gd name="T25" fmla="*/ 48 h 126"/>
                <a:gd name="T26" fmla="*/ 60 w 158"/>
                <a:gd name="T27" fmla="*/ 44 h 126"/>
                <a:gd name="T28" fmla="*/ 64 w 158"/>
                <a:gd name="T29" fmla="*/ 40 h 126"/>
                <a:gd name="T30" fmla="*/ 66 w 158"/>
                <a:gd name="T31" fmla="*/ 36 h 126"/>
                <a:gd name="T32" fmla="*/ 70 w 158"/>
                <a:gd name="T33" fmla="*/ 34 h 126"/>
                <a:gd name="T34" fmla="*/ 74 w 158"/>
                <a:gd name="T35" fmla="*/ 32 h 126"/>
                <a:gd name="T36" fmla="*/ 76 w 158"/>
                <a:gd name="T37" fmla="*/ 30 h 126"/>
                <a:gd name="T38" fmla="*/ 78 w 158"/>
                <a:gd name="T39" fmla="*/ 30 h 126"/>
                <a:gd name="T40" fmla="*/ 76 w 158"/>
                <a:gd name="T41" fmla="*/ 20 h 126"/>
                <a:gd name="T42" fmla="*/ 76 w 158"/>
                <a:gd name="T43" fmla="*/ 14 h 126"/>
                <a:gd name="T44" fmla="*/ 78 w 158"/>
                <a:gd name="T45" fmla="*/ 8 h 126"/>
                <a:gd name="T46" fmla="*/ 78 w 158"/>
                <a:gd name="T47" fmla="*/ 4 h 126"/>
                <a:gd name="T48" fmla="*/ 80 w 158"/>
                <a:gd name="T49" fmla="*/ 0 h 126"/>
                <a:gd name="T50" fmla="*/ 80 w 158"/>
                <a:gd name="T51" fmla="*/ 0 h 126"/>
                <a:gd name="T52" fmla="*/ 82 w 158"/>
                <a:gd name="T53" fmla="*/ 0 h 126"/>
                <a:gd name="T54" fmla="*/ 84 w 158"/>
                <a:gd name="T55" fmla="*/ 2 h 126"/>
                <a:gd name="T56" fmla="*/ 88 w 158"/>
                <a:gd name="T57" fmla="*/ 4 h 126"/>
                <a:gd name="T58" fmla="*/ 92 w 158"/>
                <a:gd name="T59" fmla="*/ 6 h 126"/>
                <a:gd name="T60" fmla="*/ 98 w 158"/>
                <a:gd name="T61" fmla="*/ 8 h 126"/>
                <a:gd name="T62" fmla="*/ 104 w 158"/>
                <a:gd name="T63" fmla="*/ 10 h 126"/>
                <a:gd name="T64" fmla="*/ 114 w 158"/>
                <a:gd name="T65" fmla="*/ 12 h 126"/>
                <a:gd name="T66" fmla="*/ 126 w 158"/>
                <a:gd name="T67" fmla="*/ 12 h 126"/>
                <a:gd name="T68" fmla="*/ 134 w 158"/>
                <a:gd name="T69" fmla="*/ 12 h 126"/>
                <a:gd name="T70" fmla="*/ 136 w 158"/>
                <a:gd name="T71" fmla="*/ 12 h 126"/>
                <a:gd name="T72" fmla="*/ 138 w 158"/>
                <a:gd name="T73" fmla="*/ 12 h 126"/>
                <a:gd name="T74" fmla="*/ 142 w 158"/>
                <a:gd name="T75" fmla="*/ 14 h 126"/>
                <a:gd name="T76" fmla="*/ 144 w 158"/>
                <a:gd name="T77" fmla="*/ 18 h 126"/>
                <a:gd name="T78" fmla="*/ 146 w 158"/>
                <a:gd name="T79" fmla="*/ 22 h 126"/>
                <a:gd name="T80" fmla="*/ 146 w 158"/>
                <a:gd name="T81" fmla="*/ 28 h 126"/>
                <a:gd name="T82" fmla="*/ 146 w 158"/>
                <a:gd name="T83" fmla="*/ 34 h 126"/>
                <a:gd name="T84" fmla="*/ 146 w 158"/>
                <a:gd name="T85" fmla="*/ 38 h 126"/>
                <a:gd name="T86" fmla="*/ 148 w 158"/>
                <a:gd name="T87" fmla="*/ 42 h 126"/>
                <a:gd name="T88" fmla="*/ 150 w 158"/>
                <a:gd name="T89" fmla="*/ 46 h 126"/>
                <a:gd name="T90" fmla="*/ 158 w 158"/>
                <a:gd name="T91" fmla="*/ 54 h 126"/>
                <a:gd name="T92" fmla="*/ 156 w 158"/>
                <a:gd name="T93" fmla="*/ 54 h 126"/>
                <a:gd name="T94" fmla="*/ 154 w 158"/>
                <a:gd name="T95" fmla="*/ 54 h 126"/>
                <a:gd name="T96" fmla="*/ 150 w 158"/>
                <a:gd name="T97" fmla="*/ 54 h 126"/>
                <a:gd name="T98" fmla="*/ 146 w 158"/>
                <a:gd name="T99" fmla="*/ 54 h 126"/>
                <a:gd name="T100" fmla="*/ 142 w 158"/>
                <a:gd name="T101" fmla="*/ 54 h 126"/>
                <a:gd name="T102" fmla="*/ 140 w 158"/>
                <a:gd name="T103" fmla="*/ 56 h 126"/>
                <a:gd name="T104" fmla="*/ 136 w 158"/>
                <a:gd name="T105" fmla="*/ 58 h 126"/>
                <a:gd name="T106" fmla="*/ 136 w 158"/>
                <a:gd name="T107" fmla="*/ 62 h 126"/>
                <a:gd name="T108" fmla="*/ 134 w 158"/>
                <a:gd name="T109" fmla="*/ 74 h 126"/>
                <a:gd name="T110" fmla="*/ 82 w 158"/>
                <a:gd name="T111" fmla="*/ 92 h 126"/>
                <a:gd name="T112" fmla="*/ 68 w 158"/>
                <a:gd name="T113" fmla="*/ 96 h 126"/>
                <a:gd name="T114" fmla="*/ 60 w 158"/>
                <a:gd name="T115" fmla="*/ 104 h 126"/>
                <a:gd name="T116" fmla="*/ 48 w 158"/>
                <a:gd name="T117" fmla="*/ 110 h 126"/>
                <a:gd name="T118" fmla="*/ 52 w 158"/>
                <a:gd name="T119" fmla="*/ 126 h 126"/>
                <a:gd name="T120" fmla="*/ 0 w 158"/>
                <a:gd name="T121" fmla="*/ 120 h 12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58"/>
                <a:gd name="T184" fmla="*/ 0 h 126"/>
                <a:gd name="T185" fmla="*/ 158 w 158"/>
                <a:gd name="T186" fmla="*/ 126 h 12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58" h="126">
                  <a:moveTo>
                    <a:pt x="0" y="120"/>
                  </a:moveTo>
                  <a:lnTo>
                    <a:pt x="2" y="118"/>
                  </a:lnTo>
                  <a:lnTo>
                    <a:pt x="2" y="116"/>
                  </a:lnTo>
                  <a:lnTo>
                    <a:pt x="14" y="112"/>
                  </a:lnTo>
                  <a:lnTo>
                    <a:pt x="22" y="106"/>
                  </a:lnTo>
                  <a:lnTo>
                    <a:pt x="30" y="98"/>
                  </a:lnTo>
                  <a:lnTo>
                    <a:pt x="38" y="90"/>
                  </a:lnTo>
                  <a:lnTo>
                    <a:pt x="44" y="82"/>
                  </a:lnTo>
                  <a:lnTo>
                    <a:pt x="46" y="80"/>
                  </a:lnTo>
                  <a:lnTo>
                    <a:pt x="46" y="68"/>
                  </a:lnTo>
                  <a:lnTo>
                    <a:pt x="50" y="60"/>
                  </a:lnTo>
                  <a:lnTo>
                    <a:pt x="56" y="54"/>
                  </a:lnTo>
                  <a:lnTo>
                    <a:pt x="60" y="48"/>
                  </a:lnTo>
                  <a:lnTo>
                    <a:pt x="60" y="44"/>
                  </a:lnTo>
                  <a:lnTo>
                    <a:pt x="64" y="40"/>
                  </a:lnTo>
                  <a:lnTo>
                    <a:pt x="66" y="36"/>
                  </a:lnTo>
                  <a:lnTo>
                    <a:pt x="70" y="34"/>
                  </a:lnTo>
                  <a:lnTo>
                    <a:pt x="74" y="32"/>
                  </a:lnTo>
                  <a:lnTo>
                    <a:pt x="76" y="30"/>
                  </a:lnTo>
                  <a:lnTo>
                    <a:pt x="78" y="30"/>
                  </a:lnTo>
                  <a:lnTo>
                    <a:pt x="76" y="20"/>
                  </a:lnTo>
                  <a:lnTo>
                    <a:pt x="76" y="14"/>
                  </a:lnTo>
                  <a:lnTo>
                    <a:pt x="78" y="8"/>
                  </a:lnTo>
                  <a:lnTo>
                    <a:pt x="78" y="4"/>
                  </a:lnTo>
                  <a:lnTo>
                    <a:pt x="80" y="0"/>
                  </a:lnTo>
                  <a:lnTo>
                    <a:pt x="82" y="0"/>
                  </a:lnTo>
                  <a:lnTo>
                    <a:pt x="84" y="2"/>
                  </a:lnTo>
                  <a:lnTo>
                    <a:pt x="88" y="4"/>
                  </a:lnTo>
                  <a:lnTo>
                    <a:pt x="92" y="6"/>
                  </a:lnTo>
                  <a:lnTo>
                    <a:pt x="98" y="8"/>
                  </a:lnTo>
                  <a:lnTo>
                    <a:pt x="104" y="10"/>
                  </a:lnTo>
                  <a:lnTo>
                    <a:pt x="114" y="12"/>
                  </a:lnTo>
                  <a:lnTo>
                    <a:pt x="126" y="12"/>
                  </a:lnTo>
                  <a:lnTo>
                    <a:pt x="134" y="12"/>
                  </a:lnTo>
                  <a:lnTo>
                    <a:pt x="136" y="12"/>
                  </a:lnTo>
                  <a:lnTo>
                    <a:pt x="138" y="12"/>
                  </a:lnTo>
                  <a:lnTo>
                    <a:pt x="142" y="14"/>
                  </a:lnTo>
                  <a:lnTo>
                    <a:pt x="144" y="18"/>
                  </a:lnTo>
                  <a:lnTo>
                    <a:pt x="146" y="22"/>
                  </a:lnTo>
                  <a:lnTo>
                    <a:pt x="146" y="28"/>
                  </a:lnTo>
                  <a:lnTo>
                    <a:pt x="146" y="34"/>
                  </a:lnTo>
                  <a:lnTo>
                    <a:pt x="146" y="38"/>
                  </a:lnTo>
                  <a:lnTo>
                    <a:pt x="148" y="42"/>
                  </a:lnTo>
                  <a:lnTo>
                    <a:pt x="150" y="46"/>
                  </a:lnTo>
                  <a:lnTo>
                    <a:pt x="158" y="54"/>
                  </a:lnTo>
                  <a:lnTo>
                    <a:pt x="156" y="54"/>
                  </a:lnTo>
                  <a:lnTo>
                    <a:pt x="154" y="54"/>
                  </a:lnTo>
                  <a:lnTo>
                    <a:pt x="150" y="54"/>
                  </a:lnTo>
                  <a:lnTo>
                    <a:pt x="146" y="54"/>
                  </a:lnTo>
                  <a:lnTo>
                    <a:pt x="142" y="54"/>
                  </a:lnTo>
                  <a:lnTo>
                    <a:pt x="140" y="56"/>
                  </a:lnTo>
                  <a:lnTo>
                    <a:pt x="136" y="58"/>
                  </a:lnTo>
                  <a:lnTo>
                    <a:pt x="136" y="62"/>
                  </a:lnTo>
                  <a:lnTo>
                    <a:pt x="134" y="74"/>
                  </a:lnTo>
                  <a:lnTo>
                    <a:pt x="82" y="92"/>
                  </a:lnTo>
                  <a:lnTo>
                    <a:pt x="68" y="96"/>
                  </a:lnTo>
                  <a:lnTo>
                    <a:pt x="60" y="104"/>
                  </a:lnTo>
                  <a:lnTo>
                    <a:pt x="48" y="110"/>
                  </a:lnTo>
                  <a:lnTo>
                    <a:pt x="52" y="126"/>
                  </a:lnTo>
                  <a:lnTo>
                    <a:pt x="0" y="12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26" name="Freeform 274"/>
            <p:cNvSpPr>
              <a:spLocks/>
            </p:cNvSpPr>
            <p:nvPr/>
          </p:nvSpPr>
          <p:spPr bwMode="gray">
            <a:xfrm>
              <a:off x="941" y="2592"/>
              <a:ext cx="52" cy="112"/>
            </a:xfrm>
            <a:custGeom>
              <a:avLst/>
              <a:gdLst>
                <a:gd name="T0" fmla="*/ 8 w 52"/>
                <a:gd name="T1" fmla="*/ 12 h 112"/>
                <a:gd name="T2" fmla="*/ 6 w 52"/>
                <a:gd name="T3" fmla="*/ 18 h 112"/>
                <a:gd name="T4" fmla="*/ 4 w 52"/>
                <a:gd name="T5" fmla="*/ 28 h 112"/>
                <a:gd name="T6" fmla="*/ 4 w 52"/>
                <a:gd name="T7" fmla="*/ 32 h 112"/>
                <a:gd name="T8" fmla="*/ 2 w 52"/>
                <a:gd name="T9" fmla="*/ 38 h 112"/>
                <a:gd name="T10" fmla="*/ 0 w 52"/>
                <a:gd name="T11" fmla="*/ 40 h 112"/>
                <a:gd name="T12" fmla="*/ 0 w 52"/>
                <a:gd name="T13" fmla="*/ 46 h 112"/>
                <a:gd name="T14" fmla="*/ 2 w 52"/>
                <a:gd name="T15" fmla="*/ 50 h 112"/>
                <a:gd name="T16" fmla="*/ 2 w 52"/>
                <a:gd name="T17" fmla="*/ 54 h 112"/>
                <a:gd name="T18" fmla="*/ 2 w 52"/>
                <a:gd name="T19" fmla="*/ 58 h 112"/>
                <a:gd name="T20" fmla="*/ 6 w 52"/>
                <a:gd name="T21" fmla="*/ 64 h 112"/>
                <a:gd name="T22" fmla="*/ 8 w 52"/>
                <a:gd name="T23" fmla="*/ 64 h 112"/>
                <a:gd name="T24" fmla="*/ 10 w 52"/>
                <a:gd name="T25" fmla="*/ 68 h 112"/>
                <a:gd name="T26" fmla="*/ 14 w 52"/>
                <a:gd name="T27" fmla="*/ 88 h 112"/>
                <a:gd name="T28" fmla="*/ 22 w 52"/>
                <a:gd name="T29" fmla="*/ 112 h 112"/>
                <a:gd name="T30" fmla="*/ 26 w 52"/>
                <a:gd name="T31" fmla="*/ 108 h 112"/>
                <a:gd name="T32" fmla="*/ 34 w 52"/>
                <a:gd name="T33" fmla="*/ 102 h 112"/>
                <a:gd name="T34" fmla="*/ 40 w 52"/>
                <a:gd name="T35" fmla="*/ 96 h 112"/>
                <a:gd name="T36" fmla="*/ 40 w 52"/>
                <a:gd name="T37" fmla="*/ 92 h 112"/>
                <a:gd name="T38" fmla="*/ 38 w 52"/>
                <a:gd name="T39" fmla="*/ 88 h 112"/>
                <a:gd name="T40" fmla="*/ 38 w 52"/>
                <a:gd name="T41" fmla="*/ 84 h 112"/>
                <a:gd name="T42" fmla="*/ 44 w 52"/>
                <a:gd name="T43" fmla="*/ 82 h 112"/>
                <a:gd name="T44" fmla="*/ 48 w 52"/>
                <a:gd name="T45" fmla="*/ 76 h 112"/>
                <a:gd name="T46" fmla="*/ 46 w 52"/>
                <a:gd name="T47" fmla="*/ 68 h 112"/>
                <a:gd name="T48" fmla="*/ 44 w 52"/>
                <a:gd name="T49" fmla="*/ 62 h 112"/>
                <a:gd name="T50" fmla="*/ 42 w 52"/>
                <a:gd name="T51" fmla="*/ 60 h 112"/>
                <a:gd name="T52" fmla="*/ 42 w 52"/>
                <a:gd name="T53" fmla="*/ 54 h 112"/>
                <a:gd name="T54" fmla="*/ 44 w 52"/>
                <a:gd name="T55" fmla="*/ 50 h 112"/>
                <a:gd name="T56" fmla="*/ 48 w 52"/>
                <a:gd name="T57" fmla="*/ 46 h 112"/>
                <a:gd name="T58" fmla="*/ 50 w 52"/>
                <a:gd name="T59" fmla="*/ 44 h 112"/>
                <a:gd name="T60" fmla="*/ 50 w 52"/>
                <a:gd name="T61" fmla="*/ 42 h 112"/>
                <a:gd name="T62" fmla="*/ 48 w 52"/>
                <a:gd name="T63" fmla="*/ 40 h 112"/>
                <a:gd name="T64" fmla="*/ 46 w 52"/>
                <a:gd name="T65" fmla="*/ 36 h 112"/>
                <a:gd name="T66" fmla="*/ 44 w 52"/>
                <a:gd name="T67" fmla="*/ 28 h 112"/>
                <a:gd name="T68" fmla="*/ 46 w 52"/>
                <a:gd name="T69" fmla="*/ 24 h 112"/>
                <a:gd name="T70" fmla="*/ 52 w 52"/>
                <a:gd name="T71" fmla="*/ 20 h 112"/>
                <a:gd name="T72" fmla="*/ 32 w 52"/>
                <a:gd name="T73" fmla="*/ 2 h 112"/>
                <a:gd name="T74" fmla="*/ 30 w 52"/>
                <a:gd name="T75" fmla="*/ 0 h 112"/>
                <a:gd name="T76" fmla="*/ 22 w 52"/>
                <a:gd name="T77" fmla="*/ 2 h 112"/>
                <a:gd name="T78" fmla="*/ 16 w 52"/>
                <a:gd name="T79" fmla="*/ 4 h 112"/>
                <a:gd name="T80" fmla="*/ 12 w 52"/>
                <a:gd name="T81" fmla="*/ 8 h 11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52"/>
                <a:gd name="T124" fmla="*/ 0 h 112"/>
                <a:gd name="T125" fmla="*/ 52 w 52"/>
                <a:gd name="T126" fmla="*/ 112 h 112"/>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52" h="112">
                  <a:moveTo>
                    <a:pt x="10" y="12"/>
                  </a:moveTo>
                  <a:lnTo>
                    <a:pt x="8" y="12"/>
                  </a:lnTo>
                  <a:lnTo>
                    <a:pt x="8" y="14"/>
                  </a:lnTo>
                  <a:lnTo>
                    <a:pt x="6" y="18"/>
                  </a:lnTo>
                  <a:lnTo>
                    <a:pt x="4" y="22"/>
                  </a:lnTo>
                  <a:lnTo>
                    <a:pt x="4" y="28"/>
                  </a:lnTo>
                  <a:lnTo>
                    <a:pt x="4" y="30"/>
                  </a:lnTo>
                  <a:lnTo>
                    <a:pt x="4" y="32"/>
                  </a:lnTo>
                  <a:lnTo>
                    <a:pt x="4" y="36"/>
                  </a:lnTo>
                  <a:lnTo>
                    <a:pt x="2" y="38"/>
                  </a:lnTo>
                  <a:lnTo>
                    <a:pt x="0" y="40"/>
                  </a:lnTo>
                  <a:lnTo>
                    <a:pt x="0" y="42"/>
                  </a:lnTo>
                  <a:lnTo>
                    <a:pt x="0" y="46"/>
                  </a:lnTo>
                  <a:lnTo>
                    <a:pt x="0" y="48"/>
                  </a:lnTo>
                  <a:lnTo>
                    <a:pt x="2" y="50"/>
                  </a:lnTo>
                  <a:lnTo>
                    <a:pt x="2" y="52"/>
                  </a:lnTo>
                  <a:lnTo>
                    <a:pt x="2" y="54"/>
                  </a:lnTo>
                  <a:lnTo>
                    <a:pt x="2" y="56"/>
                  </a:lnTo>
                  <a:lnTo>
                    <a:pt x="2" y="58"/>
                  </a:lnTo>
                  <a:lnTo>
                    <a:pt x="4" y="62"/>
                  </a:lnTo>
                  <a:lnTo>
                    <a:pt x="6" y="64"/>
                  </a:lnTo>
                  <a:lnTo>
                    <a:pt x="8" y="64"/>
                  </a:lnTo>
                  <a:lnTo>
                    <a:pt x="10" y="66"/>
                  </a:lnTo>
                  <a:lnTo>
                    <a:pt x="10" y="68"/>
                  </a:lnTo>
                  <a:lnTo>
                    <a:pt x="12" y="76"/>
                  </a:lnTo>
                  <a:lnTo>
                    <a:pt x="14" y="88"/>
                  </a:lnTo>
                  <a:lnTo>
                    <a:pt x="18" y="102"/>
                  </a:lnTo>
                  <a:lnTo>
                    <a:pt x="22" y="112"/>
                  </a:lnTo>
                  <a:lnTo>
                    <a:pt x="24" y="112"/>
                  </a:lnTo>
                  <a:lnTo>
                    <a:pt x="26" y="108"/>
                  </a:lnTo>
                  <a:lnTo>
                    <a:pt x="30" y="106"/>
                  </a:lnTo>
                  <a:lnTo>
                    <a:pt x="34" y="102"/>
                  </a:lnTo>
                  <a:lnTo>
                    <a:pt x="36" y="98"/>
                  </a:lnTo>
                  <a:lnTo>
                    <a:pt x="40" y="96"/>
                  </a:lnTo>
                  <a:lnTo>
                    <a:pt x="40" y="92"/>
                  </a:lnTo>
                  <a:lnTo>
                    <a:pt x="38" y="90"/>
                  </a:lnTo>
                  <a:lnTo>
                    <a:pt x="38" y="88"/>
                  </a:lnTo>
                  <a:lnTo>
                    <a:pt x="38" y="86"/>
                  </a:lnTo>
                  <a:lnTo>
                    <a:pt x="38" y="84"/>
                  </a:lnTo>
                  <a:lnTo>
                    <a:pt x="42" y="82"/>
                  </a:lnTo>
                  <a:lnTo>
                    <a:pt x="44" y="82"/>
                  </a:lnTo>
                  <a:lnTo>
                    <a:pt x="46" y="80"/>
                  </a:lnTo>
                  <a:lnTo>
                    <a:pt x="48" y="76"/>
                  </a:lnTo>
                  <a:lnTo>
                    <a:pt x="48" y="72"/>
                  </a:lnTo>
                  <a:lnTo>
                    <a:pt x="46" y="68"/>
                  </a:lnTo>
                  <a:lnTo>
                    <a:pt x="46" y="64"/>
                  </a:lnTo>
                  <a:lnTo>
                    <a:pt x="44" y="62"/>
                  </a:lnTo>
                  <a:lnTo>
                    <a:pt x="44" y="60"/>
                  </a:lnTo>
                  <a:lnTo>
                    <a:pt x="42" y="60"/>
                  </a:lnTo>
                  <a:lnTo>
                    <a:pt x="42" y="56"/>
                  </a:lnTo>
                  <a:lnTo>
                    <a:pt x="42" y="54"/>
                  </a:lnTo>
                  <a:lnTo>
                    <a:pt x="44" y="50"/>
                  </a:lnTo>
                  <a:lnTo>
                    <a:pt x="46" y="48"/>
                  </a:lnTo>
                  <a:lnTo>
                    <a:pt x="48" y="46"/>
                  </a:lnTo>
                  <a:lnTo>
                    <a:pt x="50" y="46"/>
                  </a:lnTo>
                  <a:lnTo>
                    <a:pt x="50" y="44"/>
                  </a:lnTo>
                  <a:lnTo>
                    <a:pt x="50" y="42"/>
                  </a:lnTo>
                  <a:lnTo>
                    <a:pt x="48" y="40"/>
                  </a:lnTo>
                  <a:lnTo>
                    <a:pt x="46" y="38"/>
                  </a:lnTo>
                  <a:lnTo>
                    <a:pt x="46" y="36"/>
                  </a:lnTo>
                  <a:lnTo>
                    <a:pt x="44" y="32"/>
                  </a:lnTo>
                  <a:lnTo>
                    <a:pt x="44" y="28"/>
                  </a:lnTo>
                  <a:lnTo>
                    <a:pt x="46" y="26"/>
                  </a:lnTo>
                  <a:lnTo>
                    <a:pt x="46" y="24"/>
                  </a:lnTo>
                  <a:lnTo>
                    <a:pt x="50" y="22"/>
                  </a:lnTo>
                  <a:lnTo>
                    <a:pt x="52" y="20"/>
                  </a:lnTo>
                  <a:lnTo>
                    <a:pt x="48" y="12"/>
                  </a:lnTo>
                  <a:lnTo>
                    <a:pt x="32" y="2"/>
                  </a:lnTo>
                  <a:lnTo>
                    <a:pt x="30" y="0"/>
                  </a:lnTo>
                  <a:lnTo>
                    <a:pt x="26" y="0"/>
                  </a:lnTo>
                  <a:lnTo>
                    <a:pt x="22" y="2"/>
                  </a:lnTo>
                  <a:lnTo>
                    <a:pt x="18" y="4"/>
                  </a:lnTo>
                  <a:lnTo>
                    <a:pt x="16" y="4"/>
                  </a:lnTo>
                  <a:lnTo>
                    <a:pt x="14" y="6"/>
                  </a:lnTo>
                  <a:lnTo>
                    <a:pt x="12" y="8"/>
                  </a:lnTo>
                  <a:lnTo>
                    <a:pt x="10" y="1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27" name="Freeform 275"/>
            <p:cNvSpPr>
              <a:spLocks/>
            </p:cNvSpPr>
            <p:nvPr/>
          </p:nvSpPr>
          <p:spPr bwMode="gray">
            <a:xfrm>
              <a:off x="963" y="2654"/>
              <a:ext cx="206" cy="202"/>
            </a:xfrm>
            <a:custGeom>
              <a:avLst/>
              <a:gdLst>
                <a:gd name="T0" fmla="*/ 200 w 206"/>
                <a:gd name="T1" fmla="*/ 34 h 202"/>
                <a:gd name="T2" fmla="*/ 192 w 206"/>
                <a:gd name="T3" fmla="*/ 30 h 202"/>
                <a:gd name="T4" fmla="*/ 182 w 206"/>
                <a:gd name="T5" fmla="*/ 24 h 202"/>
                <a:gd name="T6" fmla="*/ 174 w 206"/>
                <a:gd name="T7" fmla="*/ 22 h 202"/>
                <a:gd name="T8" fmla="*/ 170 w 206"/>
                <a:gd name="T9" fmla="*/ 22 h 202"/>
                <a:gd name="T10" fmla="*/ 162 w 206"/>
                <a:gd name="T11" fmla="*/ 22 h 202"/>
                <a:gd name="T12" fmla="*/ 148 w 206"/>
                <a:gd name="T13" fmla="*/ 26 h 202"/>
                <a:gd name="T14" fmla="*/ 138 w 206"/>
                <a:gd name="T15" fmla="*/ 28 h 202"/>
                <a:gd name="T16" fmla="*/ 136 w 206"/>
                <a:gd name="T17" fmla="*/ 34 h 202"/>
                <a:gd name="T18" fmla="*/ 138 w 206"/>
                <a:gd name="T19" fmla="*/ 42 h 202"/>
                <a:gd name="T20" fmla="*/ 140 w 206"/>
                <a:gd name="T21" fmla="*/ 46 h 202"/>
                <a:gd name="T22" fmla="*/ 138 w 206"/>
                <a:gd name="T23" fmla="*/ 54 h 202"/>
                <a:gd name="T24" fmla="*/ 122 w 206"/>
                <a:gd name="T25" fmla="*/ 56 h 202"/>
                <a:gd name="T26" fmla="*/ 106 w 206"/>
                <a:gd name="T27" fmla="*/ 52 h 202"/>
                <a:gd name="T28" fmla="*/ 96 w 206"/>
                <a:gd name="T29" fmla="*/ 44 h 202"/>
                <a:gd name="T30" fmla="*/ 88 w 206"/>
                <a:gd name="T31" fmla="*/ 36 h 202"/>
                <a:gd name="T32" fmla="*/ 84 w 206"/>
                <a:gd name="T33" fmla="*/ 26 h 202"/>
                <a:gd name="T34" fmla="*/ 80 w 206"/>
                <a:gd name="T35" fmla="*/ 18 h 202"/>
                <a:gd name="T36" fmla="*/ 78 w 206"/>
                <a:gd name="T37" fmla="*/ 16 h 202"/>
                <a:gd name="T38" fmla="*/ 56 w 206"/>
                <a:gd name="T39" fmla="*/ 10 h 202"/>
                <a:gd name="T40" fmla="*/ 46 w 206"/>
                <a:gd name="T41" fmla="*/ 6 h 202"/>
                <a:gd name="T42" fmla="*/ 38 w 206"/>
                <a:gd name="T43" fmla="*/ 4 h 202"/>
                <a:gd name="T44" fmla="*/ 24 w 206"/>
                <a:gd name="T45" fmla="*/ 0 h 202"/>
                <a:gd name="T46" fmla="*/ 24 w 206"/>
                <a:gd name="T47" fmla="*/ 4 h 202"/>
                <a:gd name="T48" fmla="*/ 26 w 206"/>
                <a:gd name="T49" fmla="*/ 12 h 202"/>
                <a:gd name="T50" fmla="*/ 24 w 206"/>
                <a:gd name="T51" fmla="*/ 18 h 202"/>
                <a:gd name="T52" fmla="*/ 22 w 206"/>
                <a:gd name="T53" fmla="*/ 20 h 202"/>
                <a:gd name="T54" fmla="*/ 18 w 206"/>
                <a:gd name="T55" fmla="*/ 20 h 202"/>
                <a:gd name="T56" fmla="*/ 16 w 206"/>
                <a:gd name="T57" fmla="*/ 22 h 202"/>
                <a:gd name="T58" fmla="*/ 18 w 206"/>
                <a:gd name="T59" fmla="*/ 30 h 202"/>
                <a:gd name="T60" fmla="*/ 18 w 206"/>
                <a:gd name="T61" fmla="*/ 30 h 202"/>
                <a:gd name="T62" fmla="*/ 16 w 206"/>
                <a:gd name="T63" fmla="*/ 34 h 202"/>
                <a:gd name="T64" fmla="*/ 12 w 206"/>
                <a:gd name="T65" fmla="*/ 40 h 202"/>
                <a:gd name="T66" fmla="*/ 6 w 206"/>
                <a:gd name="T67" fmla="*/ 46 h 202"/>
                <a:gd name="T68" fmla="*/ 2 w 206"/>
                <a:gd name="T69" fmla="*/ 50 h 202"/>
                <a:gd name="T70" fmla="*/ 0 w 206"/>
                <a:gd name="T71" fmla="*/ 50 h 202"/>
                <a:gd name="T72" fmla="*/ 2 w 206"/>
                <a:gd name="T73" fmla="*/ 54 h 202"/>
                <a:gd name="T74" fmla="*/ 4 w 206"/>
                <a:gd name="T75" fmla="*/ 60 h 202"/>
                <a:gd name="T76" fmla="*/ 4 w 206"/>
                <a:gd name="T77" fmla="*/ 72 h 202"/>
                <a:gd name="T78" fmla="*/ 6 w 206"/>
                <a:gd name="T79" fmla="*/ 80 h 202"/>
                <a:gd name="T80" fmla="*/ 8 w 206"/>
                <a:gd name="T81" fmla="*/ 82 h 202"/>
                <a:gd name="T82" fmla="*/ 12 w 206"/>
                <a:gd name="T83" fmla="*/ 88 h 202"/>
                <a:gd name="T84" fmla="*/ 12 w 206"/>
                <a:gd name="T85" fmla="*/ 96 h 202"/>
                <a:gd name="T86" fmla="*/ 12 w 206"/>
                <a:gd name="T87" fmla="*/ 106 h 202"/>
                <a:gd name="T88" fmla="*/ 10 w 206"/>
                <a:gd name="T89" fmla="*/ 108 h 202"/>
                <a:gd name="T90" fmla="*/ 14 w 206"/>
                <a:gd name="T91" fmla="*/ 112 h 202"/>
                <a:gd name="T92" fmla="*/ 14 w 206"/>
                <a:gd name="T93" fmla="*/ 122 h 202"/>
                <a:gd name="T94" fmla="*/ 30 w 206"/>
                <a:gd name="T95" fmla="*/ 142 h 202"/>
                <a:gd name="T96" fmla="*/ 36 w 206"/>
                <a:gd name="T97" fmla="*/ 142 h 202"/>
                <a:gd name="T98" fmla="*/ 40 w 206"/>
                <a:gd name="T99" fmla="*/ 146 h 202"/>
                <a:gd name="T100" fmla="*/ 44 w 206"/>
                <a:gd name="T101" fmla="*/ 152 h 202"/>
                <a:gd name="T102" fmla="*/ 48 w 206"/>
                <a:gd name="T103" fmla="*/ 158 h 202"/>
                <a:gd name="T104" fmla="*/ 184 w 206"/>
                <a:gd name="T105" fmla="*/ 202 h 202"/>
                <a:gd name="T106" fmla="*/ 206 w 206"/>
                <a:gd name="T107" fmla="*/ 184 h 20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206"/>
                <a:gd name="T163" fmla="*/ 0 h 202"/>
                <a:gd name="T164" fmla="*/ 206 w 206"/>
                <a:gd name="T165" fmla="*/ 202 h 202"/>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206" h="202">
                  <a:moveTo>
                    <a:pt x="206" y="34"/>
                  </a:moveTo>
                  <a:lnTo>
                    <a:pt x="200" y="34"/>
                  </a:lnTo>
                  <a:lnTo>
                    <a:pt x="196" y="32"/>
                  </a:lnTo>
                  <a:lnTo>
                    <a:pt x="192" y="30"/>
                  </a:lnTo>
                  <a:lnTo>
                    <a:pt x="186" y="26"/>
                  </a:lnTo>
                  <a:lnTo>
                    <a:pt x="182" y="24"/>
                  </a:lnTo>
                  <a:lnTo>
                    <a:pt x="176" y="24"/>
                  </a:lnTo>
                  <a:lnTo>
                    <a:pt x="174" y="22"/>
                  </a:lnTo>
                  <a:lnTo>
                    <a:pt x="172" y="22"/>
                  </a:lnTo>
                  <a:lnTo>
                    <a:pt x="170" y="22"/>
                  </a:lnTo>
                  <a:lnTo>
                    <a:pt x="166" y="22"/>
                  </a:lnTo>
                  <a:lnTo>
                    <a:pt x="162" y="22"/>
                  </a:lnTo>
                  <a:lnTo>
                    <a:pt x="154" y="24"/>
                  </a:lnTo>
                  <a:lnTo>
                    <a:pt x="148" y="26"/>
                  </a:lnTo>
                  <a:lnTo>
                    <a:pt x="142" y="26"/>
                  </a:lnTo>
                  <a:lnTo>
                    <a:pt x="138" y="28"/>
                  </a:lnTo>
                  <a:lnTo>
                    <a:pt x="138" y="32"/>
                  </a:lnTo>
                  <a:lnTo>
                    <a:pt x="136" y="34"/>
                  </a:lnTo>
                  <a:lnTo>
                    <a:pt x="138" y="38"/>
                  </a:lnTo>
                  <a:lnTo>
                    <a:pt x="138" y="42"/>
                  </a:lnTo>
                  <a:lnTo>
                    <a:pt x="140" y="44"/>
                  </a:lnTo>
                  <a:lnTo>
                    <a:pt x="140" y="46"/>
                  </a:lnTo>
                  <a:lnTo>
                    <a:pt x="138" y="54"/>
                  </a:lnTo>
                  <a:lnTo>
                    <a:pt x="132" y="56"/>
                  </a:lnTo>
                  <a:lnTo>
                    <a:pt x="122" y="56"/>
                  </a:lnTo>
                  <a:lnTo>
                    <a:pt x="114" y="54"/>
                  </a:lnTo>
                  <a:lnTo>
                    <a:pt x="106" y="52"/>
                  </a:lnTo>
                  <a:lnTo>
                    <a:pt x="100" y="48"/>
                  </a:lnTo>
                  <a:lnTo>
                    <a:pt x="96" y="44"/>
                  </a:lnTo>
                  <a:lnTo>
                    <a:pt x="90" y="40"/>
                  </a:lnTo>
                  <a:lnTo>
                    <a:pt x="88" y="36"/>
                  </a:lnTo>
                  <a:lnTo>
                    <a:pt x="86" y="30"/>
                  </a:lnTo>
                  <a:lnTo>
                    <a:pt x="84" y="26"/>
                  </a:lnTo>
                  <a:lnTo>
                    <a:pt x="82" y="22"/>
                  </a:lnTo>
                  <a:lnTo>
                    <a:pt x="80" y="18"/>
                  </a:lnTo>
                  <a:lnTo>
                    <a:pt x="78" y="16"/>
                  </a:lnTo>
                  <a:lnTo>
                    <a:pt x="58" y="12"/>
                  </a:lnTo>
                  <a:lnTo>
                    <a:pt x="56" y="10"/>
                  </a:lnTo>
                  <a:lnTo>
                    <a:pt x="52" y="8"/>
                  </a:lnTo>
                  <a:lnTo>
                    <a:pt x="46" y="6"/>
                  </a:lnTo>
                  <a:lnTo>
                    <a:pt x="42" y="4"/>
                  </a:lnTo>
                  <a:lnTo>
                    <a:pt x="38" y="4"/>
                  </a:lnTo>
                  <a:lnTo>
                    <a:pt x="24" y="0"/>
                  </a:lnTo>
                  <a:lnTo>
                    <a:pt x="24" y="2"/>
                  </a:lnTo>
                  <a:lnTo>
                    <a:pt x="24" y="4"/>
                  </a:lnTo>
                  <a:lnTo>
                    <a:pt x="26" y="8"/>
                  </a:lnTo>
                  <a:lnTo>
                    <a:pt x="26" y="12"/>
                  </a:lnTo>
                  <a:lnTo>
                    <a:pt x="26" y="16"/>
                  </a:lnTo>
                  <a:lnTo>
                    <a:pt x="24" y="18"/>
                  </a:lnTo>
                  <a:lnTo>
                    <a:pt x="22" y="20"/>
                  </a:lnTo>
                  <a:lnTo>
                    <a:pt x="20" y="20"/>
                  </a:lnTo>
                  <a:lnTo>
                    <a:pt x="18" y="20"/>
                  </a:lnTo>
                  <a:lnTo>
                    <a:pt x="18" y="22"/>
                  </a:lnTo>
                  <a:lnTo>
                    <a:pt x="16" y="22"/>
                  </a:lnTo>
                  <a:lnTo>
                    <a:pt x="16" y="26"/>
                  </a:lnTo>
                  <a:lnTo>
                    <a:pt x="18" y="30"/>
                  </a:lnTo>
                  <a:lnTo>
                    <a:pt x="18" y="32"/>
                  </a:lnTo>
                  <a:lnTo>
                    <a:pt x="16" y="34"/>
                  </a:lnTo>
                  <a:lnTo>
                    <a:pt x="14" y="36"/>
                  </a:lnTo>
                  <a:lnTo>
                    <a:pt x="12" y="40"/>
                  </a:lnTo>
                  <a:lnTo>
                    <a:pt x="8" y="42"/>
                  </a:lnTo>
                  <a:lnTo>
                    <a:pt x="6" y="46"/>
                  </a:lnTo>
                  <a:lnTo>
                    <a:pt x="2" y="48"/>
                  </a:lnTo>
                  <a:lnTo>
                    <a:pt x="2" y="50"/>
                  </a:lnTo>
                  <a:lnTo>
                    <a:pt x="0" y="50"/>
                  </a:lnTo>
                  <a:lnTo>
                    <a:pt x="2" y="50"/>
                  </a:lnTo>
                  <a:lnTo>
                    <a:pt x="2" y="54"/>
                  </a:lnTo>
                  <a:lnTo>
                    <a:pt x="2" y="56"/>
                  </a:lnTo>
                  <a:lnTo>
                    <a:pt x="4" y="60"/>
                  </a:lnTo>
                  <a:lnTo>
                    <a:pt x="4" y="66"/>
                  </a:lnTo>
                  <a:lnTo>
                    <a:pt x="4" y="72"/>
                  </a:lnTo>
                  <a:lnTo>
                    <a:pt x="6" y="76"/>
                  </a:lnTo>
                  <a:lnTo>
                    <a:pt x="6" y="80"/>
                  </a:lnTo>
                  <a:lnTo>
                    <a:pt x="8" y="82"/>
                  </a:lnTo>
                  <a:lnTo>
                    <a:pt x="10" y="84"/>
                  </a:lnTo>
                  <a:lnTo>
                    <a:pt x="12" y="88"/>
                  </a:lnTo>
                  <a:lnTo>
                    <a:pt x="12" y="92"/>
                  </a:lnTo>
                  <a:lnTo>
                    <a:pt x="12" y="96"/>
                  </a:lnTo>
                  <a:lnTo>
                    <a:pt x="12" y="102"/>
                  </a:lnTo>
                  <a:lnTo>
                    <a:pt x="12" y="106"/>
                  </a:lnTo>
                  <a:lnTo>
                    <a:pt x="10" y="108"/>
                  </a:lnTo>
                  <a:lnTo>
                    <a:pt x="12" y="110"/>
                  </a:lnTo>
                  <a:lnTo>
                    <a:pt x="14" y="112"/>
                  </a:lnTo>
                  <a:lnTo>
                    <a:pt x="14" y="116"/>
                  </a:lnTo>
                  <a:lnTo>
                    <a:pt x="14" y="122"/>
                  </a:lnTo>
                  <a:lnTo>
                    <a:pt x="28" y="142"/>
                  </a:lnTo>
                  <a:lnTo>
                    <a:pt x="30" y="142"/>
                  </a:lnTo>
                  <a:lnTo>
                    <a:pt x="32" y="142"/>
                  </a:lnTo>
                  <a:lnTo>
                    <a:pt x="36" y="142"/>
                  </a:lnTo>
                  <a:lnTo>
                    <a:pt x="40" y="146"/>
                  </a:lnTo>
                  <a:lnTo>
                    <a:pt x="42" y="148"/>
                  </a:lnTo>
                  <a:lnTo>
                    <a:pt x="44" y="152"/>
                  </a:lnTo>
                  <a:lnTo>
                    <a:pt x="46" y="154"/>
                  </a:lnTo>
                  <a:lnTo>
                    <a:pt x="48" y="158"/>
                  </a:lnTo>
                  <a:lnTo>
                    <a:pt x="76" y="156"/>
                  </a:lnTo>
                  <a:lnTo>
                    <a:pt x="184" y="202"/>
                  </a:lnTo>
                  <a:lnTo>
                    <a:pt x="184" y="184"/>
                  </a:lnTo>
                  <a:lnTo>
                    <a:pt x="206" y="184"/>
                  </a:lnTo>
                  <a:lnTo>
                    <a:pt x="206" y="3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28" name="Freeform 276"/>
            <p:cNvSpPr>
              <a:spLocks/>
            </p:cNvSpPr>
            <p:nvPr/>
          </p:nvSpPr>
          <p:spPr bwMode="gray">
            <a:xfrm>
              <a:off x="875" y="2936"/>
              <a:ext cx="146" cy="120"/>
            </a:xfrm>
            <a:custGeom>
              <a:avLst/>
              <a:gdLst>
                <a:gd name="T0" fmla="*/ 142 w 146"/>
                <a:gd name="T1" fmla="*/ 0 h 120"/>
                <a:gd name="T2" fmla="*/ 132 w 146"/>
                <a:gd name="T3" fmla="*/ 2 h 120"/>
                <a:gd name="T4" fmla="*/ 124 w 146"/>
                <a:gd name="T5" fmla="*/ 6 h 120"/>
                <a:gd name="T6" fmla="*/ 120 w 146"/>
                <a:gd name="T7" fmla="*/ 8 h 120"/>
                <a:gd name="T8" fmla="*/ 96 w 146"/>
                <a:gd name="T9" fmla="*/ 4 h 120"/>
                <a:gd name="T10" fmla="*/ 84 w 146"/>
                <a:gd name="T11" fmla="*/ 8 h 120"/>
                <a:gd name="T12" fmla="*/ 76 w 146"/>
                <a:gd name="T13" fmla="*/ 6 h 120"/>
                <a:gd name="T14" fmla="*/ 68 w 146"/>
                <a:gd name="T15" fmla="*/ 12 h 120"/>
                <a:gd name="T16" fmla="*/ 62 w 146"/>
                <a:gd name="T17" fmla="*/ 16 h 120"/>
                <a:gd name="T18" fmla="*/ 58 w 146"/>
                <a:gd name="T19" fmla="*/ 14 h 120"/>
                <a:gd name="T20" fmla="*/ 50 w 146"/>
                <a:gd name="T21" fmla="*/ 10 h 120"/>
                <a:gd name="T22" fmla="*/ 42 w 146"/>
                <a:gd name="T23" fmla="*/ 8 h 120"/>
                <a:gd name="T24" fmla="*/ 40 w 146"/>
                <a:gd name="T25" fmla="*/ 6 h 120"/>
                <a:gd name="T26" fmla="*/ 38 w 146"/>
                <a:gd name="T27" fmla="*/ 6 h 120"/>
                <a:gd name="T28" fmla="*/ 30 w 146"/>
                <a:gd name="T29" fmla="*/ 6 h 120"/>
                <a:gd name="T30" fmla="*/ 16 w 146"/>
                <a:gd name="T31" fmla="*/ 8 h 120"/>
                <a:gd name="T32" fmla="*/ 6 w 146"/>
                <a:gd name="T33" fmla="*/ 14 h 120"/>
                <a:gd name="T34" fmla="*/ 2 w 146"/>
                <a:gd name="T35" fmla="*/ 20 h 120"/>
                <a:gd name="T36" fmla="*/ 4 w 146"/>
                <a:gd name="T37" fmla="*/ 22 h 120"/>
                <a:gd name="T38" fmla="*/ 6 w 146"/>
                <a:gd name="T39" fmla="*/ 28 h 120"/>
                <a:gd name="T40" fmla="*/ 6 w 146"/>
                <a:gd name="T41" fmla="*/ 40 h 120"/>
                <a:gd name="T42" fmla="*/ 6 w 146"/>
                <a:gd name="T43" fmla="*/ 48 h 120"/>
                <a:gd name="T44" fmla="*/ 2 w 146"/>
                <a:gd name="T45" fmla="*/ 54 h 120"/>
                <a:gd name="T46" fmla="*/ 0 w 146"/>
                <a:gd name="T47" fmla="*/ 64 h 120"/>
                <a:gd name="T48" fmla="*/ 0 w 146"/>
                <a:gd name="T49" fmla="*/ 100 h 120"/>
                <a:gd name="T50" fmla="*/ 16 w 146"/>
                <a:gd name="T51" fmla="*/ 100 h 120"/>
                <a:gd name="T52" fmla="*/ 34 w 146"/>
                <a:gd name="T53" fmla="*/ 112 h 120"/>
                <a:gd name="T54" fmla="*/ 52 w 146"/>
                <a:gd name="T55" fmla="*/ 118 h 120"/>
                <a:gd name="T56" fmla="*/ 76 w 146"/>
                <a:gd name="T57" fmla="*/ 120 h 120"/>
                <a:gd name="T58" fmla="*/ 94 w 146"/>
                <a:gd name="T59" fmla="*/ 102 h 120"/>
                <a:gd name="T60" fmla="*/ 96 w 146"/>
                <a:gd name="T61" fmla="*/ 86 h 120"/>
                <a:gd name="T62" fmla="*/ 100 w 146"/>
                <a:gd name="T63" fmla="*/ 80 h 120"/>
                <a:gd name="T64" fmla="*/ 108 w 146"/>
                <a:gd name="T65" fmla="*/ 72 h 120"/>
                <a:gd name="T66" fmla="*/ 118 w 146"/>
                <a:gd name="T67" fmla="*/ 68 h 120"/>
                <a:gd name="T68" fmla="*/ 122 w 146"/>
                <a:gd name="T69" fmla="*/ 72 h 120"/>
                <a:gd name="T70" fmla="*/ 126 w 146"/>
                <a:gd name="T71" fmla="*/ 72 h 120"/>
                <a:gd name="T72" fmla="*/ 132 w 146"/>
                <a:gd name="T73" fmla="*/ 68 h 120"/>
                <a:gd name="T74" fmla="*/ 138 w 146"/>
                <a:gd name="T75" fmla="*/ 56 h 120"/>
                <a:gd name="T76" fmla="*/ 142 w 146"/>
                <a:gd name="T77" fmla="*/ 46 h 120"/>
                <a:gd name="T78" fmla="*/ 144 w 146"/>
                <a:gd name="T79" fmla="*/ 36 h 120"/>
                <a:gd name="T80" fmla="*/ 146 w 146"/>
                <a:gd name="T81" fmla="*/ 24 h 120"/>
                <a:gd name="T82" fmla="*/ 144 w 146"/>
                <a:gd name="T83" fmla="*/ 14 h 120"/>
                <a:gd name="T84" fmla="*/ 146 w 146"/>
                <a:gd name="T85" fmla="*/ 4 h 120"/>
                <a:gd name="T86" fmla="*/ 146 w 146"/>
                <a:gd name="T87" fmla="*/ 0 h 120"/>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46"/>
                <a:gd name="T133" fmla="*/ 0 h 120"/>
                <a:gd name="T134" fmla="*/ 146 w 146"/>
                <a:gd name="T135" fmla="*/ 120 h 120"/>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46" h="120">
                  <a:moveTo>
                    <a:pt x="146" y="0"/>
                  </a:moveTo>
                  <a:lnTo>
                    <a:pt x="142" y="0"/>
                  </a:lnTo>
                  <a:lnTo>
                    <a:pt x="136" y="0"/>
                  </a:lnTo>
                  <a:lnTo>
                    <a:pt x="132" y="2"/>
                  </a:lnTo>
                  <a:lnTo>
                    <a:pt x="126" y="4"/>
                  </a:lnTo>
                  <a:lnTo>
                    <a:pt x="124" y="6"/>
                  </a:lnTo>
                  <a:lnTo>
                    <a:pt x="120" y="6"/>
                  </a:lnTo>
                  <a:lnTo>
                    <a:pt x="120" y="8"/>
                  </a:lnTo>
                  <a:lnTo>
                    <a:pt x="108" y="2"/>
                  </a:lnTo>
                  <a:lnTo>
                    <a:pt x="96" y="4"/>
                  </a:lnTo>
                  <a:lnTo>
                    <a:pt x="88" y="6"/>
                  </a:lnTo>
                  <a:lnTo>
                    <a:pt x="84" y="8"/>
                  </a:lnTo>
                  <a:lnTo>
                    <a:pt x="80" y="6"/>
                  </a:lnTo>
                  <a:lnTo>
                    <a:pt x="76" y="6"/>
                  </a:lnTo>
                  <a:lnTo>
                    <a:pt x="70" y="8"/>
                  </a:lnTo>
                  <a:lnTo>
                    <a:pt x="68" y="12"/>
                  </a:lnTo>
                  <a:lnTo>
                    <a:pt x="64" y="14"/>
                  </a:lnTo>
                  <a:lnTo>
                    <a:pt x="62" y="16"/>
                  </a:lnTo>
                  <a:lnTo>
                    <a:pt x="58" y="14"/>
                  </a:lnTo>
                  <a:lnTo>
                    <a:pt x="54" y="10"/>
                  </a:lnTo>
                  <a:lnTo>
                    <a:pt x="50" y="10"/>
                  </a:lnTo>
                  <a:lnTo>
                    <a:pt x="46" y="8"/>
                  </a:lnTo>
                  <a:lnTo>
                    <a:pt x="42" y="8"/>
                  </a:lnTo>
                  <a:lnTo>
                    <a:pt x="40" y="6"/>
                  </a:lnTo>
                  <a:lnTo>
                    <a:pt x="38" y="6"/>
                  </a:lnTo>
                  <a:lnTo>
                    <a:pt x="34" y="6"/>
                  </a:lnTo>
                  <a:lnTo>
                    <a:pt x="30" y="6"/>
                  </a:lnTo>
                  <a:lnTo>
                    <a:pt x="22" y="6"/>
                  </a:lnTo>
                  <a:lnTo>
                    <a:pt x="16" y="8"/>
                  </a:lnTo>
                  <a:lnTo>
                    <a:pt x="10" y="12"/>
                  </a:lnTo>
                  <a:lnTo>
                    <a:pt x="6" y="14"/>
                  </a:lnTo>
                  <a:lnTo>
                    <a:pt x="4" y="18"/>
                  </a:lnTo>
                  <a:lnTo>
                    <a:pt x="2" y="20"/>
                  </a:lnTo>
                  <a:lnTo>
                    <a:pt x="4" y="22"/>
                  </a:lnTo>
                  <a:lnTo>
                    <a:pt x="4" y="24"/>
                  </a:lnTo>
                  <a:lnTo>
                    <a:pt x="6" y="28"/>
                  </a:lnTo>
                  <a:lnTo>
                    <a:pt x="6" y="34"/>
                  </a:lnTo>
                  <a:lnTo>
                    <a:pt x="6" y="40"/>
                  </a:lnTo>
                  <a:lnTo>
                    <a:pt x="6" y="46"/>
                  </a:lnTo>
                  <a:lnTo>
                    <a:pt x="6" y="48"/>
                  </a:lnTo>
                  <a:lnTo>
                    <a:pt x="4" y="50"/>
                  </a:lnTo>
                  <a:lnTo>
                    <a:pt x="2" y="54"/>
                  </a:lnTo>
                  <a:lnTo>
                    <a:pt x="2" y="58"/>
                  </a:lnTo>
                  <a:lnTo>
                    <a:pt x="0" y="64"/>
                  </a:lnTo>
                  <a:lnTo>
                    <a:pt x="0" y="70"/>
                  </a:lnTo>
                  <a:lnTo>
                    <a:pt x="0" y="100"/>
                  </a:lnTo>
                  <a:lnTo>
                    <a:pt x="14" y="98"/>
                  </a:lnTo>
                  <a:lnTo>
                    <a:pt x="16" y="100"/>
                  </a:lnTo>
                  <a:lnTo>
                    <a:pt x="24" y="106"/>
                  </a:lnTo>
                  <a:lnTo>
                    <a:pt x="34" y="112"/>
                  </a:lnTo>
                  <a:lnTo>
                    <a:pt x="48" y="118"/>
                  </a:lnTo>
                  <a:lnTo>
                    <a:pt x="52" y="118"/>
                  </a:lnTo>
                  <a:lnTo>
                    <a:pt x="62" y="120"/>
                  </a:lnTo>
                  <a:lnTo>
                    <a:pt x="76" y="120"/>
                  </a:lnTo>
                  <a:lnTo>
                    <a:pt x="86" y="120"/>
                  </a:lnTo>
                  <a:lnTo>
                    <a:pt x="94" y="102"/>
                  </a:lnTo>
                  <a:lnTo>
                    <a:pt x="94" y="88"/>
                  </a:lnTo>
                  <a:lnTo>
                    <a:pt x="96" y="86"/>
                  </a:lnTo>
                  <a:lnTo>
                    <a:pt x="98" y="84"/>
                  </a:lnTo>
                  <a:lnTo>
                    <a:pt x="100" y="80"/>
                  </a:lnTo>
                  <a:lnTo>
                    <a:pt x="104" y="76"/>
                  </a:lnTo>
                  <a:lnTo>
                    <a:pt x="108" y="72"/>
                  </a:lnTo>
                  <a:lnTo>
                    <a:pt x="112" y="70"/>
                  </a:lnTo>
                  <a:lnTo>
                    <a:pt x="118" y="68"/>
                  </a:lnTo>
                  <a:lnTo>
                    <a:pt x="122" y="72"/>
                  </a:lnTo>
                  <a:lnTo>
                    <a:pt x="124" y="72"/>
                  </a:lnTo>
                  <a:lnTo>
                    <a:pt x="126" y="72"/>
                  </a:lnTo>
                  <a:lnTo>
                    <a:pt x="128" y="70"/>
                  </a:lnTo>
                  <a:lnTo>
                    <a:pt x="132" y="68"/>
                  </a:lnTo>
                  <a:lnTo>
                    <a:pt x="136" y="64"/>
                  </a:lnTo>
                  <a:lnTo>
                    <a:pt x="138" y="56"/>
                  </a:lnTo>
                  <a:lnTo>
                    <a:pt x="142" y="46"/>
                  </a:lnTo>
                  <a:lnTo>
                    <a:pt x="144" y="42"/>
                  </a:lnTo>
                  <a:lnTo>
                    <a:pt x="144" y="36"/>
                  </a:lnTo>
                  <a:lnTo>
                    <a:pt x="146" y="30"/>
                  </a:lnTo>
                  <a:lnTo>
                    <a:pt x="146" y="24"/>
                  </a:lnTo>
                  <a:lnTo>
                    <a:pt x="144" y="18"/>
                  </a:lnTo>
                  <a:lnTo>
                    <a:pt x="144" y="14"/>
                  </a:lnTo>
                  <a:lnTo>
                    <a:pt x="144" y="8"/>
                  </a:lnTo>
                  <a:lnTo>
                    <a:pt x="146" y="4"/>
                  </a:lnTo>
                  <a:lnTo>
                    <a:pt x="146" y="2"/>
                  </a:lnTo>
                  <a:lnTo>
                    <a:pt x="146"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29" name="Freeform 277"/>
            <p:cNvSpPr>
              <a:spLocks/>
            </p:cNvSpPr>
            <p:nvPr/>
          </p:nvSpPr>
          <p:spPr bwMode="gray">
            <a:xfrm>
              <a:off x="995" y="2796"/>
              <a:ext cx="52" cy="132"/>
            </a:xfrm>
            <a:custGeom>
              <a:avLst/>
              <a:gdLst>
                <a:gd name="T0" fmla="*/ 28 w 52"/>
                <a:gd name="T1" fmla="*/ 132 h 132"/>
                <a:gd name="T2" fmla="*/ 30 w 52"/>
                <a:gd name="T3" fmla="*/ 118 h 132"/>
                <a:gd name="T4" fmla="*/ 30 w 52"/>
                <a:gd name="T5" fmla="*/ 118 h 132"/>
                <a:gd name="T6" fmla="*/ 30 w 52"/>
                <a:gd name="T7" fmla="*/ 116 h 132"/>
                <a:gd name="T8" fmla="*/ 32 w 52"/>
                <a:gd name="T9" fmla="*/ 112 h 132"/>
                <a:gd name="T10" fmla="*/ 32 w 52"/>
                <a:gd name="T11" fmla="*/ 108 h 132"/>
                <a:gd name="T12" fmla="*/ 36 w 52"/>
                <a:gd name="T13" fmla="*/ 104 h 132"/>
                <a:gd name="T14" fmla="*/ 40 w 52"/>
                <a:gd name="T15" fmla="*/ 100 h 132"/>
                <a:gd name="T16" fmla="*/ 44 w 52"/>
                <a:gd name="T17" fmla="*/ 96 h 132"/>
                <a:gd name="T18" fmla="*/ 44 w 52"/>
                <a:gd name="T19" fmla="*/ 92 h 132"/>
                <a:gd name="T20" fmla="*/ 44 w 52"/>
                <a:gd name="T21" fmla="*/ 80 h 132"/>
                <a:gd name="T22" fmla="*/ 44 w 52"/>
                <a:gd name="T23" fmla="*/ 66 h 132"/>
                <a:gd name="T24" fmla="*/ 46 w 52"/>
                <a:gd name="T25" fmla="*/ 52 h 132"/>
                <a:gd name="T26" fmla="*/ 52 w 52"/>
                <a:gd name="T27" fmla="*/ 44 h 132"/>
                <a:gd name="T28" fmla="*/ 50 w 52"/>
                <a:gd name="T29" fmla="*/ 44 h 132"/>
                <a:gd name="T30" fmla="*/ 50 w 52"/>
                <a:gd name="T31" fmla="*/ 40 h 132"/>
                <a:gd name="T32" fmla="*/ 48 w 52"/>
                <a:gd name="T33" fmla="*/ 36 h 132"/>
                <a:gd name="T34" fmla="*/ 46 w 52"/>
                <a:gd name="T35" fmla="*/ 30 h 132"/>
                <a:gd name="T36" fmla="*/ 44 w 52"/>
                <a:gd name="T37" fmla="*/ 24 h 132"/>
                <a:gd name="T38" fmla="*/ 44 w 52"/>
                <a:gd name="T39" fmla="*/ 20 h 132"/>
                <a:gd name="T40" fmla="*/ 44 w 52"/>
                <a:gd name="T41" fmla="*/ 14 h 132"/>
                <a:gd name="T42" fmla="*/ 16 w 52"/>
                <a:gd name="T43" fmla="*/ 16 h 132"/>
                <a:gd name="T44" fmla="*/ 16 w 52"/>
                <a:gd name="T45" fmla="*/ 14 h 132"/>
                <a:gd name="T46" fmla="*/ 14 w 52"/>
                <a:gd name="T47" fmla="*/ 12 h 132"/>
                <a:gd name="T48" fmla="*/ 12 w 52"/>
                <a:gd name="T49" fmla="*/ 8 h 132"/>
                <a:gd name="T50" fmla="*/ 8 w 52"/>
                <a:gd name="T51" fmla="*/ 4 h 132"/>
                <a:gd name="T52" fmla="*/ 4 w 52"/>
                <a:gd name="T53" fmla="*/ 2 h 132"/>
                <a:gd name="T54" fmla="*/ 0 w 52"/>
                <a:gd name="T55" fmla="*/ 0 h 132"/>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52"/>
                <a:gd name="T85" fmla="*/ 0 h 132"/>
                <a:gd name="T86" fmla="*/ 52 w 52"/>
                <a:gd name="T87" fmla="*/ 132 h 132"/>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52" h="132">
                  <a:moveTo>
                    <a:pt x="28" y="132"/>
                  </a:moveTo>
                  <a:lnTo>
                    <a:pt x="30" y="118"/>
                  </a:lnTo>
                  <a:lnTo>
                    <a:pt x="30" y="116"/>
                  </a:lnTo>
                  <a:lnTo>
                    <a:pt x="32" y="112"/>
                  </a:lnTo>
                  <a:lnTo>
                    <a:pt x="32" y="108"/>
                  </a:lnTo>
                  <a:lnTo>
                    <a:pt x="36" y="104"/>
                  </a:lnTo>
                  <a:lnTo>
                    <a:pt x="40" y="100"/>
                  </a:lnTo>
                  <a:lnTo>
                    <a:pt x="44" y="96"/>
                  </a:lnTo>
                  <a:lnTo>
                    <a:pt x="44" y="92"/>
                  </a:lnTo>
                  <a:lnTo>
                    <a:pt x="44" y="80"/>
                  </a:lnTo>
                  <a:lnTo>
                    <a:pt x="44" y="66"/>
                  </a:lnTo>
                  <a:lnTo>
                    <a:pt x="46" y="52"/>
                  </a:lnTo>
                  <a:lnTo>
                    <a:pt x="52" y="44"/>
                  </a:lnTo>
                  <a:lnTo>
                    <a:pt x="50" y="44"/>
                  </a:lnTo>
                  <a:lnTo>
                    <a:pt x="50" y="40"/>
                  </a:lnTo>
                  <a:lnTo>
                    <a:pt x="48" y="36"/>
                  </a:lnTo>
                  <a:lnTo>
                    <a:pt x="46" y="30"/>
                  </a:lnTo>
                  <a:lnTo>
                    <a:pt x="44" y="24"/>
                  </a:lnTo>
                  <a:lnTo>
                    <a:pt x="44" y="20"/>
                  </a:lnTo>
                  <a:lnTo>
                    <a:pt x="44" y="14"/>
                  </a:lnTo>
                  <a:lnTo>
                    <a:pt x="16" y="16"/>
                  </a:lnTo>
                  <a:lnTo>
                    <a:pt x="16" y="14"/>
                  </a:lnTo>
                  <a:lnTo>
                    <a:pt x="14" y="12"/>
                  </a:lnTo>
                  <a:lnTo>
                    <a:pt x="12" y="8"/>
                  </a:lnTo>
                  <a:lnTo>
                    <a:pt x="8" y="4"/>
                  </a:lnTo>
                  <a:lnTo>
                    <a:pt x="4" y="2"/>
                  </a:lnTo>
                  <a:lnTo>
                    <a:pt x="0"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30" name="Freeform 278"/>
            <p:cNvSpPr>
              <a:spLocks/>
            </p:cNvSpPr>
            <p:nvPr/>
          </p:nvSpPr>
          <p:spPr bwMode="gray">
            <a:xfrm>
              <a:off x="829" y="2796"/>
              <a:ext cx="218" cy="162"/>
            </a:xfrm>
            <a:custGeom>
              <a:avLst/>
              <a:gdLst>
                <a:gd name="T0" fmla="*/ 94 w 218"/>
                <a:gd name="T1" fmla="*/ 36 h 162"/>
                <a:gd name="T2" fmla="*/ 78 w 218"/>
                <a:gd name="T3" fmla="*/ 40 h 162"/>
                <a:gd name="T4" fmla="*/ 62 w 218"/>
                <a:gd name="T5" fmla="*/ 42 h 162"/>
                <a:gd name="T6" fmla="*/ 60 w 218"/>
                <a:gd name="T7" fmla="*/ 62 h 162"/>
                <a:gd name="T8" fmla="*/ 50 w 218"/>
                <a:gd name="T9" fmla="*/ 100 h 162"/>
                <a:gd name="T10" fmla="*/ 38 w 218"/>
                <a:gd name="T11" fmla="*/ 116 h 162"/>
                <a:gd name="T12" fmla="*/ 32 w 218"/>
                <a:gd name="T13" fmla="*/ 120 h 162"/>
                <a:gd name="T14" fmla="*/ 24 w 218"/>
                <a:gd name="T15" fmla="*/ 122 h 162"/>
                <a:gd name="T16" fmla="*/ 18 w 218"/>
                <a:gd name="T17" fmla="*/ 122 h 162"/>
                <a:gd name="T18" fmla="*/ 10 w 218"/>
                <a:gd name="T19" fmla="*/ 122 h 162"/>
                <a:gd name="T20" fmla="*/ 4 w 218"/>
                <a:gd name="T21" fmla="*/ 122 h 162"/>
                <a:gd name="T22" fmla="*/ 2 w 218"/>
                <a:gd name="T23" fmla="*/ 128 h 162"/>
                <a:gd name="T24" fmla="*/ 4 w 218"/>
                <a:gd name="T25" fmla="*/ 132 h 162"/>
                <a:gd name="T26" fmla="*/ 8 w 218"/>
                <a:gd name="T27" fmla="*/ 138 h 162"/>
                <a:gd name="T28" fmla="*/ 8 w 218"/>
                <a:gd name="T29" fmla="*/ 140 h 162"/>
                <a:gd name="T30" fmla="*/ 14 w 218"/>
                <a:gd name="T31" fmla="*/ 144 h 162"/>
                <a:gd name="T32" fmla="*/ 16 w 218"/>
                <a:gd name="T33" fmla="*/ 144 h 162"/>
                <a:gd name="T34" fmla="*/ 16 w 218"/>
                <a:gd name="T35" fmla="*/ 150 h 162"/>
                <a:gd name="T36" fmla="*/ 28 w 218"/>
                <a:gd name="T37" fmla="*/ 142 h 162"/>
                <a:gd name="T38" fmla="*/ 30 w 218"/>
                <a:gd name="T39" fmla="*/ 146 h 162"/>
                <a:gd name="T40" fmla="*/ 36 w 218"/>
                <a:gd name="T41" fmla="*/ 150 h 162"/>
                <a:gd name="T42" fmla="*/ 42 w 218"/>
                <a:gd name="T43" fmla="*/ 154 h 162"/>
                <a:gd name="T44" fmla="*/ 44 w 218"/>
                <a:gd name="T45" fmla="*/ 156 h 162"/>
                <a:gd name="T46" fmla="*/ 50 w 218"/>
                <a:gd name="T47" fmla="*/ 162 h 162"/>
                <a:gd name="T48" fmla="*/ 50 w 218"/>
                <a:gd name="T49" fmla="*/ 158 h 162"/>
                <a:gd name="T50" fmla="*/ 56 w 218"/>
                <a:gd name="T51" fmla="*/ 152 h 162"/>
                <a:gd name="T52" fmla="*/ 68 w 218"/>
                <a:gd name="T53" fmla="*/ 146 h 162"/>
                <a:gd name="T54" fmla="*/ 82 w 218"/>
                <a:gd name="T55" fmla="*/ 146 h 162"/>
                <a:gd name="T56" fmla="*/ 88 w 218"/>
                <a:gd name="T57" fmla="*/ 146 h 162"/>
                <a:gd name="T58" fmla="*/ 88 w 218"/>
                <a:gd name="T59" fmla="*/ 148 h 162"/>
                <a:gd name="T60" fmla="*/ 96 w 218"/>
                <a:gd name="T61" fmla="*/ 150 h 162"/>
                <a:gd name="T62" fmla="*/ 106 w 218"/>
                <a:gd name="T63" fmla="*/ 154 h 162"/>
                <a:gd name="T64" fmla="*/ 110 w 218"/>
                <a:gd name="T65" fmla="*/ 156 h 162"/>
                <a:gd name="T66" fmla="*/ 114 w 218"/>
                <a:gd name="T67" fmla="*/ 152 h 162"/>
                <a:gd name="T68" fmla="*/ 122 w 218"/>
                <a:gd name="T69" fmla="*/ 148 h 162"/>
                <a:gd name="T70" fmla="*/ 130 w 218"/>
                <a:gd name="T71" fmla="*/ 148 h 162"/>
                <a:gd name="T72" fmla="*/ 144 w 218"/>
                <a:gd name="T73" fmla="*/ 144 h 162"/>
                <a:gd name="T74" fmla="*/ 166 w 218"/>
                <a:gd name="T75" fmla="*/ 148 h 162"/>
                <a:gd name="T76" fmla="*/ 170 w 218"/>
                <a:gd name="T77" fmla="*/ 146 h 162"/>
                <a:gd name="T78" fmla="*/ 178 w 218"/>
                <a:gd name="T79" fmla="*/ 142 h 162"/>
                <a:gd name="T80" fmla="*/ 188 w 218"/>
                <a:gd name="T81" fmla="*/ 140 h 162"/>
                <a:gd name="T82" fmla="*/ 196 w 218"/>
                <a:gd name="T83" fmla="*/ 118 h 162"/>
                <a:gd name="T84" fmla="*/ 196 w 218"/>
                <a:gd name="T85" fmla="*/ 116 h 162"/>
                <a:gd name="T86" fmla="*/ 198 w 218"/>
                <a:gd name="T87" fmla="*/ 108 h 162"/>
                <a:gd name="T88" fmla="*/ 206 w 218"/>
                <a:gd name="T89" fmla="*/ 100 h 162"/>
                <a:gd name="T90" fmla="*/ 210 w 218"/>
                <a:gd name="T91" fmla="*/ 92 h 162"/>
                <a:gd name="T92" fmla="*/ 210 w 218"/>
                <a:gd name="T93" fmla="*/ 66 h 162"/>
                <a:gd name="T94" fmla="*/ 218 w 218"/>
                <a:gd name="T95" fmla="*/ 44 h 162"/>
                <a:gd name="T96" fmla="*/ 216 w 218"/>
                <a:gd name="T97" fmla="*/ 40 h 162"/>
                <a:gd name="T98" fmla="*/ 212 w 218"/>
                <a:gd name="T99" fmla="*/ 30 h 162"/>
                <a:gd name="T100" fmla="*/ 210 w 218"/>
                <a:gd name="T101" fmla="*/ 20 h 162"/>
                <a:gd name="T102" fmla="*/ 182 w 218"/>
                <a:gd name="T103" fmla="*/ 16 h 162"/>
                <a:gd name="T104" fmla="*/ 180 w 218"/>
                <a:gd name="T105" fmla="*/ 12 h 162"/>
                <a:gd name="T106" fmla="*/ 174 w 218"/>
                <a:gd name="T107" fmla="*/ 4 h 162"/>
                <a:gd name="T108" fmla="*/ 166 w 218"/>
                <a:gd name="T109" fmla="*/ 0 h 16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218"/>
                <a:gd name="T166" fmla="*/ 0 h 162"/>
                <a:gd name="T167" fmla="*/ 218 w 218"/>
                <a:gd name="T168" fmla="*/ 162 h 162"/>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218" h="162">
                  <a:moveTo>
                    <a:pt x="162" y="0"/>
                  </a:moveTo>
                  <a:lnTo>
                    <a:pt x="94" y="36"/>
                  </a:lnTo>
                  <a:lnTo>
                    <a:pt x="90" y="38"/>
                  </a:lnTo>
                  <a:lnTo>
                    <a:pt x="78" y="40"/>
                  </a:lnTo>
                  <a:lnTo>
                    <a:pt x="68" y="42"/>
                  </a:lnTo>
                  <a:lnTo>
                    <a:pt x="62" y="42"/>
                  </a:lnTo>
                  <a:lnTo>
                    <a:pt x="62" y="48"/>
                  </a:lnTo>
                  <a:lnTo>
                    <a:pt x="60" y="62"/>
                  </a:lnTo>
                  <a:lnTo>
                    <a:pt x="56" y="80"/>
                  </a:lnTo>
                  <a:lnTo>
                    <a:pt x="50" y="100"/>
                  </a:lnTo>
                  <a:lnTo>
                    <a:pt x="38" y="116"/>
                  </a:lnTo>
                  <a:lnTo>
                    <a:pt x="36" y="118"/>
                  </a:lnTo>
                  <a:lnTo>
                    <a:pt x="32" y="120"/>
                  </a:lnTo>
                  <a:lnTo>
                    <a:pt x="28" y="120"/>
                  </a:lnTo>
                  <a:lnTo>
                    <a:pt x="24" y="122"/>
                  </a:lnTo>
                  <a:lnTo>
                    <a:pt x="20" y="122"/>
                  </a:lnTo>
                  <a:lnTo>
                    <a:pt x="18" y="122"/>
                  </a:lnTo>
                  <a:lnTo>
                    <a:pt x="14" y="122"/>
                  </a:lnTo>
                  <a:lnTo>
                    <a:pt x="10" y="122"/>
                  </a:lnTo>
                  <a:lnTo>
                    <a:pt x="6" y="122"/>
                  </a:lnTo>
                  <a:lnTo>
                    <a:pt x="4" y="122"/>
                  </a:lnTo>
                  <a:lnTo>
                    <a:pt x="0" y="128"/>
                  </a:lnTo>
                  <a:lnTo>
                    <a:pt x="2" y="128"/>
                  </a:lnTo>
                  <a:lnTo>
                    <a:pt x="2" y="130"/>
                  </a:lnTo>
                  <a:lnTo>
                    <a:pt x="4" y="132"/>
                  </a:lnTo>
                  <a:lnTo>
                    <a:pt x="6" y="136"/>
                  </a:lnTo>
                  <a:lnTo>
                    <a:pt x="8" y="138"/>
                  </a:lnTo>
                  <a:lnTo>
                    <a:pt x="8" y="140"/>
                  </a:lnTo>
                  <a:lnTo>
                    <a:pt x="10" y="142"/>
                  </a:lnTo>
                  <a:lnTo>
                    <a:pt x="14" y="144"/>
                  </a:lnTo>
                  <a:lnTo>
                    <a:pt x="16" y="144"/>
                  </a:lnTo>
                  <a:lnTo>
                    <a:pt x="16" y="146"/>
                  </a:lnTo>
                  <a:lnTo>
                    <a:pt x="16" y="150"/>
                  </a:lnTo>
                  <a:lnTo>
                    <a:pt x="26" y="150"/>
                  </a:lnTo>
                  <a:lnTo>
                    <a:pt x="28" y="142"/>
                  </a:lnTo>
                  <a:lnTo>
                    <a:pt x="28" y="144"/>
                  </a:lnTo>
                  <a:lnTo>
                    <a:pt x="30" y="146"/>
                  </a:lnTo>
                  <a:lnTo>
                    <a:pt x="34" y="148"/>
                  </a:lnTo>
                  <a:lnTo>
                    <a:pt x="36" y="150"/>
                  </a:lnTo>
                  <a:lnTo>
                    <a:pt x="38" y="152"/>
                  </a:lnTo>
                  <a:lnTo>
                    <a:pt x="42" y="154"/>
                  </a:lnTo>
                  <a:lnTo>
                    <a:pt x="44" y="156"/>
                  </a:lnTo>
                  <a:lnTo>
                    <a:pt x="46" y="158"/>
                  </a:lnTo>
                  <a:lnTo>
                    <a:pt x="50" y="162"/>
                  </a:lnTo>
                  <a:lnTo>
                    <a:pt x="50" y="160"/>
                  </a:lnTo>
                  <a:lnTo>
                    <a:pt x="50" y="158"/>
                  </a:lnTo>
                  <a:lnTo>
                    <a:pt x="54" y="156"/>
                  </a:lnTo>
                  <a:lnTo>
                    <a:pt x="56" y="152"/>
                  </a:lnTo>
                  <a:lnTo>
                    <a:pt x="62" y="148"/>
                  </a:lnTo>
                  <a:lnTo>
                    <a:pt x="68" y="146"/>
                  </a:lnTo>
                  <a:lnTo>
                    <a:pt x="76" y="146"/>
                  </a:lnTo>
                  <a:lnTo>
                    <a:pt x="82" y="146"/>
                  </a:lnTo>
                  <a:lnTo>
                    <a:pt x="86" y="146"/>
                  </a:lnTo>
                  <a:lnTo>
                    <a:pt x="88" y="146"/>
                  </a:lnTo>
                  <a:lnTo>
                    <a:pt x="88" y="148"/>
                  </a:lnTo>
                  <a:lnTo>
                    <a:pt x="92" y="148"/>
                  </a:lnTo>
                  <a:lnTo>
                    <a:pt x="96" y="150"/>
                  </a:lnTo>
                  <a:lnTo>
                    <a:pt x="102" y="152"/>
                  </a:lnTo>
                  <a:lnTo>
                    <a:pt x="106" y="154"/>
                  </a:lnTo>
                  <a:lnTo>
                    <a:pt x="108" y="156"/>
                  </a:lnTo>
                  <a:lnTo>
                    <a:pt x="110" y="156"/>
                  </a:lnTo>
                  <a:lnTo>
                    <a:pt x="110" y="154"/>
                  </a:lnTo>
                  <a:lnTo>
                    <a:pt x="114" y="152"/>
                  </a:lnTo>
                  <a:lnTo>
                    <a:pt x="118" y="148"/>
                  </a:lnTo>
                  <a:lnTo>
                    <a:pt x="122" y="148"/>
                  </a:lnTo>
                  <a:lnTo>
                    <a:pt x="126" y="146"/>
                  </a:lnTo>
                  <a:lnTo>
                    <a:pt x="130" y="148"/>
                  </a:lnTo>
                  <a:lnTo>
                    <a:pt x="134" y="146"/>
                  </a:lnTo>
                  <a:lnTo>
                    <a:pt x="144" y="144"/>
                  </a:lnTo>
                  <a:lnTo>
                    <a:pt x="154" y="144"/>
                  </a:lnTo>
                  <a:lnTo>
                    <a:pt x="166" y="148"/>
                  </a:lnTo>
                  <a:lnTo>
                    <a:pt x="168" y="148"/>
                  </a:lnTo>
                  <a:lnTo>
                    <a:pt x="170" y="146"/>
                  </a:lnTo>
                  <a:lnTo>
                    <a:pt x="174" y="144"/>
                  </a:lnTo>
                  <a:lnTo>
                    <a:pt x="178" y="142"/>
                  </a:lnTo>
                  <a:lnTo>
                    <a:pt x="182" y="140"/>
                  </a:lnTo>
                  <a:lnTo>
                    <a:pt x="188" y="140"/>
                  </a:lnTo>
                  <a:lnTo>
                    <a:pt x="192" y="140"/>
                  </a:lnTo>
                  <a:lnTo>
                    <a:pt x="196" y="118"/>
                  </a:lnTo>
                  <a:lnTo>
                    <a:pt x="196" y="116"/>
                  </a:lnTo>
                  <a:lnTo>
                    <a:pt x="198" y="112"/>
                  </a:lnTo>
                  <a:lnTo>
                    <a:pt x="198" y="108"/>
                  </a:lnTo>
                  <a:lnTo>
                    <a:pt x="202" y="104"/>
                  </a:lnTo>
                  <a:lnTo>
                    <a:pt x="206" y="100"/>
                  </a:lnTo>
                  <a:lnTo>
                    <a:pt x="210" y="96"/>
                  </a:lnTo>
                  <a:lnTo>
                    <a:pt x="210" y="92"/>
                  </a:lnTo>
                  <a:lnTo>
                    <a:pt x="210" y="80"/>
                  </a:lnTo>
                  <a:lnTo>
                    <a:pt x="210" y="66"/>
                  </a:lnTo>
                  <a:lnTo>
                    <a:pt x="212" y="52"/>
                  </a:lnTo>
                  <a:lnTo>
                    <a:pt x="218" y="44"/>
                  </a:lnTo>
                  <a:lnTo>
                    <a:pt x="216" y="44"/>
                  </a:lnTo>
                  <a:lnTo>
                    <a:pt x="216" y="40"/>
                  </a:lnTo>
                  <a:lnTo>
                    <a:pt x="214" y="36"/>
                  </a:lnTo>
                  <a:lnTo>
                    <a:pt x="212" y="30"/>
                  </a:lnTo>
                  <a:lnTo>
                    <a:pt x="210" y="24"/>
                  </a:lnTo>
                  <a:lnTo>
                    <a:pt x="210" y="20"/>
                  </a:lnTo>
                  <a:lnTo>
                    <a:pt x="210" y="14"/>
                  </a:lnTo>
                  <a:lnTo>
                    <a:pt x="182" y="16"/>
                  </a:lnTo>
                  <a:lnTo>
                    <a:pt x="182" y="14"/>
                  </a:lnTo>
                  <a:lnTo>
                    <a:pt x="180" y="12"/>
                  </a:lnTo>
                  <a:lnTo>
                    <a:pt x="178" y="8"/>
                  </a:lnTo>
                  <a:lnTo>
                    <a:pt x="174" y="4"/>
                  </a:lnTo>
                  <a:lnTo>
                    <a:pt x="170" y="2"/>
                  </a:lnTo>
                  <a:lnTo>
                    <a:pt x="166" y="0"/>
                  </a:lnTo>
                  <a:lnTo>
                    <a:pt x="162"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31" name="Freeform 279"/>
            <p:cNvSpPr>
              <a:spLocks/>
            </p:cNvSpPr>
            <p:nvPr/>
          </p:nvSpPr>
          <p:spPr bwMode="gray">
            <a:xfrm>
              <a:off x="961" y="2936"/>
              <a:ext cx="88" cy="148"/>
            </a:xfrm>
            <a:custGeom>
              <a:avLst/>
              <a:gdLst>
                <a:gd name="T0" fmla="*/ 60 w 88"/>
                <a:gd name="T1" fmla="*/ 2 h 148"/>
                <a:gd name="T2" fmla="*/ 58 w 88"/>
                <a:gd name="T3" fmla="*/ 8 h 148"/>
                <a:gd name="T4" fmla="*/ 58 w 88"/>
                <a:gd name="T5" fmla="*/ 20 h 148"/>
                <a:gd name="T6" fmla="*/ 60 w 88"/>
                <a:gd name="T7" fmla="*/ 30 h 148"/>
                <a:gd name="T8" fmla="*/ 58 w 88"/>
                <a:gd name="T9" fmla="*/ 42 h 148"/>
                <a:gd name="T10" fmla="*/ 56 w 88"/>
                <a:gd name="T11" fmla="*/ 48 h 148"/>
                <a:gd name="T12" fmla="*/ 50 w 88"/>
                <a:gd name="T13" fmla="*/ 64 h 148"/>
                <a:gd name="T14" fmla="*/ 42 w 88"/>
                <a:gd name="T15" fmla="*/ 70 h 148"/>
                <a:gd name="T16" fmla="*/ 38 w 88"/>
                <a:gd name="T17" fmla="*/ 72 h 148"/>
                <a:gd name="T18" fmla="*/ 36 w 88"/>
                <a:gd name="T19" fmla="*/ 72 h 148"/>
                <a:gd name="T20" fmla="*/ 26 w 88"/>
                <a:gd name="T21" fmla="*/ 70 h 148"/>
                <a:gd name="T22" fmla="*/ 18 w 88"/>
                <a:gd name="T23" fmla="*/ 76 h 148"/>
                <a:gd name="T24" fmla="*/ 12 w 88"/>
                <a:gd name="T25" fmla="*/ 84 h 148"/>
                <a:gd name="T26" fmla="*/ 8 w 88"/>
                <a:gd name="T27" fmla="*/ 88 h 148"/>
                <a:gd name="T28" fmla="*/ 0 w 88"/>
                <a:gd name="T29" fmla="*/ 120 h 148"/>
                <a:gd name="T30" fmla="*/ 0 w 88"/>
                <a:gd name="T31" fmla="*/ 124 h 148"/>
                <a:gd name="T32" fmla="*/ 2 w 88"/>
                <a:gd name="T33" fmla="*/ 130 h 148"/>
                <a:gd name="T34" fmla="*/ 10 w 88"/>
                <a:gd name="T35" fmla="*/ 134 h 148"/>
                <a:gd name="T36" fmla="*/ 14 w 88"/>
                <a:gd name="T37" fmla="*/ 136 h 148"/>
                <a:gd name="T38" fmla="*/ 18 w 88"/>
                <a:gd name="T39" fmla="*/ 140 h 148"/>
                <a:gd name="T40" fmla="*/ 18 w 88"/>
                <a:gd name="T41" fmla="*/ 148 h 148"/>
                <a:gd name="T42" fmla="*/ 36 w 88"/>
                <a:gd name="T43" fmla="*/ 148 h 148"/>
                <a:gd name="T44" fmla="*/ 70 w 88"/>
                <a:gd name="T45" fmla="*/ 146 h 148"/>
                <a:gd name="T46" fmla="*/ 86 w 88"/>
                <a:gd name="T47" fmla="*/ 144 h 148"/>
                <a:gd name="T48" fmla="*/ 88 w 88"/>
                <a:gd name="T49" fmla="*/ 138 h 148"/>
                <a:gd name="T50" fmla="*/ 88 w 88"/>
                <a:gd name="T51" fmla="*/ 134 h 148"/>
                <a:gd name="T52" fmla="*/ 82 w 88"/>
                <a:gd name="T53" fmla="*/ 130 h 148"/>
                <a:gd name="T54" fmla="*/ 74 w 88"/>
                <a:gd name="T55" fmla="*/ 122 h 148"/>
                <a:gd name="T56" fmla="*/ 68 w 88"/>
                <a:gd name="T57" fmla="*/ 110 h 148"/>
                <a:gd name="T58" fmla="*/ 62 w 88"/>
                <a:gd name="T59" fmla="*/ 100 h 148"/>
                <a:gd name="T60" fmla="*/ 66 w 88"/>
                <a:gd name="T61" fmla="*/ 98 h 148"/>
                <a:gd name="T62" fmla="*/ 70 w 88"/>
                <a:gd name="T63" fmla="*/ 94 h 148"/>
                <a:gd name="T64" fmla="*/ 72 w 88"/>
                <a:gd name="T65" fmla="*/ 86 h 148"/>
                <a:gd name="T66" fmla="*/ 70 w 88"/>
                <a:gd name="T67" fmla="*/ 78 h 148"/>
                <a:gd name="T68" fmla="*/ 68 w 88"/>
                <a:gd name="T69" fmla="*/ 76 h 148"/>
                <a:gd name="T70" fmla="*/ 64 w 88"/>
                <a:gd name="T71" fmla="*/ 72 h 148"/>
                <a:gd name="T72" fmla="*/ 62 w 88"/>
                <a:gd name="T73" fmla="*/ 64 h 148"/>
                <a:gd name="T74" fmla="*/ 64 w 88"/>
                <a:gd name="T75" fmla="*/ 58 h 148"/>
                <a:gd name="T76" fmla="*/ 68 w 88"/>
                <a:gd name="T77" fmla="*/ 58 h 148"/>
                <a:gd name="T78" fmla="*/ 74 w 88"/>
                <a:gd name="T79" fmla="*/ 56 h 148"/>
                <a:gd name="T80" fmla="*/ 78 w 88"/>
                <a:gd name="T81" fmla="*/ 50 h 148"/>
                <a:gd name="T82" fmla="*/ 78 w 88"/>
                <a:gd name="T83" fmla="*/ 46 h 148"/>
                <a:gd name="T84" fmla="*/ 74 w 88"/>
                <a:gd name="T85" fmla="*/ 40 h 148"/>
                <a:gd name="T86" fmla="*/ 72 w 88"/>
                <a:gd name="T87" fmla="*/ 30 h 148"/>
                <a:gd name="T88" fmla="*/ 72 w 88"/>
                <a:gd name="T89" fmla="*/ 20 h 148"/>
                <a:gd name="T90" fmla="*/ 72 w 88"/>
                <a:gd name="T91" fmla="*/ 16 h 148"/>
                <a:gd name="T92" fmla="*/ 72 w 88"/>
                <a:gd name="T93" fmla="*/ 8 h 148"/>
                <a:gd name="T94" fmla="*/ 66 w 88"/>
                <a:gd name="T95" fmla="*/ 2 h 14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88"/>
                <a:gd name="T145" fmla="*/ 0 h 148"/>
                <a:gd name="T146" fmla="*/ 88 w 88"/>
                <a:gd name="T147" fmla="*/ 148 h 148"/>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88" h="148">
                  <a:moveTo>
                    <a:pt x="60" y="0"/>
                  </a:moveTo>
                  <a:lnTo>
                    <a:pt x="60" y="2"/>
                  </a:lnTo>
                  <a:lnTo>
                    <a:pt x="60" y="4"/>
                  </a:lnTo>
                  <a:lnTo>
                    <a:pt x="58" y="8"/>
                  </a:lnTo>
                  <a:lnTo>
                    <a:pt x="58" y="14"/>
                  </a:lnTo>
                  <a:lnTo>
                    <a:pt x="58" y="20"/>
                  </a:lnTo>
                  <a:lnTo>
                    <a:pt x="60" y="24"/>
                  </a:lnTo>
                  <a:lnTo>
                    <a:pt x="60" y="30"/>
                  </a:lnTo>
                  <a:lnTo>
                    <a:pt x="58" y="36"/>
                  </a:lnTo>
                  <a:lnTo>
                    <a:pt x="58" y="42"/>
                  </a:lnTo>
                  <a:lnTo>
                    <a:pt x="56" y="46"/>
                  </a:lnTo>
                  <a:lnTo>
                    <a:pt x="56" y="48"/>
                  </a:lnTo>
                  <a:lnTo>
                    <a:pt x="52" y="56"/>
                  </a:lnTo>
                  <a:lnTo>
                    <a:pt x="50" y="64"/>
                  </a:lnTo>
                  <a:lnTo>
                    <a:pt x="46" y="68"/>
                  </a:lnTo>
                  <a:lnTo>
                    <a:pt x="42" y="70"/>
                  </a:lnTo>
                  <a:lnTo>
                    <a:pt x="40" y="72"/>
                  </a:lnTo>
                  <a:lnTo>
                    <a:pt x="38" y="72"/>
                  </a:lnTo>
                  <a:lnTo>
                    <a:pt x="36" y="72"/>
                  </a:lnTo>
                  <a:lnTo>
                    <a:pt x="32" y="70"/>
                  </a:lnTo>
                  <a:lnTo>
                    <a:pt x="26" y="70"/>
                  </a:lnTo>
                  <a:lnTo>
                    <a:pt x="22" y="72"/>
                  </a:lnTo>
                  <a:lnTo>
                    <a:pt x="18" y="76"/>
                  </a:lnTo>
                  <a:lnTo>
                    <a:pt x="14" y="80"/>
                  </a:lnTo>
                  <a:lnTo>
                    <a:pt x="12" y="84"/>
                  </a:lnTo>
                  <a:lnTo>
                    <a:pt x="10" y="86"/>
                  </a:lnTo>
                  <a:lnTo>
                    <a:pt x="8" y="88"/>
                  </a:lnTo>
                  <a:lnTo>
                    <a:pt x="8" y="102"/>
                  </a:lnTo>
                  <a:lnTo>
                    <a:pt x="0" y="120"/>
                  </a:lnTo>
                  <a:lnTo>
                    <a:pt x="0" y="122"/>
                  </a:lnTo>
                  <a:lnTo>
                    <a:pt x="0" y="124"/>
                  </a:lnTo>
                  <a:lnTo>
                    <a:pt x="2" y="126"/>
                  </a:lnTo>
                  <a:lnTo>
                    <a:pt x="2" y="130"/>
                  </a:lnTo>
                  <a:lnTo>
                    <a:pt x="6" y="132"/>
                  </a:lnTo>
                  <a:lnTo>
                    <a:pt x="10" y="134"/>
                  </a:lnTo>
                  <a:lnTo>
                    <a:pt x="12" y="134"/>
                  </a:lnTo>
                  <a:lnTo>
                    <a:pt x="14" y="136"/>
                  </a:lnTo>
                  <a:lnTo>
                    <a:pt x="16" y="138"/>
                  </a:lnTo>
                  <a:lnTo>
                    <a:pt x="18" y="140"/>
                  </a:lnTo>
                  <a:lnTo>
                    <a:pt x="18" y="144"/>
                  </a:lnTo>
                  <a:lnTo>
                    <a:pt x="18" y="148"/>
                  </a:lnTo>
                  <a:lnTo>
                    <a:pt x="22" y="148"/>
                  </a:lnTo>
                  <a:lnTo>
                    <a:pt x="36" y="148"/>
                  </a:lnTo>
                  <a:lnTo>
                    <a:pt x="52" y="146"/>
                  </a:lnTo>
                  <a:lnTo>
                    <a:pt x="70" y="146"/>
                  </a:lnTo>
                  <a:lnTo>
                    <a:pt x="88" y="146"/>
                  </a:lnTo>
                  <a:lnTo>
                    <a:pt x="86" y="144"/>
                  </a:lnTo>
                  <a:lnTo>
                    <a:pt x="86" y="142"/>
                  </a:lnTo>
                  <a:lnTo>
                    <a:pt x="88" y="138"/>
                  </a:lnTo>
                  <a:lnTo>
                    <a:pt x="88" y="134"/>
                  </a:lnTo>
                  <a:lnTo>
                    <a:pt x="84" y="132"/>
                  </a:lnTo>
                  <a:lnTo>
                    <a:pt x="82" y="130"/>
                  </a:lnTo>
                  <a:lnTo>
                    <a:pt x="78" y="126"/>
                  </a:lnTo>
                  <a:lnTo>
                    <a:pt x="74" y="122"/>
                  </a:lnTo>
                  <a:lnTo>
                    <a:pt x="70" y="116"/>
                  </a:lnTo>
                  <a:lnTo>
                    <a:pt x="68" y="110"/>
                  </a:lnTo>
                  <a:lnTo>
                    <a:pt x="66" y="102"/>
                  </a:lnTo>
                  <a:lnTo>
                    <a:pt x="62" y="100"/>
                  </a:lnTo>
                  <a:lnTo>
                    <a:pt x="66" y="100"/>
                  </a:lnTo>
                  <a:lnTo>
                    <a:pt x="66" y="98"/>
                  </a:lnTo>
                  <a:lnTo>
                    <a:pt x="68" y="96"/>
                  </a:lnTo>
                  <a:lnTo>
                    <a:pt x="70" y="94"/>
                  </a:lnTo>
                  <a:lnTo>
                    <a:pt x="70" y="90"/>
                  </a:lnTo>
                  <a:lnTo>
                    <a:pt x="72" y="86"/>
                  </a:lnTo>
                  <a:lnTo>
                    <a:pt x="72" y="82"/>
                  </a:lnTo>
                  <a:lnTo>
                    <a:pt x="70" y="78"/>
                  </a:lnTo>
                  <a:lnTo>
                    <a:pt x="68" y="76"/>
                  </a:lnTo>
                  <a:lnTo>
                    <a:pt x="66" y="74"/>
                  </a:lnTo>
                  <a:lnTo>
                    <a:pt x="64" y="72"/>
                  </a:lnTo>
                  <a:lnTo>
                    <a:pt x="62" y="68"/>
                  </a:lnTo>
                  <a:lnTo>
                    <a:pt x="62" y="64"/>
                  </a:lnTo>
                  <a:lnTo>
                    <a:pt x="62" y="58"/>
                  </a:lnTo>
                  <a:lnTo>
                    <a:pt x="64" y="58"/>
                  </a:lnTo>
                  <a:lnTo>
                    <a:pt x="66" y="58"/>
                  </a:lnTo>
                  <a:lnTo>
                    <a:pt x="68" y="58"/>
                  </a:lnTo>
                  <a:lnTo>
                    <a:pt x="72" y="58"/>
                  </a:lnTo>
                  <a:lnTo>
                    <a:pt x="74" y="56"/>
                  </a:lnTo>
                  <a:lnTo>
                    <a:pt x="78" y="54"/>
                  </a:lnTo>
                  <a:lnTo>
                    <a:pt x="78" y="50"/>
                  </a:lnTo>
                  <a:lnTo>
                    <a:pt x="78" y="46"/>
                  </a:lnTo>
                  <a:lnTo>
                    <a:pt x="76" y="42"/>
                  </a:lnTo>
                  <a:lnTo>
                    <a:pt x="74" y="40"/>
                  </a:lnTo>
                  <a:lnTo>
                    <a:pt x="72" y="34"/>
                  </a:lnTo>
                  <a:lnTo>
                    <a:pt x="72" y="30"/>
                  </a:lnTo>
                  <a:lnTo>
                    <a:pt x="72" y="24"/>
                  </a:lnTo>
                  <a:lnTo>
                    <a:pt x="72" y="20"/>
                  </a:lnTo>
                  <a:lnTo>
                    <a:pt x="72" y="16"/>
                  </a:lnTo>
                  <a:lnTo>
                    <a:pt x="72" y="12"/>
                  </a:lnTo>
                  <a:lnTo>
                    <a:pt x="72" y="8"/>
                  </a:lnTo>
                  <a:lnTo>
                    <a:pt x="70" y="4"/>
                  </a:lnTo>
                  <a:lnTo>
                    <a:pt x="66" y="2"/>
                  </a:lnTo>
                  <a:lnTo>
                    <a:pt x="60"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32" name="Freeform 280"/>
            <p:cNvSpPr>
              <a:spLocks/>
            </p:cNvSpPr>
            <p:nvPr/>
          </p:nvSpPr>
          <p:spPr bwMode="gray">
            <a:xfrm>
              <a:off x="1021" y="2810"/>
              <a:ext cx="126" cy="212"/>
            </a:xfrm>
            <a:custGeom>
              <a:avLst/>
              <a:gdLst>
                <a:gd name="T0" fmla="*/ 126 w 126"/>
                <a:gd name="T1" fmla="*/ 46 h 212"/>
                <a:gd name="T2" fmla="*/ 124 w 126"/>
                <a:gd name="T3" fmla="*/ 90 h 212"/>
                <a:gd name="T4" fmla="*/ 120 w 126"/>
                <a:gd name="T5" fmla="*/ 88 h 212"/>
                <a:gd name="T6" fmla="*/ 112 w 126"/>
                <a:gd name="T7" fmla="*/ 90 h 212"/>
                <a:gd name="T8" fmla="*/ 108 w 126"/>
                <a:gd name="T9" fmla="*/ 92 h 212"/>
                <a:gd name="T10" fmla="*/ 106 w 126"/>
                <a:gd name="T11" fmla="*/ 98 h 212"/>
                <a:gd name="T12" fmla="*/ 106 w 126"/>
                <a:gd name="T13" fmla="*/ 104 h 212"/>
                <a:gd name="T14" fmla="*/ 102 w 126"/>
                <a:gd name="T15" fmla="*/ 110 h 212"/>
                <a:gd name="T16" fmla="*/ 98 w 126"/>
                <a:gd name="T17" fmla="*/ 114 h 212"/>
                <a:gd name="T18" fmla="*/ 98 w 126"/>
                <a:gd name="T19" fmla="*/ 120 h 212"/>
                <a:gd name="T20" fmla="*/ 98 w 126"/>
                <a:gd name="T21" fmla="*/ 124 h 212"/>
                <a:gd name="T22" fmla="*/ 98 w 126"/>
                <a:gd name="T23" fmla="*/ 124 h 212"/>
                <a:gd name="T24" fmla="*/ 98 w 126"/>
                <a:gd name="T25" fmla="*/ 122 h 212"/>
                <a:gd name="T26" fmla="*/ 100 w 126"/>
                <a:gd name="T27" fmla="*/ 126 h 212"/>
                <a:gd name="T28" fmla="*/ 104 w 126"/>
                <a:gd name="T29" fmla="*/ 132 h 212"/>
                <a:gd name="T30" fmla="*/ 102 w 126"/>
                <a:gd name="T31" fmla="*/ 138 h 212"/>
                <a:gd name="T32" fmla="*/ 102 w 126"/>
                <a:gd name="T33" fmla="*/ 150 h 212"/>
                <a:gd name="T34" fmla="*/ 104 w 126"/>
                <a:gd name="T35" fmla="*/ 158 h 212"/>
                <a:gd name="T36" fmla="*/ 106 w 126"/>
                <a:gd name="T37" fmla="*/ 168 h 212"/>
                <a:gd name="T38" fmla="*/ 108 w 126"/>
                <a:gd name="T39" fmla="*/ 174 h 212"/>
                <a:gd name="T40" fmla="*/ 108 w 126"/>
                <a:gd name="T41" fmla="*/ 176 h 212"/>
                <a:gd name="T42" fmla="*/ 100 w 126"/>
                <a:gd name="T43" fmla="*/ 178 h 212"/>
                <a:gd name="T44" fmla="*/ 92 w 126"/>
                <a:gd name="T45" fmla="*/ 182 h 212"/>
                <a:gd name="T46" fmla="*/ 86 w 126"/>
                <a:gd name="T47" fmla="*/ 190 h 212"/>
                <a:gd name="T48" fmla="*/ 86 w 126"/>
                <a:gd name="T49" fmla="*/ 192 h 212"/>
                <a:gd name="T50" fmla="*/ 84 w 126"/>
                <a:gd name="T51" fmla="*/ 198 h 212"/>
                <a:gd name="T52" fmla="*/ 78 w 126"/>
                <a:gd name="T53" fmla="*/ 202 h 212"/>
                <a:gd name="T54" fmla="*/ 68 w 126"/>
                <a:gd name="T55" fmla="*/ 204 h 212"/>
                <a:gd name="T56" fmla="*/ 66 w 126"/>
                <a:gd name="T57" fmla="*/ 202 h 212"/>
                <a:gd name="T58" fmla="*/ 60 w 126"/>
                <a:gd name="T59" fmla="*/ 200 h 212"/>
                <a:gd name="T60" fmla="*/ 58 w 126"/>
                <a:gd name="T61" fmla="*/ 204 h 212"/>
                <a:gd name="T62" fmla="*/ 46 w 126"/>
                <a:gd name="T63" fmla="*/ 208 h 212"/>
                <a:gd name="T64" fmla="*/ 12 w 126"/>
                <a:gd name="T65" fmla="*/ 212 h 212"/>
                <a:gd name="T66" fmla="*/ 12 w 126"/>
                <a:gd name="T67" fmla="*/ 210 h 212"/>
                <a:gd name="T68" fmla="*/ 10 w 126"/>
                <a:gd name="T69" fmla="*/ 204 h 212"/>
                <a:gd name="T70" fmla="*/ 6 w 126"/>
                <a:gd name="T71" fmla="*/ 200 h 212"/>
                <a:gd name="T72" fmla="*/ 2 w 126"/>
                <a:gd name="T73" fmla="*/ 194 h 212"/>
                <a:gd name="T74" fmla="*/ 2 w 126"/>
                <a:gd name="T75" fmla="*/ 184 h 212"/>
                <a:gd name="T76" fmla="*/ 6 w 126"/>
                <a:gd name="T77" fmla="*/ 186 h 212"/>
                <a:gd name="T78" fmla="*/ 12 w 126"/>
                <a:gd name="T79" fmla="*/ 184 h 212"/>
                <a:gd name="T80" fmla="*/ 18 w 126"/>
                <a:gd name="T81" fmla="*/ 180 h 212"/>
                <a:gd name="T82" fmla="*/ 18 w 126"/>
                <a:gd name="T83" fmla="*/ 174 h 212"/>
                <a:gd name="T84" fmla="*/ 16 w 126"/>
                <a:gd name="T85" fmla="*/ 168 h 212"/>
                <a:gd name="T86" fmla="*/ 12 w 126"/>
                <a:gd name="T87" fmla="*/ 156 h 212"/>
                <a:gd name="T88" fmla="*/ 12 w 126"/>
                <a:gd name="T89" fmla="*/ 150 h 212"/>
                <a:gd name="T90" fmla="*/ 14 w 126"/>
                <a:gd name="T91" fmla="*/ 144 h 212"/>
                <a:gd name="T92" fmla="*/ 12 w 126"/>
                <a:gd name="T93" fmla="*/ 136 h 212"/>
                <a:gd name="T94" fmla="*/ 10 w 126"/>
                <a:gd name="T95" fmla="*/ 132 h 212"/>
                <a:gd name="T96" fmla="*/ 8 w 126"/>
                <a:gd name="T97" fmla="*/ 130 h 212"/>
                <a:gd name="T98" fmla="*/ 4 w 126"/>
                <a:gd name="T99" fmla="*/ 126 h 212"/>
                <a:gd name="T100" fmla="*/ 0 w 126"/>
                <a:gd name="T101" fmla="*/ 126 h 212"/>
                <a:gd name="T102" fmla="*/ 2 w 126"/>
                <a:gd name="T103" fmla="*/ 120 h 212"/>
                <a:gd name="T104" fmla="*/ 6 w 126"/>
                <a:gd name="T105" fmla="*/ 104 h 212"/>
                <a:gd name="T106" fmla="*/ 4 w 126"/>
                <a:gd name="T107" fmla="*/ 102 h 212"/>
                <a:gd name="T108" fmla="*/ 6 w 126"/>
                <a:gd name="T109" fmla="*/ 96 h 212"/>
                <a:gd name="T110" fmla="*/ 12 w 126"/>
                <a:gd name="T111" fmla="*/ 88 h 212"/>
                <a:gd name="T112" fmla="*/ 18 w 126"/>
                <a:gd name="T113" fmla="*/ 78 h 212"/>
                <a:gd name="T114" fmla="*/ 18 w 126"/>
                <a:gd name="T115" fmla="*/ 50 h 212"/>
                <a:gd name="T116" fmla="*/ 26 w 126"/>
                <a:gd name="T117" fmla="*/ 30 h 212"/>
                <a:gd name="T118" fmla="*/ 24 w 126"/>
                <a:gd name="T119" fmla="*/ 26 h 212"/>
                <a:gd name="T120" fmla="*/ 20 w 126"/>
                <a:gd name="T121" fmla="*/ 16 h 212"/>
                <a:gd name="T122" fmla="*/ 18 w 126"/>
                <a:gd name="T123" fmla="*/ 6 h 21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26"/>
                <a:gd name="T187" fmla="*/ 0 h 212"/>
                <a:gd name="T188" fmla="*/ 126 w 126"/>
                <a:gd name="T189" fmla="*/ 212 h 21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26" h="212">
                  <a:moveTo>
                    <a:pt x="18" y="0"/>
                  </a:moveTo>
                  <a:lnTo>
                    <a:pt x="126" y="46"/>
                  </a:lnTo>
                  <a:lnTo>
                    <a:pt x="124" y="90"/>
                  </a:lnTo>
                  <a:lnTo>
                    <a:pt x="122" y="90"/>
                  </a:lnTo>
                  <a:lnTo>
                    <a:pt x="120" y="88"/>
                  </a:lnTo>
                  <a:lnTo>
                    <a:pt x="116" y="88"/>
                  </a:lnTo>
                  <a:lnTo>
                    <a:pt x="112" y="90"/>
                  </a:lnTo>
                  <a:lnTo>
                    <a:pt x="110" y="90"/>
                  </a:lnTo>
                  <a:lnTo>
                    <a:pt x="108" y="92"/>
                  </a:lnTo>
                  <a:lnTo>
                    <a:pt x="106" y="96"/>
                  </a:lnTo>
                  <a:lnTo>
                    <a:pt x="106" y="98"/>
                  </a:lnTo>
                  <a:lnTo>
                    <a:pt x="106" y="100"/>
                  </a:lnTo>
                  <a:lnTo>
                    <a:pt x="106" y="104"/>
                  </a:lnTo>
                  <a:lnTo>
                    <a:pt x="104" y="108"/>
                  </a:lnTo>
                  <a:lnTo>
                    <a:pt x="102" y="110"/>
                  </a:lnTo>
                  <a:lnTo>
                    <a:pt x="100" y="110"/>
                  </a:lnTo>
                  <a:lnTo>
                    <a:pt x="98" y="114"/>
                  </a:lnTo>
                  <a:lnTo>
                    <a:pt x="96" y="116"/>
                  </a:lnTo>
                  <a:lnTo>
                    <a:pt x="98" y="120"/>
                  </a:lnTo>
                  <a:lnTo>
                    <a:pt x="98" y="122"/>
                  </a:lnTo>
                  <a:lnTo>
                    <a:pt x="98" y="124"/>
                  </a:lnTo>
                  <a:lnTo>
                    <a:pt x="98" y="122"/>
                  </a:lnTo>
                  <a:lnTo>
                    <a:pt x="98" y="124"/>
                  </a:lnTo>
                  <a:lnTo>
                    <a:pt x="100" y="126"/>
                  </a:lnTo>
                  <a:lnTo>
                    <a:pt x="102" y="128"/>
                  </a:lnTo>
                  <a:lnTo>
                    <a:pt x="104" y="132"/>
                  </a:lnTo>
                  <a:lnTo>
                    <a:pt x="104" y="134"/>
                  </a:lnTo>
                  <a:lnTo>
                    <a:pt x="102" y="138"/>
                  </a:lnTo>
                  <a:lnTo>
                    <a:pt x="102" y="144"/>
                  </a:lnTo>
                  <a:lnTo>
                    <a:pt x="102" y="150"/>
                  </a:lnTo>
                  <a:lnTo>
                    <a:pt x="102" y="154"/>
                  </a:lnTo>
                  <a:lnTo>
                    <a:pt x="104" y="158"/>
                  </a:lnTo>
                  <a:lnTo>
                    <a:pt x="104" y="162"/>
                  </a:lnTo>
                  <a:lnTo>
                    <a:pt x="106" y="168"/>
                  </a:lnTo>
                  <a:lnTo>
                    <a:pt x="108" y="172"/>
                  </a:lnTo>
                  <a:lnTo>
                    <a:pt x="108" y="174"/>
                  </a:lnTo>
                  <a:lnTo>
                    <a:pt x="108" y="176"/>
                  </a:lnTo>
                  <a:lnTo>
                    <a:pt x="104" y="178"/>
                  </a:lnTo>
                  <a:lnTo>
                    <a:pt x="100" y="178"/>
                  </a:lnTo>
                  <a:lnTo>
                    <a:pt x="96" y="180"/>
                  </a:lnTo>
                  <a:lnTo>
                    <a:pt x="92" y="182"/>
                  </a:lnTo>
                  <a:lnTo>
                    <a:pt x="88" y="186"/>
                  </a:lnTo>
                  <a:lnTo>
                    <a:pt x="86" y="190"/>
                  </a:lnTo>
                  <a:lnTo>
                    <a:pt x="86" y="192"/>
                  </a:lnTo>
                  <a:lnTo>
                    <a:pt x="86" y="194"/>
                  </a:lnTo>
                  <a:lnTo>
                    <a:pt x="84" y="198"/>
                  </a:lnTo>
                  <a:lnTo>
                    <a:pt x="82" y="200"/>
                  </a:lnTo>
                  <a:lnTo>
                    <a:pt x="78" y="202"/>
                  </a:lnTo>
                  <a:lnTo>
                    <a:pt x="74" y="204"/>
                  </a:lnTo>
                  <a:lnTo>
                    <a:pt x="68" y="204"/>
                  </a:lnTo>
                  <a:lnTo>
                    <a:pt x="68" y="202"/>
                  </a:lnTo>
                  <a:lnTo>
                    <a:pt x="66" y="202"/>
                  </a:lnTo>
                  <a:lnTo>
                    <a:pt x="64" y="202"/>
                  </a:lnTo>
                  <a:lnTo>
                    <a:pt x="60" y="200"/>
                  </a:lnTo>
                  <a:lnTo>
                    <a:pt x="58" y="202"/>
                  </a:lnTo>
                  <a:lnTo>
                    <a:pt x="58" y="204"/>
                  </a:lnTo>
                  <a:lnTo>
                    <a:pt x="56" y="204"/>
                  </a:lnTo>
                  <a:lnTo>
                    <a:pt x="46" y="208"/>
                  </a:lnTo>
                  <a:lnTo>
                    <a:pt x="32" y="210"/>
                  </a:lnTo>
                  <a:lnTo>
                    <a:pt x="12" y="212"/>
                  </a:lnTo>
                  <a:lnTo>
                    <a:pt x="12" y="210"/>
                  </a:lnTo>
                  <a:lnTo>
                    <a:pt x="10" y="206"/>
                  </a:lnTo>
                  <a:lnTo>
                    <a:pt x="10" y="204"/>
                  </a:lnTo>
                  <a:lnTo>
                    <a:pt x="6" y="202"/>
                  </a:lnTo>
                  <a:lnTo>
                    <a:pt x="6" y="200"/>
                  </a:lnTo>
                  <a:lnTo>
                    <a:pt x="4" y="198"/>
                  </a:lnTo>
                  <a:lnTo>
                    <a:pt x="2" y="194"/>
                  </a:lnTo>
                  <a:lnTo>
                    <a:pt x="2" y="190"/>
                  </a:lnTo>
                  <a:lnTo>
                    <a:pt x="2" y="184"/>
                  </a:lnTo>
                  <a:lnTo>
                    <a:pt x="4" y="184"/>
                  </a:lnTo>
                  <a:lnTo>
                    <a:pt x="6" y="186"/>
                  </a:lnTo>
                  <a:lnTo>
                    <a:pt x="8" y="184"/>
                  </a:lnTo>
                  <a:lnTo>
                    <a:pt x="12" y="184"/>
                  </a:lnTo>
                  <a:lnTo>
                    <a:pt x="14" y="182"/>
                  </a:lnTo>
                  <a:lnTo>
                    <a:pt x="18" y="180"/>
                  </a:lnTo>
                  <a:lnTo>
                    <a:pt x="18" y="176"/>
                  </a:lnTo>
                  <a:lnTo>
                    <a:pt x="18" y="174"/>
                  </a:lnTo>
                  <a:lnTo>
                    <a:pt x="18" y="172"/>
                  </a:lnTo>
                  <a:lnTo>
                    <a:pt x="16" y="168"/>
                  </a:lnTo>
                  <a:lnTo>
                    <a:pt x="14" y="162"/>
                  </a:lnTo>
                  <a:lnTo>
                    <a:pt x="12" y="156"/>
                  </a:lnTo>
                  <a:lnTo>
                    <a:pt x="12" y="152"/>
                  </a:lnTo>
                  <a:lnTo>
                    <a:pt x="12" y="150"/>
                  </a:lnTo>
                  <a:lnTo>
                    <a:pt x="12" y="146"/>
                  </a:lnTo>
                  <a:lnTo>
                    <a:pt x="14" y="144"/>
                  </a:lnTo>
                  <a:lnTo>
                    <a:pt x="12" y="140"/>
                  </a:lnTo>
                  <a:lnTo>
                    <a:pt x="12" y="136"/>
                  </a:lnTo>
                  <a:lnTo>
                    <a:pt x="10" y="132"/>
                  </a:lnTo>
                  <a:lnTo>
                    <a:pt x="10" y="130"/>
                  </a:lnTo>
                  <a:lnTo>
                    <a:pt x="8" y="130"/>
                  </a:lnTo>
                  <a:lnTo>
                    <a:pt x="6" y="128"/>
                  </a:lnTo>
                  <a:lnTo>
                    <a:pt x="4" y="126"/>
                  </a:lnTo>
                  <a:lnTo>
                    <a:pt x="0" y="128"/>
                  </a:lnTo>
                  <a:lnTo>
                    <a:pt x="0" y="126"/>
                  </a:lnTo>
                  <a:lnTo>
                    <a:pt x="0" y="124"/>
                  </a:lnTo>
                  <a:lnTo>
                    <a:pt x="2" y="120"/>
                  </a:lnTo>
                  <a:lnTo>
                    <a:pt x="4" y="114"/>
                  </a:lnTo>
                  <a:lnTo>
                    <a:pt x="6" y="104"/>
                  </a:lnTo>
                  <a:lnTo>
                    <a:pt x="4" y="104"/>
                  </a:lnTo>
                  <a:lnTo>
                    <a:pt x="4" y="102"/>
                  </a:lnTo>
                  <a:lnTo>
                    <a:pt x="4" y="100"/>
                  </a:lnTo>
                  <a:lnTo>
                    <a:pt x="6" y="96"/>
                  </a:lnTo>
                  <a:lnTo>
                    <a:pt x="8" y="92"/>
                  </a:lnTo>
                  <a:lnTo>
                    <a:pt x="12" y="88"/>
                  </a:lnTo>
                  <a:lnTo>
                    <a:pt x="18" y="82"/>
                  </a:lnTo>
                  <a:lnTo>
                    <a:pt x="18" y="78"/>
                  </a:lnTo>
                  <a:lnTo>
                    <a:pt x="18" y="66"/>
                  </a:lnTo>
                  <a:lnTo>
                    <a:pt x="18" y="50"/>
                  </a:lnTo>
                  <a:lnTo>
                    <a:pt x="20" y="38"/>
                  </a:lnTo>
                  <a:lnTo>
                    <a:pt x="26" y="30"/>
                  </a:lnTo>
                  <a:lnTo>
                    <a:pt x="24" y="30"/>
                  </a:lnTo>
                  <a:lnTo>
                    <a:pt x="24" y="26"/>
                  </a:lnTo>
                  <a:lnTo>
                    <a:pt x="22" y="22"/>
                  </a:lnTo>
                  <a:lnTo>
                    <a:pt x="20" y="16"/>
                  </a:lnTo>
                  <a:lnTo>
                    <a:pt x="18" y="12"/>
                  </a:lnTo>
                  <a:lnTo>
                    <a:pt x="18" y="6"/>
                  </a:lnTo>
                  <a:lnTo>
                    <a:pt x="18"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33" name="Freeform 281"/>
            <p:cNvSpPr>
              <a:spLocks/>
            </p:cNvSpPr>
            <p:nvPr/>
          </p:nvSpPr>
          <p:spPr bwMode="gray">
            <a:xfrm>
              <a:off x="1119" y="2816"/>
              <a:ext cx="218" cy="250"/>
            </a:xfrm>
            <a:custGeom>
              <a:avLst/>
              <a:gdLst>
                <a:gd name="T0" fmla="*/ 186 w 218"/>
                <a:gd name="T1" fmla="*/ 4 h 250"/>
                <a:gd name="T2" fmla="*/ 174 w 218"/>
                <a:gd name="T3" fmla="*/ 16 h 250"/>
                <a:gd name="T4" fmla="*/ 28 w 218"/>
                <a:gd name="T5" fmla="*/ 22 h 250"/>
                <a:gd name="T6" fmla="*/ 24 w 218"/>
                <a:gd name="T7" fmla="*/ 82 h 250"/>
                <a:gd name="T8" fmla="*/ 14 w 218"/>
                <a:gd name="T9" fmla="*/ 84 h 250"/>
                <a:gd name="T10" fmla="*/ 10 w 218"/>
                <a:gd name="T11" fmla="*/ 90 h 250"/>
                <a:gd name="T12" fmla="*/ 6 w 218"/>
                <a:gd name="T13" fmla="*/ 100 h 250"/>
                <a:gd name="T14" fmla="*/ 2 w 218"/>
                <a:gd name="T15" fmla="*/ 106 h 250"/>
                <a:gd name="T16" fmla="*/ 0 w 218"/>
                <a:gd name="T17" fmla="*/ 110 h 250"/>
                <a:gd name="T18" fmla="*/ 4 w 218"/>
                <a:gd name="T19" fmla="*/ 122 h 250"/>
                <a:gd name="T20" fmla="*/ 6 w 218"/>
                <a:gd name="T21" fmla="*/ 128 h 250"/>
                <a:gd name="T22" fmla="*/ 6 w 218"/>
                <a:gd name="T23" fmla="*/ 136 h 250"/>
                <a:gd name="T24" fmla="*/ 6 w 218"/>
                <a:gd name="T25" fmla="*/ 152 h 250"/>
                <a:gd name="T26" fmla="*/ 14 w 218"/>
                <a:gd name="T27" fmla="*/ 174 h 250"/>
                <a:gd name="T28" fmla="*/ 24 w 218"/>
                <a:gd name="T29" fmla="*/ 186 h 250"/>
                <a:gd name="T30" fmla="*/ 32 w 218"/>
                <a:gd name="T31" fmla="*/ 196 h 250"/>
                <a:gd name="T32" fmla="*/ 50 w 218"/>
                <a:gd name="T33" fmla="*/ 222 h 250"/>
                <a:gd name="T34" fmla="*/ 56 w 218"/>
                <a:gd name="T35" fmla="*/ 230 h 250"/>
                <a:gd name="T36" fmla="*/ 66 w 218"/>
                <a:gd name="T37" fmla="*/ 238 h 250"/>
                <a:gd name="T38" fmla="*/ 78 w 218"/>
                <a:gd name="T39" fmla="*/ 240 h 250"/>
                <a:gd name="T40" fmla="*/ 88 w 218"/>
                <a:gd name="T41" fmla="*/ 250 h 250"/>
                <a:gd name="T42" fmla="*/ 114 w 218"/>
                <a:gd name="T43" fmla="*/ 250 h 250"/>
                <a:gd name="T44" fmla="*/ 138 w 218"/>
                <a:gd name="T45" fmla="*/ 250 h 250"/>
                <a:gd name="T46" fmla="*/ 180 w 218"/>
                <a:gd name="T47" fmla="*/ 244 h 250"/>
                <a:gd name="T48" fmla="*/ 180 w 218"/>
                <a:gd name="T49" fmla="*/ 222 h 250"/>
                <a:gd name="T50" fmla="*/ 172 w 218"/>
                <a:gd name="T51" fmla="*/ 210 h 250"/>
                <a:gd name="T52" fmla="*/ 160 w 218"/>
                <a:gd name="T53" fmla="*/ 196 h 250"/>
                <a:gd name="T54" fmla="*/ 154 w 218"/>
                <a:gd name="T55" fmla="*/ 192 h 250"/>
                <a:gd name="T56" fmla="*/ 152 w 218"/>
                <a:gd name="T57" fmla="*/ 184 h 250"/>
                <a:gd name="T58" fmla="*/ 156 w 218"/>
                <a:gd name="T59" fmla="*/ 176 h 250"/>
                <a:gd name="T60" fmla="*/ 156 w 218"/>
                <a:gd name="T61" fmla="*/ 158 h 250"/>
                <a:gd name="T62" fmla="*/ 160 w 218"/>
                <a:gd name="T63" fmla="*/ 150 h 250"/>
                <a:gd name="T64" fmla="*/ 176 w 218"/>
                <a:gd name="T65" fmla="*/ 130 h 250"/>
                <a:gd name="T66" fmla="*/ 188 w 218"/>
                <a:gd name="T67" fmla="*/ 108 h 250"/>
                <a:gd name="T68" fmla="*/ 192 w 218"/>
                <a:gd name="T69" fmla="*/ 94 h 250"/>
                <a:gd name="T70" fmla="*/ 200 w 218"/>
                <a:gd name="T71" fmla="*/ 82 h 250"/>
                <a:gd name="T72" fmla="*/ 208 w 218"/>
                <a:gd name="T73" fmla="*/ 78 h 250"/>
                <a:gd name="T74" fmla="*/ 216 w 218"/>
                <a:gd name="T75" fmla="*/ 70 h 250"/>
                <a:gd name="T76" fmla="*/ 218 w 218"/>
                <a:gd name="T77" fmla="*/ 66 h 250"/>
                <a:gd name="T78" fmla="*/ 212 w 218"/>
                <a:gd name="T79" fmla="*/ 54 h 250"/>
                <a:gd name="T80" fmla="*/ 204 w 218"/>
                <a:gd name="T81" fmla="*/ 40 h 250"/>
                <a:gd name="T82" fmla="*/ 200 w 218"/>
                <a:gd name="T83" fmla="*/ 32 h 250"/>
                <a:gd name="T84" fmla="*/ 200 w 218"/>
                <a:gd name="T85" fmla="*/ 22 h 250"/>
                <a:gd name="T86" fmla="*/ 192 w 218"/>
                <a:gd name="T87" fmla="*/ 8 h 250"/>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18"/>
                <a:gd name="T133" fmla="*/ 0 h 250"/>
                <a:gd name="T134" fmla="*/ 218 w 218"/>
                <a:gd name="T135" fmla="*/ 250 h 250"/>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18" h="250">
                  <a:moveTo>
                    <a:pt x="188" y="0"/>
                  </a:moveTo>
                  <a:lnTo>
                    <a:pt x="188" y="2"/>
                  </a:lnTo>
                  <a:lnTo>
                    <a:pt x="186" y="4"/>
                  </a:lnTo>
                  <a:lnTo>
                    <a:pt x="184" y="8"/>
                  </a:lnTo>
                  <a:lnTo>
                    <a:pt x="180" y="12"/>
                  </a:lnTo>
                  <a:lnTo>
                    <a:pt x="174" y="16"/>
                  </a:lnTo>
                  <a:lnTo>
                    <a:pt x="168" y="20"/>
                  </a:lnTo>
                  <a:lnTo>
                    <a:pt x="160" y="22"/>
                  </a:lnTo>
                  <a:lnTo>
                    <a:pt x="28" y="22"/>
                  </a:lnTo>
                  <a:lnTo>
                    <a:pt x="28" y="84"/>
                  </a:lnTo>
                  <a:lnTo>
                    <a:pt x="28" y="82"/>
                  </a:lnTo>
                  <a:lnTo>
                    <a:pt x="24" y="82"/>
                  </a:lnTo>
                  <a:lnTo>
                    <a:pt x="20" y="82"/>
                  </a:lnTo>
                  <a:lnTo>
                    <a:pt x="18" y="82"/>
                  </a:lnTo>
                  <a:lnTo>
                    <a:pt x="14" y="84"/>
                  </a:lnTo>
                  <a:lnTo>
                    <a:pt x="10" y="86"/>
                  </a:lnTo>
                  <a:lnTo>
                    <a:pt x="10" y="90"/>
                  </a:lnTo>
                  <a:lnTo>
                    <a:pt x="8" y="94"/>
                  </a:lnTo>
                  <a:lnTo>
                    <a:pt x="8" y="98"/>
                  </a:lnTo>
                  <a:lnTo>
                    <a:pt x="6" y="100"/>
                  </a:lnTo>
                  <a:lnTo>
                    <a:pt x="6" y="102"/>
                  </a:lnTo>
                  <a:lnTo>
                    <a:pt x="4" y="104"/>
                  </a:lnTo>
                  <a:lnTo>
                    <a:pt x="2" y="106"/>
                  </a:lnTo>
                  <a:lnTo>
                    <a:pt x="0" y="108"/>
                  </a:lnTo>
                  <a:lnTo>
                    <a:pt x="0" y="110"/>
                  </a:lnTo>
                  <a:lnTo>
                    <a:pt x="0" y="114"/>
                  </a:lnTo>
                  <a:lnTo>
                    <a:pt x="2" y="118"/>
                  </a:lnTo>
                  <a:lnTo>
                    <a:pt x="4" y="122"/>
                  </a:lnTo>
                  <a:lnTo>
                    <a:pt x="6" y="124"/>
                  </a:lnTo>
                  <a:lnTo>
                    <a:pt x="6" y="128"/>
                  </a:lnTo>
                  <a:lnTo>
                    <a:pt x="6" y="132"/>
                  </a:lnTo>
                  <a:lnTo>
                    <a:pt x="6" y="136"/>
                  </a:lnTo>
                  <a:lnTo>
                    <a:pt x="4" y="140"/>
                  </a:lnTo>
                  <a:lnTo>
                    <a:pt x="4" y="146"/>
                  </a:lnTo>
                  <a:lnTo>
                    <a:pt x="6" y="152"/>
                  </a:lnTo>
                  <a:lnTo>
                    <a:pt x="12" y="170"/>
                  </a:lnTo>
                  <a:lnTo>
                    <a:pt x="14" y="174"/>
                  </a:lnTo>
                  <a:lnTo>
                    <a:pt x="16" y="178"/>
                  </a:lnTo>
                  <a:lnTo>
                    <a:pt x="20" y="182"/>
                  </a:lnTo>
                  <a:lnTo>
                    <a:pt x="24" y="186"/>
                  </a:lnTo>
                  <a:lnTo>
                    <a:pt x="26" y="190"/>
                  </a:lnTo>
                  <a:lnTo>
                    <a:pt x="30" y="194"/>
                  </a:lnTo>
                  <a:lnTo>
                    <a:pt x="32" y="196"/>
                  </a:lnTo>
                  <a:lnTo>
                    <a:pt x="38" y="204"/>
                  </a:lnTo>
                  <a:lnTo>
                    <a:pt x="44" y="214"/>
                  </a:lnTo>
                  <a:lnTo>
                    <a:pt x="50" y="222"/>
                  </a:lnTo>
                  <a:lnTo>
                    <a:pt x="54" y="228"/>
                  </a:lnTo>
                  <a:lnTo>
                    <a:pt x="54" y="230"/>
                  </a:lnTo>
                  <a:lnTo>
                    <a:pt x="56" y="230"/>
                  </a:lnTo>
                  <a:lnTo>
                    <a:pt x="60" y="234"/>
                  </a:lnTo>
                  <a:lnTo>
                    <a:pt x="62" y="236"/>
                  </a:lnTo>
                  <a:lnTo>
                    <a:pt x="66" y="238"/>
                  </a:lnTo>
                  <a:lnTo>
                    <a:pt x="72" y="240"/>
                  </a:lnTo>
                  <a:lnTo>
                    <a:pt x="76" y="240"/>
                  </a:lnTo>
                  <a:lnTo>
                    <a:pt x="78" y="240"/>
                  </a:lnTo>
                  <a:lnTo>
                    <a:pt x="80" y="242"/>
                  </a:lnTo>
                  <a:lnTo>
                    <a:pt x="84" y="244"/>
                  </a:lnTo>
                  <a:lnTo>
                    <a:pt x="88" y="250"/>
                  </a:lnTo>
                  <a:lnTo>
                    <a:pt x="92" y="250"/>
                  </a:lnTo>
                  <a:lnTo>
                    <a:pt x="102" y="250"/>
                  </a:lnTo>
                  <a:lnTo>
                    <a:pt x="114" y="250"/>
                  </a:lnTo>
                  <a:lnTo>
                    <a:pt x="122" y="250"/>
                  </a:lnTo>
                  <a:lnTo>
                    <a:pt x="126" y="250"/>
                  </a:lnTo>
                  <a:lnTo>
                    <a:pt x="138" y="250"/>
                  </a:lnTo>
                  <a:lnTo>
                    <a:pt x="152" y="248"/>
                  </a:lnTo>
                  <a:lnTo>
                    <a:pt x="168" y="246"/>
                  </a:lnTo>
                  <a:lnTo>
                    <a:pt x="180" y="244"/>
                  </a:lnTo>
                  <a:lnTo>
                    <a:pt x="184" y="240"/>
                  </a:lnTo>
                  <a:lnTo>
                    <a:pt x="182" y="222"/>
                  </a:lnTo>
                  <a:lnTo>
                    <a:pt x="180" y="222"/>
                  </a:lnTo>
                  <a:lnTo>
                    <a:pt x="178" y="218"/>
                  </a:lnTo>
                  <a:lnTo>
                    <a:pt x="176" y="214"/>
                  </a:lnTo>
                  <a:lnTo>
                    <a:pt x="172" y="210"/>
                  </a:lnTo>
                  <a:lnTo>
                    <a:pt x="168" y="204"/>
                  </a:lnTo>
                  <a:lnTo>
                    <a:pt x="164" y="200"/>
                  </a:lnTo>
                  <a:lnTo>
                    <a:pt x="160" y="196"/>
                  </a:lnTo>
                  <a:lnTo>
                    <a:pt x="158" y="194"/>
                  </a:lnTo>
                  <a:lnTo>
                    <a:pt x="156" y="194"/>
                  </a:lnTo>
                  <a:lnTo>
                    <a:pt x="154" y="192"/>
                  </a:lnTo>
                  <a:lnTo>
                    <a:pt x="152" y="190"/>
                  </a:lnTo>
                  <a:lnTo>
                    <a:pt x="152" y="188"/>
                  </a:lnTo>
                  <a:lnTo>
                    <a:pt x="152" y="184"/>
                  </a:lnTo>
                  <a:lnTo>
                    <a:pt x="156" y="182"/>
                  </a:lnTo>
                  <a:lnTo>
                    <a:pt x="156" y="180"/>
                  </a:lnTo>
                  <a:lnTo>
                    <a:pt x="156" y="176"/>
                  </a:lnTo>
                  <a:lnTo>
                    <a:pt x="156" y="172"/>
                  </a:lnTo>
                  <a:lnTo>
                    <a:pt x="156" y="166"/>
                  </a:lnTo>
                  <a:lnTo>
                    <a:pt x="156" y="158"/>
                  </a:lnTo>
                  <a:lnTo>
                    <a:pt x="158" y="154"/>
                  </a:lnTo>
                  <a:lnTo>
                    <a:pt x="160" y="150"/>
                  </a:lnTo>
                  <a:lnTo>
                    <a:pt x="164" y="144"/>
                  </a:lnTo>
                  <a:lnTo>
                    <a:pt x="168" y="136"/>
                  </a:lnTo>
                  <a:lnTo>
                    <a:pt x="176" y="130"/>
                  </a:lnTo>
                  <a:lnTo>
                    <a:pt x="178" y="128"/>
                  </a:lnTo>
                  <a:lnTo>
                    <a:pt x="182" y="118"/>
                  </a:lnTo>
                  <a:lnTo>
                    <a:pt x="188" y="108"/>
                  </a:lnTo>
                  <a:lnTo>
                    <a:pt x="188" y="98"/>
                  </a:lnTo>
                  <a:lnTo>
                    <a:pt x="190" y="96"/>
                  </a:lnTo>
                  <a:lnTo>
                    <a:pt x="192" y="94"/>
                  </a:lnTo>
                  <a:lnTo>
                    <a:pt x="194" y="90"/>
                  </a:lnTo>
                  <a:lnTo>
                    <a:pt x="198" y="86"/>
                  </a:lnTo>
                  <a:lnTo>
                    <a:pt x="200" y="82"/>
                  </a:lnTo>
                  <a:lnTo>
                    <a:pt x="204" y="80"/>
                  </a:lnTo>
                  <a:lnTo>
                    <a:pt x="206" y="78"/>
                  </a:lnTo>
                  <a:lnTo>
                    <a:pt x="208" y="78"/>
                  </a:lnTo>
                  <a:lnTo>
                    <a:pt x="212" y="76"/>
                  </a:lnTo>
                  <a:lnTo>
                    <a:pt x="214" y="72"/>
                  </a:lnTo>
                  <a:lnTo>
                    <a:pt x="216" y="70"/>
                  </a:lnTo>
                  <a:lnTo>
                    <a:pt x="218" y="68"/>
                  </a:lnTo>
                  <a:lnTo>
                    <a:pt x="218" y="66"/>
                  </a:lnTo>
                  <a:lnTo>
                    <a:pt x="216" y="64"/>
                  </a:lnTo>
                  <a:lnTo>
                    <a:pt x="214" y="60"/>
                  </a:lnTo>
                  <a:lnTo>
                    <a:pt x="212" y="54"/>
                  </a:lnTo>
                  <a:lnTo>
                    <a:pt x="210" y="50"/>
                  </a:lnTo>
                  <a:lnTo>
                    <a:pt x="206" y="44"/>
                  </a:lnTo>
                  <a:lnTo>
                    <a:pt x="204" y="40"/>
                  </a:lnTo>
                  <a:lnTo>
                    <a:pt x="204" y="38"/>
                  </a:lnTo>
                  <a:lnTo>
                    <a:pt x="202" y="34"/>
                  </a:lnTo>
                  <a:lnTo>
                    <a:pt x="200" y="32"/>
                  </a:lnTo>
                  <a:lnTo>
                    <a:pt x="200" y="28"/>
                  </a:lnTo>
                  <a:lnTo>
                    <a:pt x="200" y="22"/>
                  </a:lnTo>
                  <a:lnTo>
                    <a:pt x="198" y="18"/>
                  </a:lnTo>
                  <a:lnTo>
                    <a:pt x="196" y="12"/>
                  </a:lnTo>
                  <a:lnTo>
                    <a:pt x="192" y="8"/>
                  </a:lnTo>
                  <a:lnTo>
                    <a:pt x="188"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34" name="Freeform 282"/>
            <p:cNvSpPr>
              <a:spLocks/>
            </p:cNvSpPr>
            <p:nvPr/>
          </p:nvSpPr>
          <p:spPr bwMode="gray">
            <a:xfrm>
              <a:off x="1023" y="2986"/>
              <a:ext cx="148" cy="84"/>
            </a:xfrm>
            <a:custGeom>
              <a:avLst/>
              <a:gdLst>
                <a:gd name="T0" fmla="*/ 106 w 148"/>
                <a:gd name="T1" fmla="*/ 0 h 84"/>
                <a:gd name="T2" fmla="*/ 98 w 148"/>
                <a:gd name="T3" fmla="*/ 2 h 84"/>
                <a:gd name="T4" fmla="*/ 90 w 148"/>
                <a:gd name="T5" fmla="*/ 6 h 84"/>
                <a:gd name="T6" fmla="*/ 84 w 148"/>
                <a:gd name="T7" fmla="*/ 12 h 84"/>
                <a:gd name="T8" fmla="*/ 82 w 148"/>
                <a:gd name="T9" fmla="*/ 22 h 84"/>
                <a:gd name="T10" fmla="*/ 76 w 148"/>
                <a:gd name="T11" fmla="*/ 28 h 84"/>
                <a:gd name="T12" fmla="*/ 70 w 148"/>
                <a:gd name="T13" fmla="*/ 28 h 84"/>
                <a:gd name="T14" fmla="*/ 64 w 148"/>
                <a:gd name="T15" fmla="*/ 26 h 84"/>
                <a:gd name="T16" fmla="*/ 60 w 148"/>
                <a:gd name="T17" fmla="*/ 26 h 84"/>
                <a:gd name="T18" fmla="*/ 58 w 148"/>
                <a:gd name="T19" fmla="*/ 26 h 84"/>
                <a:gd name="T20" fmla="*/ 54 w 148"/>
                <a:gd name="T21" fmla="*/ 28 h 84"/>
                <a:gd name="T22" fmla="*/ 48 w 148"/>
                <a:gd name="T23" fmla="*/ 30 h 84"/>
                <a:gd name="T24" fmla="*/ 36 w 148"/>
                <a:gd name="T25" fmla="*/ 34 h 84"/>
                <a:gd name="T26" fmla="*/ 26 w 148"/>
                <a:gd name="T27" fmla="*/ 36 h 84"/>
                <a:gd name="T28" fmla="*/ 10 w 148"/>
                <a:gd name="T29" fmla="*/ 38 h 84"/>
                <a:gd name="T30" fmla="*/ 6 w 148"/>
                <a:gd name="T31" fmla="*/ 46 h 84"/>
                <a:gd name="T32" fmla="*/ 4 w 148"/>
                <a:gd name="T33" fmla="*/ 50 h 84"/>
                <a:gd name="T34" fmla="*/ 0 w 148"/>
                <a:gd name="T35" fmla="*/ 50 h 84"/>
                <a:gd name="T36" fmla="*/ 2 w 148"/>
                <a:gd name="T37" fmla="*/ 52 h 84"/>
                <a:gd name="T38" fmla="*/ 4 w 148"/>
                <a:gd name="T39" fmla="*/ 54 h 84"/>
                <a:gd name="T40" fmla="*/ 6 w 148"/>
                <a:gd name="T41" fmla="*/ 60 h 84"/>
                <a:gd name="T42" fmla="*/ 10 w 148"/>
                <a:gd name="T43" fmla="*/ 70 h 84"/>
                <a:gd name="T44" fmla="*/ 26 w 148"/>
                <a:gd name="T45" fmla="*/ 84 h 84"/>
                <a:gd name="T46" fmla="*/ 38 w 148"/>
                <a:gd name="T47" fmla="*/ 74 h 84"/>
                <a:gd name="T48" fmla="*/ 42 w 148"/>
                <a:gd name="T49" fmla="*/ 68 h 84"/>
                <a:gd name="T50" fmla="*/ 48 w 148"/>
                <a:gd name="T51" fmla="*/ 62 h 84"/>
                <a:gd name="T52" fmla="*/ 58 w 148"/>
                <a:gd name="T53" fmla="*/ 60 h 84"/>
                <a:gd name="T54" fmla="*/ 60 w 148"/>
                <a:gd name="T55" fmla="*/ 62 h 84"/>
                <a:gd name="T56" fmla="*/ 62 w 148"/>
                <a:gd name="T57" fmla="*/ 68 h 84"/>
                <a:gd name="T58" fmla="*/ 64 w 148"/>
                <a:gd name="T59" fmla="*/ 70 h 84"/>
                <a:gd name="T60" fmla="*/ 74 w 148"/>
                <a:gd name="T61" fmla="*/ 68 h 84"/>
                <a:gd name="T62" fmla="*/ 86 w 148"/>
                <a:gd name="T63" fmla="*/ 68 h 84"/>
                <a:gd name="T64" fmla="*/ 118 w 148"/>
                <a:gd name="T65" fmla="*/ 62 h 84"/>
                <a:gd name="T66" fmla="*/ 146 w 148"/>
                <a:gd name="T67" fmla="*/ 52 h 84"/>
                <a:gd name="T68" fmla="*/ 132 w 148"/>
                <a:gd name="T69" fmla="*/ 34 h 84"/>
                <a:gd name="T70" fmla="*/ 122 w 148"/>
                <a:gd name="T71" fmla="*/ 22 h 84"/>
                <a:gd name="T72" fmla="*/ 118 w 148"/>
                <a:gd name="T73" fmla="*/ 16 h 84"/>
                <a:gd name="T74" fmla="*/ 112 w 148"/>
                <a:gd name="T75" fmla="*/ 8 h 84"/>
                <a:gd name="T76" fmla="*/ 106 w 148"/>
                <a:gd name="T77" fmla="*/ 0 h 84"/>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48"/>
                <a:gd name="T118" fmla="*/ 0 h 84"/>
                <a:gd name="T119" fmla="*/ 148 w 148"/>
                <a:gd name="T120" fmla="*/ 84 h 84"/>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48" h="84">
                  <a:moveTo>
                    <a:pt x="106" y="0"/>
                  </a:moveTo>
                  <a:lnTo>
                    <a:pt x="106" y="0"/>
                  </a:lnTo>
                  <a:lnTo>
                    <a:pt x="102" y="0"/>
                  </a:lnTo>
                  <a:lnTo>
                    <a:pt x="98" y="2"/>
                  </a:lnTo>
                  <a:lnTo>
                    <a:pt x="94" y="4"/>
                  </a:lnTo>
                  <a:lnTo>
                    <a:pt x="90" y="6"/>
                  </a:lnTo>
                  <a:lnTo>
                    <a:pt x="86" y="10"/>
                  </a:lnTo>
                  <a:lnTo>
                    <a:pt x="84" y="12"/>
                  </a:lnTo>
                  <a:lnTo>
                    <a:pt x="84" y="18"/>
                  </a:lnTo>
                  <a:lnTo>
                    <a:pt x="82" y="22"/>
                  </a:lnTo>
                  <a:lnTo>
                    <a:pt x="78" y="26"/>
                  </a:lnTo>
                  <a:lnTo>
                    <a:pt x="76" y="28"/>
                  </a:lnTo>
                  <a:lnTo>
                    <a:pt x="74" y="28"/>
                  </a:lnTo>
                  <a:lnTo>
                    <a:pt x="70" y="28"/>
                  </a:lnTo>
                  <a:lnTo>
                    <a:pt x="68" y="28"/>
                  </a:lnTo>
                  <a:lnTo>
                    <a:pt x="64" y="26"/>
                  </a:lnTo>
                  <a:lnTo>
                    <a:pt x="62" y="26"/>
                  </a:lnTo>
                  <a:lnTo>
                    <a:pt x="60" y="26"/>
                  </a:lnTo>
                  <a:lnTo>
                    <a:pt x="60" y="24"/>
                  </a:lnTo>
                  <a:lnTo>
                    <a:pt x="58" y="26"/>
                  </a:lnTo>
                  <a:lnTo>
                    <a:pt x="56" y="28"/>
                  </a:lnTo>
                  <a:lnTo>
                    <a:pt x="54" y="28"/>
                  </a:lnTo>
                  <a:lnTo>
                    <a:pt x="52" y="28"/>
                  </a:lnTo>
                  <a:lnTo>
                    <a:pt x="48" y="30"/>
                  </a:lnTo>
                  <a:lnTo>
                    <a:pt x="42" y="32"/>
                  </a:lnTo>
                  <a:lnTo>
                    <a:pt x="36" y="34"/>
                  </a:lnTo>
                  <a:lnTo>
                    <a:pt x="30" y="36"/>
                  </a:lnTo>
                  <a:lnTo>
                    <a:pt x="26" y="36"/>
                  </a:lnTo>
                  <a:lnTo>
                    <a:pt x="10" y="36"/>
                  </a:lnTo>
                  <a:lnTo>
                    <a:pt x="10" y="38"/>
                  </a:lnTo>
                  <a:lnTo>
                    <a:pt x="8" y="42"/>
                  </a:lnTo>
                  <a:lnTo>
                    <a:pt x="6" y="46"/>
                  </a:lnTo>
                  <a:lnTo>
                    <a:pt x="4" y="50"/>
                  </a:lnTo>
                  <a:lnTo>
                    <a:pt x="2" y="50"/>
                  </a:lnTo>
                  <a:lnTo>
                    <a:pt x="0" y="50"/>
                  </a:lnTo>
                  <a:lnTo>
                    <a:pt x="2" y="52"/>
                  </a:lnTo>
                  <a:lnTo>
                    <a:pt x="4" y="52"/>
                  </a:lnTo>
                  <a:lnTo>
                    <a:pt x="4" y="54"/>
                  </a:lnTo>
                  <a:lnTo>
                    <a:pt x="4" y="56"/>
                  </a:lnTo>
                  <a:lnTo>
                    <a:pt x="6" y="60"/>
                  </a:lnTo>
                  <a:lnTo>
                    <a:pt x="6" y="66"/>
                  </a:lnTo>
                  <a:lnTo>
                    <a:pt x="10" y="70"/>
                  </a:lnTo>
                  <a:lnTo>
                    <a:pt x="14" y="74"/>
                  </a:lnTo>
                  <a:lnTo>
                    <a:pt x="26" y="84"/>
                  </a:lnTo>
                  <a:lnTo>
                    <a:pt x="38" y="74"/>
                  </a:lnTo>
                  <a:lnTo>
                    <a:pt x="40" y="72"/>
                  </a:lnTo>
                  <a:lnTo>
                    <a:pt x="42" y="68"/>
                  </a:lnTo>
                  <a:lnTo>
                    <a:pt x="44" y="66"/>
                  </a:lnTo>
                  <a:lnTo>
                    <a:pt x="48" y="62"/>
                  </a:lnTo>
                  <a:lnTo>
                    <a:pt x="52" y="60"/>
                  </a:lnTo>
                  <a:lnTo>
                    <a:pt x="58" y="60"/>
                  </a:lnTo>
                  <a:lnTo>
                    <a:pt x="60" y="62"/>
                  </a:lnTo>
                  <a:lnTo>
                    <a:pt x="60" y="66"/>
                  </a:lnTo>
                  <a:lnTo>
                    <a:pt x="62" y="68"/>
                  </a:lnTo>
                  <a:lnTo>
                    <a:pt x="64" y="70"/>
                  </a:lnTo>
                  <a:lnTo>
                    <a:pt x="68" y="70"/>
                  </a:lnTo>
                  <a:lnTo>
                    <a:pt x="74" y="68"/>
                  </a:lnTo>
                  <a:lnTo>
                    <a:pt x="80" y="68"/>
                  </a:lnTo>
                  <a:lnTo>
                    <a:pt x="86" y="68"/>
                  </a:lnTo>
                  <a:lnTo>
                    <a:pt x="90" y="68"/>
                  </a:lnTo>
                  <a:lnTo>
                    <a:pt x="118" y="62"/>
                  </a:lnTo>
                  <a:lnTo>
                    <a:pt x="148" y="56"/>
                  </a:lnTo>
                  <a:lnTo>
                    <a:pt x="146" y="52"/>
                  </a:lnTo>
                  <a:lnTo>
                    <a:pt x="140" y="44"/>
                  </a:lnTo>
                  <a:lnTo>
                    <a:pt x="132" y="34"/>
                  </a:lnTo>
                  <a:lnTo>
                    <a:pt x="124" y="22"/>
                  </a:lnTo>
                  <a:lnTo>
                    <a:pt x="122" y="22"/>
                  </a:lnTo>
                  <a:lnTo>
                    <a:pt x="120" y="20"/>
                  </a:lnTo>
                  <a:lnTo>
                    <a:pt x="118" y="16"/>
                  </a:lnTo>
                  <a:lnTo>
                    <a:pt x="114" y="12"/>
                  </a:lnTo>
                  <a:lnTo>
                    <a:pt x="112" y="8"/>
                  </a:lnTo>
                  <a:lnTo>
                    <a:pt x="108" y="2"/>
                  </a:lnTo>
                  <a:lnTo>
                    <a:pt x="106"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35" name="Freeform 283"/>
            <p:cNvSpPr>
              <a:spLocks/>
            </p:cNvSpPr>
            <p:nvPr/>
          </p:nvSpPr>
          <p:spPr bwMode="gray">
            <a:xfrm>
              <a:off x="953" y="3082"/>
              <a:ext cx="74" cy="82"/>
            </a:xfrm>
            <a:custGeom>
              <a:avLst/>
              <a:gdLst>
                <a:gd name="T0" fmla="*/ 52 w 74"/>
                <a:gd name="T1" fmla="*/ 0 h 82"/>
                <a:gd name="T2" fmla="*/ 52 w 74"/>
                <a:gd name="T3" fmla="*/ 6 h 82"/>
                <a:gd name="T4" fmla="*/ 54 w 74"/>
                <a:gd name="T5" fmla="*/ 12 h 82"/>
                <a:gd name="T6" fmla="*/ 60 w 74"/>
                <a:gd name="T7" fmla="*/ 12 h 82"/>
                <a:gd name="T8" fmla="*/ 68 w 74"/>
                <a:gd name="T9" fmla="*/ 12 h 82"/>
                <a:gd name="T10" fmla="*/ 72 w 74"/>
                <a:gd name="T11" fmla="*/ 12 h 82"/>
                <a:gd name="T12" fmla="*/ 72 w 74"/>
                <a:gd name="T13" fmla="*/ 14 h 82"/>
                <a:gd name="T14" fmla="*/ 74 w 74"/>
                <a:gd name="T15" fmla="*/ 22 h 82"/>
                <a:gd name="T16" fmla="*/ 72 w 74"/>
                <a:gd name="T17" fmla="*/ 26 h 82"/>
                <a:gd name="T18" fmla="*/ 68 w 74"/>
                <a:gd name="T19" fmla="*/ 26 h 82"/>
                <a:gd name="T20" fmla="*/ 68 w 74"/>
                <a:gd name="T21" fmla="*/ 30 h 82"/>
                <a:gd name="T22" fmla="*/ 68 w 74"/>
                <a:gd name="T23" fmla="*/ 36 h 82"/>
                <a:gd name="T24" fmla="*/ 74 w 74"/>
                <a:gd name="T25" fmla="*/ 38 h 82"/>
                <a:gd name="T26" fmla="*/ 74 w 74"/>
                <a:gd name="T27" fmla="*/ 42 h 82"/>
                <a:gd name="T28" fmla="*/ 74 w 74"/>
                <a:gd name="T29" fmla="*/ 52 h 82"/>
                <a:gd name="T30" fmla="*/ 70 w 74"/>
                <a:gd name="T31" fmla="*/ 60 h 82"/>
                <a:gd name="T32" fmla="*/ 62 w 74"/>
                <a:gd name="T33" fmla="*/ 64 h 82"/>
                <a:gd name="T34" fmla="*/ 52 w 74"/>
                <a:gd name="T35" fmla="*/ 66 h 82"/>
                <a:gd name="T36" fmla="*/ 46 w 74"/>
                <a:gd name="T37" fmla="*/ 68 h 82"/>
                <a:gd name="T38" fmla="*/ 42 w 74"/>
                <a:gd name="T39" fmla="*/ 68 h 82"/>
                <a:gd name="T40" fmla="*/ 32 w 74"/>
                <a:gd name="T41" fmla="*/ 72 h 82"/>
                <a:gd name="T42" fmla="*/ 28 w 74"/>
                <a:gd name="T43" fmla="*/ 78 h 82"/>
                <a:gd name="T44" fmla="*/ 24 w 74"/>
                <a:gd name="T45" fmla="*/ 82 h 82"/>
                <a:gd name="T46" fmla="*/ 22 w 74"/>
                <a:gd name="T47" fmla="*/ 74 h 82"/>
                <a:gd name="T48" fmla="*/ 20 w 74"/>
                <a:gd name="T49" fmla="*/ 72 h 82"/>
                <a:gd name="T50" fmla="*/ 16 w 74"/>
                <a:gd name="T51" fmla="*/ 68 h 82"/>
                <a:gd name="T52" fmla="*/ 14 w 74"/>
                <a:gd name="T53" fmla="*/ 66 h 82"/>
                <a:gd name="T54" fmla="*/ 6 w 74"/>
                <a:gd name="T55" fmla="*/ 58 h 82"/>
                <a:gd name="T56" fmla="*/ 0 w 74"/>
                <a:gd name="T57" fmla="*/ 46 h 82"/>
                <a:gd name="T58" fmla="*/ 0 w 74"/>
                <a:gd name="T59" fmla="*/ 46 h 82"/>
                <a:gd name="T60" fmla="*/ 6 w 74"/>
                <a:gd name="T61" fmla="*/ 18 h 82"/>
                <a:gd name="T62" fmla="*/ 26 w 74"/>
                <a:gd name="T63" fmla="*/ 18 h 82"/>
                <a:gd name="T64" fmla="*/ 30 w 74"/>
                <a:gd name="T65" fmla="*/ 18 h 82"/>
                <a:gd name="T66" fmla="*/ 32 w 74"/>
                <a:gd name="T67" fmla="*/ 2 h 8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74"/>
                <a:gd name="T103" fmla="*/ 0 h 82"/>
                <a:gd name="T104" fmla="*/ 74 w 74"/>
                <a:gd name="T105" fmla="*/ 82 h 82"/>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74" h="82">
                  <a:moveTo>
                    <a:pt x="32" y="2"/>
                  </a:moveTo>
                  <a:lnTo>
                    <a:pt x="52" y="0"/>
                  </a:lnTo>
                  <a:lnTo>
                    <a:pt x="52" y="2"/>
                  </a:lnTo>
                  <a:lnTo>
                    <a:pt x="52" y="6"/>
                  </a:lnTo>
                  <a:lnTo>
                    <a:pt x="52" y="10"/>
                  </a:lnTo>
                  <a:lnTo>
                    <a:pt x="54" y="12"/>
                  </a:lnTo>
                  <a:lnTo>
                    <a:pt x="56" y="12"/>
                  </a:lnTo>
                  <a:lnTo>
                    <a:pt x="60" y="12"/>
                  </a:lnTo>
                  <a:lnTo>
                    <a:pt x="64" y="12"/>
                  </a:lnTo>
                  <a:lnTo>
                    <a:pt x="68" y="12"/>
                  </a:lnTo>
                  <a:lnTo>
                    <a:pt x="72" y="12"/>
                  </a:lnTo>
                  <a:lnTo>
                    <a:pt x="72" y="14"/>
                  </a:lnTo>
                  <a:lnTo>
                    <a:pt x="74" y="18"/>
                  </a:lnTo>
                  <a:lnTo>
                    <a:pt x="74" y="22"/>
                  </a:lnTo>
                  <a:lnTo>
                    <a:pt x="72" y="26"/>
                  </a:lnTo>
                  <a:lnTo>
                    <a:pt x="70" y="26"/>
                  </a:lnTo>
                  <a:lnTo>
                    <a:pt x="68" y="26"/>
                  </a:lnTo>
                  <a:lnTo>
                    <a:pt x="68" y="28"/>
                  </a:lnTo>
                  <a:lnTo>
                    <a:pt x="68" y="30"/>
                  </a:lnTo>
                  <a:lnTo>
                    <a:pt x="68" y="34"/>
                  </a:lnTo>
                  <a:lnTo>
                    <a:pt x="68" y="36"/>
                  </a:lnTo>
                  <a:lnTo>
                    <a:pt x="74" y="38"/>
                  </a:lnTo>
                  <a:lnTo>
                    <a:pt x="74" y="42"/>
                  </a:lnTo>
                  <a:lnTo>
                    <a:pt x="74" y="46"/>
                  </a:lnTo>
                  <a:lnTo>
                    <a:pt x="74" y="52"/>
                  </a:lnTo>
                  <a:lnTo>
                    <a:pt x="72" y="56"/>
                  </a:lnTo>
                  <a:lnTo>
                    <a:pt x="70" y="60"/>
                  </a:lnTo>
                  <a:lnTo>
                    <a:pt x="68" y="62"/>
                  </a:lnTo>
                  <a:lnTo>
                    <a:pt x="62" y="64"/>
                  </a:lnTo>
                  <a:lnTo>
                    <a:pt x="56" y="66"/>
                  </a:lnTo>
                  <a:lnTo>
                    <a:pt x="52" y="66"/>
                  </a:lnTo>
                  <a:lnTo>
                    <a:pt x="48" y="68"/>
                  </a:lnTo>
                  <a:lnTo>
                    <a:pt x="46" y="68"/>
                  </a:lnTo>
                  <a:lnTo>
                    <a:pt x="44" y="62"/>
                  </a:lnTo>
                  <a:lnTo>
                    <a:pt x="42" y="68"/>
                  </a:lnTo>
                  <a:lnTo>
                    <a:pt x="32" y="72"/>
                  </a:lnTo>
                  <a:lnTo>
                    <a:pt x="30" y="74"/>
                  </a:lnTo>
                  <a:lnTo>
                    <a:pt x="28" y="78"/>
                  </a:lnTo>
                  <a:lnTo>
                    <a:pt x="26" y="80"/>
                  </a:lnTo>
                  <a:lnTo>
                    <a:pt x="24" y="82"/>
                  </a:lnTo>
                  <a:lnTo>
                    <a:pt x="22" y="74"/>
                  </a:lnTo>
                  <a:lnTo>
                    <a:pt x="20" y="72"/>
                  </a:lnTo>
                  <a:lnTo>
                    <a:pt x="20" y="68"/>
                  </a:lnTo>
                  <a:lnTo>
                    <a:pt x="16" y="68"/>
                  </a:lnTo>
                  <a:lnTo>
                    <a:pt x="16" y="66"/>
                  </a:lnTo>
                  <a:lnTo>
                    <a:pt x="14" y="66"/>
                  </a:lnTo>
                  <a:lnTo>
                    <a:pt x="10" y="62"/>
                  </a:lnTo>
                  <a:lnTo>
                    <a:pt x="6" y="58"/>
                  </a:lnTo>
                  <a:lnTo>
                    <a:pt x="2" y="54"/>
                  </a:lnTo>
                  <a:lnTo>
                    <a:pt x="0" y="46"/>
                  </a:lnTo>
                  <a:lnTo>
                    <a:pt x="0" y="44"/>
                  </a:lnTo>
                  <a:lnTo>
                    <a:pt x="6" y="18"/>
                  </a:lnTo>
                  <a:lnTo>
                    <a:pt x="26" y="18"/>
                  </a:lnTo>
                  <a:lnTo>
                    <a:pt x="28" y="18"/>
                  </a:lnTo>
                  <a:lnTo>
                    <a:pt x="30" y="18"/>
                  </a:lnTo>
                  <a:lnTo>
                    <a:pt x="30" y="14"/>
                  </a:lnTo>
                  <a:lnTo>
                    <a:pt x="32" y="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36" name="Freeform 284"/>
            <p:cNvSpPr>
              <a:spLocks/>
            </p:cNvSpPr>
            <p:nvPr/>
          </p:nvSpPr>
          <p:spPr bwMode="gray">
            <a:xfrm>
              <a:off x="959" y="3084"/>
              <a:ext cx="26" cy="16"/>
            </a:xfrm>
            <a:custGeom>
              <a:avLst/>
              <a:gdLst>
                <a:gd name="T0" fmla="*/ 20 w 26"/>
                <a:gd name="T1" fmla="*/ 0 h 16"/>
                <a:gd name="T2" fmla="*/ 20 w 26"/>
                <a:gd name="T3" fmla="*/ 0 h 16"/>
                <a:gd name="T4" fmla="*/ 18 w 26"/>
                <a:gd name="T5" fmla="*/ 0 h 16"/>
                <a:gd name="T6" fmla="*/ 14 w 26"/>
                <a:gd name="T7" fmla="*/ 0 h 16"/>
                <a:gd name="T8" fmla="*/ 10 w 26"/>
                <a:gd name="T9" fmla="*/ 2 h 16"/>
                <a:gd name="T10" fmla="*/ 6 w 26"/>
                <a:gd name="T11" fmla="*/ 4 h 16"/>
                <a:gd name="T12" fmla="*/ 4 w 26"/>
                <a:gd name="T13" fmla="*/ 8 h 16"/>
                <a:gd name="T14" fmla="*/ 0 w 26"/>
                <a:gd name="T15" fmla="*/ 16 h 16"/>
                <a:gd name="T16" fmla="*/ 22 w 26"/>
                <a:gd name="T17" fmla="*/ 16 h 16"/>
                <a:gd name="T18" fmla="*/ 22 w 26"/>
                <a:gd name="T19" fmla="*/ 16 h 16"/>
                <a:gd name="T20" fmla="*/ 24 w 26"/>
                <a:gd name="T21" fmla="*/ 14 h 16"/>
                <a:gd name="T22" fmla="*/ 24 w 26"/>
                <a:gd name="T23" fmla="*/ 12 h 16"/>
                <a:gd name="T24" fmla="*/ 24 w 26"/>
                <a:gd name="T25" fmla="*/ 10 h 16"/>
                <a:gd name="T26" fmla="*/ 26 w 26"/>
                <a:gd name="T27" fmla="*/ 6 h 16"/>
                <a:gd name="T28" fmla="*/ 26 w 26"/>
                <a:gd name="T29" fmla="*/ 2 h 16"/>
                <a:gd name="T30" fmla="*/ 26 w 26"/>
                <a:gd name="T31" fmla="*/ 0 h 16"/>
                <a:gd name="T32" fmla="*/ 20 w 26"/>
                <a:gd name="T33" fmla="*/ 0 h 1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
                <a:gd name="T52" fmla="*/ 0 h 16"/>
                <a:gd name="T53" fmla="*/ 26 w 26"/>
                <a:gd name="T54" fmla="*/ 16 h 1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 h="16">
                  <a:moveTo>
                    <a:pt x="20" y="0"/>
                  </a:moveTo>
                  <a:lnTo>
                    <a:pt x="20" y="0"/>
                  </a:lnTo>
                  <a:lnTo>
                    <a:pt x="18" y="0"/>
                  </a:lnTo>
                  <a:lnTo>
                    <a:pt x="14" y="0"/>
                  </a:lnTo>
                  <a:lnTo>
                    <a:pt x="10" y="2"/>
                  </a:lnTo>
                  <a:lnTo>
                    <a:pt x="6" y="4"/>
                  </a:lnTo>
                  <a:lnTo>
                    <a:pt x="4" y="8"/>
                  </a:lnTo>
                  <a:lnTo>
                    <a:pt x="0" y="16"/>
                  </a:lnTo>
                  <a:lnTo>
                    <a:pt x="22" y="16"/>
                  </a:lnTo>
                  <a:lnTo>
                    <a:pt x="24" y="14"/>
                  </a:lnTo>
                  <a:lnTo>
                    <a:pt x="24" y="12"/>
                  </a:lnTo>
                  <a:lnTo>
                    <a:pt x="24" y="10"/>
                  </a:lnTo>
                  <a:lnTo>
                    <a:pt x="26" y="6"/>
                  </a:lnTo>
                  <a:lnTo>
                    <a:pt x="26" y="2"/>
                  </a:lnTo>
                  <a:lnTo>
                    <a:pt x="26" y="0"/>
                  </a:lnTo>
                  <a:lnTo>
                    <a:pt x="20"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37" name="Freeform 285"/>
            <p:cNvSpPr>
              <a:spLocks/>
            </p:cNvSpPr>
            <p:nvPr/>
          </p:nvSpPr>
          <p:spPr bwMode="gray">
            <a:xfrm>
              <a:off x="977" y="3060"/>
              <a:ext cx="88" cy="122"/>
            </a:xfrm>
            <a:custGeom>
              <a:avLst/>
              <a:gdLst>
                <a:gd name="T0" fmla="*/ 10 w 88"/>
                <a:gd name="T1" fmla="*/ 120 h 122"/>
                <a:gd name="T2" fmla="*/ 12 w 88"/>
                <a:gd name="T3" fmla="*/ 122 h 122"/>
                <a:gd name="T4" fmla="*/ 10 w 88"/>
                <a:gd name="T5" fmla="*/ 120 h 122"/>
                <a:gd name="T6" fmla="*/ 0 w 88"/>
                <a:gd name="T7" fmla="*/ 104 h 122"/>
                <a:gd name="T8" fmla="*/ 2 w 88"/>
                <a:gd name="T9" fmla="*/ 102 h 122"/>
                <a:gd name="T10" fmla="*/ 6 w 88"/>
                <a:gd name="T11" fmla="*/ 98 h 122"/>
                <a:gd name="T12" fmla="*/ 8 w 88"/>
                <a:gd name="T13" fmla="*/ 96 h 122"/>
                <a:gd name="T14" fmla="*/ 14 w 88"/>
                <a:gd name="T15" fmla="*/ 92 h 122"/>
                <a:gd name="T16" fmla="*/ 20 w 88"/>
                <a:gd name="T17" fmla="*/ 84 h 122"/>
                <a:gd name="T18" fmla="*/ 24 w 88"/>
                <a:gd name="T19" fmla="*/ 90 h 122"/>
                <a:gd name="T20" fmla="*/ 32 w 88"/>
                <a:gd name="T21" fmla="*/ 88 h 122"/>
                <a:gd name="T22" fmla="*/ 44 w 88"/>
                <a:gd name="T23" fmla="*/ 84 h 122"/>
                <a:gd name="T24" fmla="*/ 48 w 88"/>
                <a:gd name="T25" fmla="*/ 82 h 122"/>
                <a:gd name="T26" fmla="*/ 48 w 88"/>
                <a:gd name="T27" fmla="*/ 78 h 122"/>
                <a:gd name="T28" fmla="*/ 50 w 88"/>
                <a:gd name="T29" fmla="*/ 66 h 122"/>
                <a:gd name="T30" fmla="*/ 44 w 88"/>
                <a:gd name="T31" fmla="*/ 58 h 122"/>
                <a:gd name="T32" fmla="*/ 44 w 88"/>
                <a:gd name="T33" fmla="*/ 56 h 122"/>
                <a:gd name="T34" fmla="*/ 44 w 88"/>
                <a:gd name="T35" fmla="*/ 50 h 122"/>
                <a:gd name="T36" fmla="*/ 46 w 88"/>
                <a:gd name="T37" fmla="*/ 48 h 122"/>
                <a:gd name="T38" fmla="*/ 48 w 88"/>
                <a:gd name="T39" fmla="*/ 46 h 122"/>
                <a:gd name="T40" fmla="*/ 50 w 88"/>
                <a:gd name="T41" fmla="*/ 40 h 122"/>
                <a:gd name="T42" fmla="*/ 48 w 88"/>
                <a:gd name="T43" fmla="*/ 34 h 122"/>
                <a:gd name="T44" fmla="*/ 30 w 88"/>
                <a:gd name="T45" fmla="*/ 32 h 122"/>
                <a:gd name="T46" fmla="*/ 28 w 88"/>
                <a:gd name="T47" fmla="*/ 24 h 122"/>
                <a:gd name="T48" fmla="*/ 32 w 88"/>
                <a:gd name="T49" fmla="*/ 22 h 122"/>
                <a:gd name="T50" fmla="*/ 56 w 88"/>
                <a:gd name="T51" fmla="*/ 20 h 122"/>
                <a:gd name="T52" fmla="*/ 72 w 88"/>
                <a:gd name="T53" fmla="*/ 22 h 122"/>
                <a:gd name="T54" fmla="*/ 72 w 88"/>
                <a:gd name="T55" fmla="*/ 18 h 122"/>
                <a:gd name="T56" fmla="*/ 72 w 88"/>
                <a:gd name="T57" fmla="*/ 12 h 122"/>
                <a:gd name="T58" fmla="*/ 78 w 88"/>
                <a:gd name="T59" fmla="*/ 6 h 122"/>
                <a:gd name="T60" fmla="*/ 82 w 88"/>
                <a:gd name="T61" fmla="*/ 4 h 122"/>
                <a:gd name="T62" fmla="*/ 86 w 88"/>
                <a:gd name="T63" fmla="*/ 0 h 122"/>
                <a:gd name="T64" fmla="*/ 88 w 88"/>
                <a:gd name="T65" fmla="*/ 0 h 122"/>
                <a:gd name="T66" fmla="*/ 88 w 88"/>
                <a:gd name="T67" fmla="*/ 10 h 122"/>
                <a:gd name="T68" fmla="*/ 88 w 88"/>
                <a:gd name="T69" fmla="*/ 14 h 122"/>
                <a:gd name="T70" fmla="*/ 86 w 88"/>
                <a:gd name="T71" fmla="*/ 24 h 122"/>
                <a:gd name="T72" fmla="*/ 86 w 88"/>
                <a:gd name="T73" fmla="*/ 34 h 122"/>
                <a:gd name="T74" fmla="*/ 86 w 88"/>
                <a:gd name="T75" fmla="*/ 40 h 122"/>
                <a:gd name="T76" fmla="*/ 86 w 88"/>
                <a:gd name="T77" fmla="*/ 48 h 122"/>
                <a:gd name="T78" fmla="*/ 84 w 88"/>
                <a:gd name="T79" fmla="*/ 60 h 122"/>
                <a:gd name="T80" fmla="*/ 80 w 88"/>
                <a:gd name="T81" fmla="*/ 68 h 122"/>
                <a:gd name="T82" fmla="*/ 78 w 88"/>
                <a:gd name="T83" fmla="*/ 72 h 122"/>
                <a:gd name="T84" fmla="*/ 74 w 88"/>
                <a:gd name="T85" fmla="*/ 82 h 122"/>
                <a:gd name="T86" fmla="*/ 70 w 88"/>
                <a:gd name="T87" fmla="*/ 92 h 122"/>
                <a:gd name="T88" fmla="*/ 66 w 88"/>
                <a:gd name="T89" fmla="*/ 98 h 122"/>
                <a:gd name="T90" fmla="*/ 64 w 88"/>
                <a:gd name="T91" fmla="*/ 102 h 122"/>
                <a:gd name="T92" fmla="*/ 60 w 88"/>
                <a:gd name="T93" fmla="*/ 110 h 122"/>
                <a:gd name="T94" fmla="*/ 56 w 88"/>
                <a:gd name="T95" fmla="*/ 112 h 122"/>
                <a:gd name="T96" fmla="*/ 50 w 88"/>
                <a:gd name="T97" fmla="*/ 112 h 122"/>
                <a:gd name="T98" fmla="*/ 44 w 88"/>
                <a:gd name="T99" fmla="*/ 112 h 122"/>
                <a:gd name="T100" fmla="*/ 38 w 88"/>
                <a:gd name="T101" fmla="*/ 116 h 122"/>
                <a:gd name="T102" fmla="*/ 34 w 88"/>
                <a:gd name="T103" fmla="*/ 114 h 122"/>
                <a:gd name="T104" fmla="*/ 32 w 88"/>
                <a:gd name="T105" fmla="*/ 112 h 122"/>
                <a:gd name="T106" fmla="*/ 28 w 88"/>
                <a:gd name="T107" fmla="*/ 112 h 122"/>
                <a:gd name="T108" fmla="*/ 18 w 88"/>
                <a:gd name="T109" fmla="*/ 116 h 12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88"/>
                <a:gd name="T166" fmla="*/ 0 h 122"/>
                <a:gd name="T167" fmla="*/ 88 w 88"/>
                <a:gd name="T168" fmla="*/ 122 h 122"/>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88" h="122">
                  <a:moveTo>
                    <a:pt x="10" y="120"/>
                  </a:moveTo>
                  <a:lnTo>
                    <a:pt x="10" y="120"/>
                  </a:lnTo>
                  <a:lnTo>
                    <a:pt x="12" y="122"/>
                  </a:lnTo>
                  <a:lnTo>
                    <a:pt x="10" y="120"/>
                  </a:lnTo>
                  <a:lnTo>
                    <a:pt x="0" y="108"/>
                  </a:lnTo>
                  <a:lnTo>
                    <a:pt x="0" y="104"/>
                  </a:lnTo>
                  <a:lnTo>
                    <a:pt x="2" y="102"/>
                  </a:lnTo>
                  <a:lnTo>
                    <a:pt x="4" y="100"/>
                  </a:lnTo>
                  <a:lnTo>
                    <a:pt x="6" y="98"/>
                  </a:lnTo>
                  <a:lnTo>
                    <a:pt x="6" y="96"/>
                  </a:lnTo>
                  <a:lnTo>
                    <a:pt x="8" y="96"/>
                  </a:lnTo>
                  <a:lnTo>
                    <a:pt x="10" y="92"/>
                  </a:lnTo>
                  <a:lnTo>
                    <a:pt x="14" y="92"/>
                  </a:lnTo>
                  <a:lnTo>
                    <a:pt x="18" y="90"/>
                  </a:lnTo>
                  <a:lnTo>
                    <a:pt x="20" y="84"/>
                  </a:lnTo>
                  <a:lnTo>
                    <a:pt x="22" y="90"/>
                  </a:lnTo>
                  <a:lnTo>
                    <a:pt x="24" y="90"/>
                  </a:lnTo>
                  <a:lnTo>
                    <a:pt x="28" y="90"/>
                  </a:lnTo>
                  <a:lnTo>
                    <a:pt x="32" y="88"/>
                  </a:lnTo>
                  <a:lnTo>
                    <a:pt x="38" y="86"/>
                  </a:lnTo>
                  <a:lnTo>
                    <a:pt x="44" y="84"/>
                  </a:lnTo>
                  <a:lnTo>
                    <a:pt x="46" y="82"/>
                  </a:lnTo>
                  <a:lnTo>
                    <a:pt x="48" y="82"/>
                  </a:lnTo>
                  <a:lnTo>
                    <a:pt x="48" y="80"/>
                  </a:lnTo>
                  <a:lnTo>
                    <a:pt x="48" y="78"/>
                  </a:lnTo>
                  <a:lnTo>
                    <a:pt x="50" y="74"/>
                  </a:lnTo>
                  <a:lnTo>
                    <a:pt x="50" y="66"/>
                  </a:lnTo>
                  <a:lnTo>
                    <a:pt x="50" y="58"/>
                  </a:lnTo>
                  <a:lnTo>
                    <a:pt x="44" y="58"/>
                  </a:lnTo>
                  <a:lnTo>
                    <a:pt x="44" y="56"/>
                  </a:lnTo>
                  <a:lnTo>
                    <a:pt x="44" y="52"/>
                  </a:lnTo>
                  <a:lnTo>
                    <a:pt x="44" y="50"/>
                  </a:lnTo>
                  <a:lnTo>
                    <a:pt x="44" y="48"/>
                  </a:lnTo>
                  <a:lnTo>
                    <a:pt x="46" y="48"/>
                  </a:lnTo>
                  <a:lnTo>
                    <a:pt x="48" y="48"/>
                  </a:lnTo>
                  <a:lnTo>
                    <a:pt x="48" y="46"/>
                  </a:lnTo>
                  <a:lnTo>
                    <a:pt x="48" y="42"/>
                  </a:lnTo>
                  <a:lnTo>
                    <a:pt x="50" y="40"/>
                  </a:lnTo>
                  <a:lnTo>
                    <a:pt x="50" y="36"/>
                  </a:lnTo>
                  <a:lnTo>
                    <a:pt x="48" y="34"/>
                  </a:lnTo>
                  <a:lnTo>
                    <a:pt x="30" y="32"/>
                  </a:lnTo>
                  <a:lnTo>
                    <a:pt x="28" y="28"/>
                  </a:lnTo>
                  <a:lnTo>
                    <a:pt x="28" y="24"/>
                  </a:lnTo>
                  <a:lnTo>
                    <a:pt x="28" y="22"/>
                  </a:lnTo>
                  <a:lnTo>
                    <a:pt x="32" y="22"/>
                  </a:lnTo>
                  <a:lnTo>
                    <a:pt x="42" y="22"/>
                  </a:lnTo>
                  <a:lnTo>
                    <a:pt x="56" y="20"/>
                  </a:lnTo>
                  <a:lnTo>
                    <a:pt x="66" y="20"/>
                  </a:lnTo>
                  <a:lnTo>
                    <a:pt x="72" y="22"/>
                  </a:lnTo>
                  <a:lnTo>
                    <a:pt x="72" y="20"/>
                  </a:lnTo>
                  <a:lnTo>
                    <a:pt x="72" y="18"/>
                  </a:lnTo>
                  <a:lnTo>
                    <a:pt x="70" y="16"/>
                  </a:lnTo>
                  <a:lnTo>
                    <a:pt x="72" y="12"/>
                  </a:lnTo>
                  <a:lnTo>
                    <a:pt x="74" y="8"/>
                  </a:lnTo>
                  <a:lnTo>
                    <a:pt x="78" y="6"/>
                  </a:lnTo>
                  <a:lnTo>
                    <a:pt x="80" y="6"/>
                  </a:lnTo>
                  <a:lnTo>
                    <a:pt x="82" y="4"/>
                  </a:lnTo>
                  <a:lnTo>
                    <a:pt x="84" y="2"/>
                  </a:lnTo>
                  <a:lnTo>
                    <a:pt x="86" y="0"/>
                  </a:lnTo>
                  <a:lnTo>
                    <a:pt x="88" y="0"/>
                  </a:lnTo>
                  <a:lnTo>
                    <a:pt x="88" y="4"/>
                  </a:lnTo>
                  <a:lnTo>
                    <a:pt x="88" y="10"/>
                  </a:lnTo>
                  <a:lnTo>
                    <a:pt x="88" y="14"/>
                  </a:lnTo>
                  <a:lnTo>
                    <a:pt x="88" y="18"/>
                  </a:lnTo>
                  <a:lnTo>
                    <a:pt x="86" y="24"/>
                  </a:lnTo>
                  <a:lnTo>
                    <a:pt x="86" y="28"/>
                  </a:lnTo>
                  <a:lnTo>
                    <a:pt x="86" y="34"/>
                  </a:lnTo>
                  <a:lnTo>
                    <a:pt x="86" y="38"/>
                  </a:lnTo>
                  <a:lnTo>
                    <a:pt x="86" y="40"/>
                  </a:lnTo>
                  <a:lnTo>
                    <a:pt x="86" y="44"/>
                  </a:lnTo>
                  <a:lnTo>
                    <a:pt x="86" y="48"/>
                  </a:lnTo>
                  <a:lnTo>
                    <a:pt x="84" y="54"/>
                  </a:lnTo>
                  <a:lnTo>
                    <a:pt x="84" y="60"/>
                  </a:lnTo>
                  <a:lnTo>
                    <a:pt x="82" y="66"/>
                  </a:lnTo>
                  <a:lnTo>
                    <a:pt x="80" y="68"/>
                  </a:lnTo>
                  <a:lnTo>
                    <a:pt x="80" y="70"/>
                  </a:lnTo>
                  <a:lnTo>
                    <a:pt x="78" y="72"/>
                  </a:lnTo>
                  <a:lnTo>
                    <a:pt x="76" y="78"/>
                  </a:lnTo>
                  <a:lnTo>
                    <a:pt x="74" y="82"/>
                  </a:lnTo>
                  <a:lnTo>
                    <a:pt x="72" y="88"/>
                  </a:lnTo>
                  <a:lnTo>
                    <a:pt x="70" y="92"/>
                  </a:lnTo>
                  <a:lnTo>
                    <a:pt x="68" y="96"/>
                  </a:lnTo>
                  <a:lnTo>
                    <a:pt x="66" y="98"/>
                  </a:lnTo>
                  <a:lnTo>
                    <a:pt x="66" y="100"/>
                  </a:lnTo>
                  <a:lnTo>
                    <a:pt x="64" y="102"/>
                  </a:lnTo>
                  <a:lnTo>
                    <a:pt x="62" y="106"/>
                  </a:lnTo>
                  <a:lnTo>
                    <a:pt x="60" y="110"/>
                  </a:lnTo>
                  <a:lnTo>
                    <a:pt x="56" y="112"/>
                  </a:lnTo>
                  <a:lnTo>
                    <a:pt x="54" y="112"/>
                  </a:lnTo>
                  <a:lnTo>
                    <a:pt x="50" y="112"/>
                  </a:lnTo>
                  <a:lnTo>
                    <a:pt x="46" y="110"/>
                  </a:lnTo>
                  <a:lnTo>
                    <a:pt x="44" y="112"/>
                  </a:lnTo>
                  <a:lnTo>
                    <a:pt x="42" y="112"/>
                  </a:lnTo>
                  <a:lnTo>
                    <a:pt x="38" y="116"/>
                  </a:lnTo>
                  <a:lnTo>
                    <a:pt x="34" y="114"/>
                  </a:lnTo>
                  <a:lnTo>
                    <a:pt x="34" y="112"/>
                  </a:lnTo>
                  <a:lnTo>
                    <a:pt x="32" y="112"/>
                  </a:lnTo>
                  <a:lnTo>
                    <a:pt x="30" y="112"/>
                  </a:lnTo>
                  <a:lnTo>
                    <a:pt x="28" y="112"/>
                  </a:lnTo>
                  <a:lnTo>
                    <a:pt x="24" y="114"/>
                  </a:lnTo>
                  <a:lnTo>
                    <a:pt x="18" y="116"/>
                  </a:lnTo>
                  <a:lnTo>
                    <a:pt x="10" y="12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38" name="Freeform 286"/>
            <p:cNvSpPr>
              <a:spLocks/>
            </p:cNvSpPr>
            <p:nvPr/>
          </p:nvSpPr>
          <p:spPr bwMode="gray">
            <a:xfrm>
              <a:off x="987" y="3200"/>
              <a:ext cx="130" cy="156"/>
            </a:xfrm>
            <a:custGeom>
              <a:avLst/>
              <a:gdLst>
                <a:gd name="T0" fmla="*/ 24 w 130"/>
                <a:gd name="T1" fmla="*/ 2 h 156"/>
                <a:gd name="T2" fmla="*/ 42 w 130"/>
                <a:gd name="T3" fmla="*/ 0 h 156"/>
                <a:gd name="T4" fmla="*/ 56 w 130"/>
                <a:gd name="T5" fmla="*/ 0 h 156"/>
                <a:gd name="T6" fmla="*/ 86 w 130"/>
                <a:gd name="T7" fmla="*/ 26 h 156"/>
                <a:gd name="T8" fmla="*/ 86 w 130"/>
                <a:gd name="T9" fmla="*/ 18 h 156"/>
                <a:gd name="T10" fmla="*/ 88 w 130"/>
                <a:gd name="T11" fmla="*/ 14 h 156"/>
                <a:gd name="T12" fmla="*/ 102 w 130"/>
                <a:gd name="T13" fmla="*/ 18 h 156"/>
                <a:gd name="T14" fmla="*/ 112 w 130"/>
                <a:gd name="T15" fmla="*/ 24 h 156"/>
                <a:gd name="T16" fmla="*/ 112 w 130"/>
                <a:gd name="T17" fmla="*/ 34 h 156"/>
                <a:gd name="T18" fmla="*/ 114 w 130"/>
                <a:gd name="T19" fmla="*/ 38 h 156"/>
                <a:gd name="T20" fmla="*/ 116 w 130"/>
                <a:gd name="T21" fmla="*/ 48 h 156"/>
                <a:gd name="T22" fmla="*/ 114 w 130"/>
                <a:gd name="T23" fmla="*/ 56 h 156"/>
                <a:gd name="T24" fmla="*/ 114 w 130"/>
                <a:gd name="T25" fmla="*/ 60 h 156"/>
                <a:gd name="T26" fmla="*/ 128 w 130"/>
                <a:gd name="T27" fmla="*/ 62 h 156"/>
                <a:gd name="T28" fmla="*/ 128 w 130"/>
                <a:gd name="T29" fmla="*/ 70 h 156"/>
                <a:gd name="T30" fmla="*/ 128 w 130"/>
                <a:gd name="T31" fmla="*/ 82 h 156"/>
                <a:gd name="T32" fmla="*/ 128 w 130"/>
                <a:gd name="T33" fmla="*/ 88 h 156"/>
                <a:gd name="T34" fmla="*/ 112 w 130"/>
                <a:gd name="T35" fmla="*/ 136 h 156"/>
                <a:gd name="T36" fmla="*/ 114 w 130"/>
                <a:gd name="T37" fmla="*/ 138 h 156"/>
                <a:gd name="T38" fmla="*/ 118 w 130"/>
                <a:gd name="T39" fmla="*/ 144 h 156"/>
                <a:gd name="T40" fmla="*/ 130 w 130"/>
                <a:gd name="T41" fmla="*/ 152 h 156"/>
                <a:gd name="T42" fmla="*/ 126 w 130"/>
                <a:gd name="T43" fmla="*/ 152 h 156"/>
                <a:gd name="T44" fmla="*/ 116 w 130"/>
                <a:gd name="T45" fmla="*/ 154 h 156"/>
                <a:gd name="T46" fmla="*/ 106 w 130"/>
                <a:gd name="T47" fmla="*/ 156 h 156"/>
                <a:gd name="T48" fmla="*/ 100 w 130"/>
                <a:gd name="T49" fmla="*/ 156 h 156"/>
                <a:gd name="T50" fmla="*/ 92 w 130"/>
                <a:gd name="T51" fmla="*/ 156 h 156"/>
                <a:gd name="T52" fmla="*/ 82 w 130"/>
                <a:gd name="T53" fmla="*/ 154 h 156"/>
                <a:gd name="T54" fmla="*/ 76 w 130"/>
                <a:gd name="T55" fmla="*/ 150 h 156"/>
                <a:gd name="T56" fmla="*/ 30 w 130"/>
                <a:gd name="T57" fmla="*/ 150 h 156"/>
                <a:gd name="T58" fmla="*/ 24 w 130"/>
                <a:gd name="T59" fmla="*/ 150 h 156"/>
                <a:gd name="T60" fmla="*/ 20 w 130"/>
                <a:gd name="T61" fmla="*/ 144 h 156"/>
                <a:gd name="T62" fmla="*/ 16 w 130"/>
                <a:gd name="T63" fmla="*/ 142 h 156"/>
                <a:gd name="T64" fmla="*/ 6 w 130"/>
                <a:gd name="T65" fmla="*/ 142 h 156"/>
                <a:gd name="T66" fmla="*/ 2 w 130"/>
                <a:gd name="T67" fmla="*/ 140 h 156"/>
                <a:gd name="T68" fmla="*/ 6 w 130"/>
                <a:gd name="T69" fmla="*/ 118 h 156"/>
                <a:gd name="T70" fmla="*/ 10 w 130"/>
                <a:gd name="T71" fmla="*/ 100 h 156"/>
                <a:gd name="T72" fmla="*/ 12 w 130"/>
                <a:gd name="T73" fmla="*/ 94 h 156"/>
                <a:gd name="T74" fmla="*/ 16 w 130"/>
                <a:gd name="T75" fmla="*/ 82 h 156"/>
                <a:gd name="T76" fmla="*/ 24 w 130"/>
                <a:gd name="T77" fmla="*/ 68 h 156"/>
                <a:gd name="T78" fmla="*/ 26 w 130"/>
                <a:gd name="T79" fmla="*/ 68 h 156"/>
                <a:gd name="T80" fmla="*/ 28 w 130"/>
                <a:gd name="T81" fmla="*/ 66 h 156"/>
                <a:gd name="T82" fmla="*/ 28 w 130"/>
                <a:gd name="T83" fmla="*/ 58 h 156"/>
                <a:gd name="T84" fmla="*/ 26 w 130"/>
                <a:gd name="T85" fmla="*/ 46 h 156"/>
                <a:gd name="T86" fmla="*/ 14 w 130"/>
                <a:gd name="T87" fmla="*/ 16 h 156"/>
                <a:gd name="T88" fmla="*/ 6 w 130"/>
                <a:gd name="T89" fmla="*/ 4 h 15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30"/>
                <a:gd name="T136" fmla="*/ 0 h 156"/>
                <a:gd name="T137" fmla="*/ 130 w 130"/>
                <a:gd name="T138" fmla="*/ 156 h 15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30" h="156">
                  <a:moveTo>
                    <a:pt x="6" y="4"/>
                  </a:moveTo>
                  <a:lnTo>
                    <a:pt x="24" y="2"/>
                  </a:lnTo>
                  <a:lnTo>
                    <a:pt x="32" y="0"/>
                  </a:lnTo>
                  <a:lnTo>
                    <a:pt x="42" y="0"/>
                  </a:lnTo>
                  <a:lnTo>
                    <a:pt x="52" y="0"/>
                  </a:lnTo>
                  <a:lnTo>
                    <a:pt x="56" y="0"/>
                  </a:lnTo>
                  <a:lnTo>
                    <a:pt x="64" y="24"/>
                  </a:lnTo>
                  <a:lnTo>
                    <a:pt x="86" y="26"/>
                  </a:lnTo>
                  <a:lnTo>
                    <a:pt x="86" y="22"/>
                  </a:lnTo>
                  <a:lnTo>
                    <a:pt x="86" y="18"/>
                  </a:lnTo>
                  <a:lnTo>
                    <a:pt x="88" y="14"/>
                  </a:lnTo>
                  <a:lnTo>
                    <a:pt x="102" y="12"/>
                  </a:lnTo>
                  <a:lnTo>
                    <a:pt x="102" y="18"/>
                  </a:lnTo>
                  <a:lnTo>
                    <a:pt x="112" y="18"/>
                  </a:lnTo>
                  <a:lnTo>
                    <a:pt x="112" y="24"/>
                  </a:lnTo>
                  <a:lnTo>
                    <a:pt x="112" y="28"/>
                  </a:lnTo>
                  <a:lnTo>
                    <a:pt x="112" y="34"/>
                  </a:lnTo>
                  <a:lnTo>
                    <a:pt x="114" y="38"/>
                  </a:lnTo>
                  <a:lnTo>
                    <a:pt x="116" y="42"/>
                  </a:lnTo>
                  <a:lnTo>
                    <a:pt x="116" y="48"/>
                  </a:lnTo>
                  <a:lnTo>
                    <a:pt x="116" y="52"/>
                  </a:lnTo>
                  <a:lnTo>
                    <a:pt x="114" y="56"/>
                  </a:lnTo>
                  <a:lnTo>
                    <a:pt x="114" y="60"/>
                  </a:lnTo>
                  <a:lnTo>
                    <a:pt x="128" y="62"/>
                  </a:lnTo>
                  <a:lnTo>
                    <a:pt x="128" y="66"/>
                  </a:lnTo>
                  <a:lnTo>
                    <a:pt x="128" y="70"/>
                  </a:lnTo>
                  <a:lnTo>
                    <a:pt x="128" y="76"/>
                  </a:lnTo>
                  <a:lnTo>
                    <a:pt x="128" y="82"/>
                  </a:lnTo>
                  <a:lnTo>
                    <a:pt x="128" y="86"/>
                  </a:lnTo>
                  <a:lnTo>
                    <a:pt x="128" y="88"/>
                  </a:lnTo>
                  <a:lnTo>
                    <a:pt x="112" y="90"/>
                  </a:lnTo>
                  <a:lnTo>
                    <a:pt x="112" y="136"/>
                  </a:lnTo>
                  <a:lnTo>
                    <a:pt x="114" y="138"/>
                  </a:lnTo>
                  <a:lnTo>
                    <a:pt x="116" y="140"/>
                  </a:lnTo>
                  <a:lnTo>
                    <a:pt x="118" y="144"/>
                  </a:lnTo>
                  <a:lnTo>
                    <a:pt x="124" y="148"/>
                  </a:lnTo>
                  <a:lnTo>
                    <a:pt x="130" y="152"/>
                  </a:lnTo>
                  <a:lnTo>
                    <a:pt x="126" y="152"/>
                  </a:lnTo>
                  <a:lnTo>
                    <a:pt x="122" y="152"/>
                  </a:lnTo>
                  <a:lnTo>
                    <a:pt x="116" y="154"/>
                  </a:lnTo>
                  <a:lnTo>
                    <a:pt x="110" y="154"/>
                  </a:lnTo>
                  <a:lnTo>
                    <a:pt x="106" y="156"/>
                  </a:lnTo>
                  <a:lnTo>
                    <a:pt x="102" y="156"/>
                  </a:lnTo>
                  <a:lnTo>
                    <a:pt x="100" y="156"/>
                  </a:lnTo>
                  <a:lnTo>
                    <a:pt x="98" y="156"/>
                  </a:lnTo>
                  <a:lnTo>
                    <a:pt x="92" y="156"/>
                  </a:lnTo>
                  <a:lnTo>
                    <a:pt x="88" y="154"/>
                  </a:lnTo>
                  <a:lnTo>
                    <a:pt x="82" y="154"/>
                  </a:lnTo>
                  <a:lnTo>
                    <a:pt x="78" y="152"/>
                  </a:lnTo>
                  <a:lnTo>
                    <a:pt x="76" y="150"/>
                  </a:lnTo>
                  <a:lnTo>
                    <a:pt x="32" y="150"/>
                  </a:lnTo>
                  <a:lnTo>
                    <a:pt x="30" y="150"/>
                  </a:lnTo>
                  <a:lnTo>
                    <a:pt x="28" y="150"/>
                  </a:lnTo>
                  <a:lnTo>
                    <a:pt x="24" y="150"/>
                  </a:lnTo>
                  <a:lnTo>
                    <a:pt x="22" y="148"/>
                  </a:lnTo>
                  <a:lnTo>
                    <a:pt x="20" y="144"/>
                  </a:lnTo>
                  <a:lnTo>
                    <a:pt x="18" y="144"/>
                  </a:lnTo>
                  <a:lnTo>
                    <a:pt x="16" y="142"/>
                  </a:lnTo>
                  <a:lnTo>
                    <a:pt x="12" y="142"/>
                  </a:lnTo>
                  <a:lnTo>
                    <a:pt x="6" y="142"/>
                  </a:lnTo>
                  <a:lnTo>
                    <a:pt x="0" y="144"/>
                  </a:lnTo>
                  <a:lnTo>
                    <a:pt x="2" y="140"/>
                  </a:lnTo>
                  <a:lnTo>
                    <a:pt x="4" y="130"/>
                  </a:lnTo>
                  <a:lnTo>
                    <a:pt x="6" y="118"/>
                  </a:lnTo>
                  <a:lnTo>
                    <a:pt x="10" y="108"/>
                  </a:lnTo>
                  <a:lnTo>
                    <a:pt x="10" y="100"/>
                  </a:lnTo>
                  <a:lnTo>
                    <a:pt x="10" y="98"/>
                  </a:lnTo>
                  <a:lnTo>
                    <a:pt x="12" y="94"/>
                  </a:lnTo>
                  <a:lnTo>
                    <a:pt x="14" y="90"/>
                  </a:lnTo>
                  <a:lnTo>
                    <a:pt x="16" y="82"/>
                  </a:lnTo>
                  <a:lnTo>
                    <a:pt x="20" y="76"/>
                  </a:lnTo>
                  <a:lnTo>
                    <a:pt x="24" y="68"/>
                  </a:lnTo>
                  <a:lnTo>
                    <a:pt x="26" y="68"/>
                  </a:lnTo>
                  <a:lnTo>
                    <a:pt x="28" y="66"/>
                  </a:lnTo>
                  <a:lnTo>
                    <a:pt x="28" y="62"/>
                  </a:lnTo>
                  <a:lnTo>
                    <a:pt x="28" y="58"/>
                  </a:lnTo>
                  <a:lnTo>
                    <a:pt x="28" y="54"/>
                  </a:lnTo>
                  <a:lnTo>
                    <a:pt x="26" y="46"/>
                  </a:lnTo>
                  <a:lnTo>
                    <a:pt x="24" y="38"/>
                  </a:lnTo>
                  <a:lnTo>
                    <a:pt x="14" y="16"/>
                  </a:lnTo>
                  <a:lnTo>
                    <a:pt x="6" y="10"/>
                  </a:lnTo>
                  <a:lnTo>
                    <a:pt x="6" y="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39" name="Freeform 287"/>
            <p:cNvSpPr>
              <a:spLocks/>
            </p:cNvSpPr>
            <p:nvPr/>
          </p:nvSpPr>
          <p:spPr bwMode="gray">
            <a:xfrm>
              <a:off x="991" y="3042"/>
              <a:ext cx="254" cy="258"/>
            </a:xfrm>
            <a:custGeom>
              <a:avLst/>
              <a:gdLst>
                <a:gd name="T0" fmla="*/ 24 w 254"/>
                <a:gd name="T1" fmla="*/ 132 h 258"/>
                <a:gd name="T2" fmla="*/ 32 w 254"/>
                <a:gd name="T3" fmla="*/ 128 h 258"/>
                <a:gd name="T4" fmla="*/ 40 w 254"/>
                <a:gd name="T5" fmla="*/ 130 h 258"/>
                <a:gd name="T6" fmla="*/ 46 w 254"/>
                <a:gd name="T7" fmla="*/ 128 h 258"/>
                <a:gd name="T8" fmla="*/ 50 w 254"/>
                <a:gd name="T9" fmla="*/ 120 h 258"/>
                <a:gd name="T10" fmla="*/ 66 w 254"/>
                <a:gd name="T11" fmla="*/ 86 h 258"/>
                <a:gd name="T12" fmla="*/ 68 w 254"/>
                <a:gd name="T13" fmla="*/ 80 h 258"/>
                <a:gd name="T14" fmla="*/ 72 w 254"/>
                <a:gd name="T15" fmla="*/ 70 h 258"/>
                <a:gd name="T16" fmla="*/ 72 w 254"/>
                <a:gd name="T17" fmla="*/ 52 h 258"/>
                <a:gd name="T18" fmla="*/ 72 w 254"/>
                <a:gd name="T19" fmla="*/ 40 h 258"/>
                <a:gd name="T20" fmla="*/ 76 w 254"/>
                <a:gd name="T21" fmla="*/ 30 h 258"/>
                <a:gd name="T22" fmla="*/ 72 w 254"/>
                <a:gd name="T23" fmla="*/ 18 h 258"/>
                <a:gd name="T24" fmla="*/ 74 w 254"/>
                <a:gd name="T25" fmla="*/ 12 h 258"/>
                <a:gd name="T26" fmla="*/ 84 w 254"/>
                <a:gd name="T27" fmla="*/ 6 h 258"/>
                <a:gd name="T28" fmla="*/ 92 w 254"/>
                <a:gd name="T29" fmla="*/ 8 h 258"/>
                <a:gd name="T30" fmla="*/ 96 w 254"/>
                <a:gd name="T31" fmla="*/ 16 h 258"/>
                <a:gd name="T32" fmla="*/ 104 w 254"/>
                <a:gd name="T33" fmla="*/ 14 h 258"/>
                <a:gd name="T34" fmla="*/ 122 w 254"/>
                <a:gd name="T35" fmla="*/ 12 h 258"/>
                <a:gd name="T36" fmla="*/ 130 w 254"/>
                <a:gd name="T37" fmla="*/ 12 h 258"/>
                <a:gd name="T38" fmla="*/ 180 w 254"/>
                <a:gd name="T39" fmla="*/ 2 h 258"/>
                <a:gd name="T40" fmla="*/ 188 w 254"/>
                <a:gd name="T41" fmla="*/ 10 h 258"/>
                <a:gd name="T42" fmla="*/ 202 w 254"/>
                <a:gd name="T43" fmla="*/ 14 h 258"/>
                <a:gd name="T44" fmla="*/ 212 w 254"/>
                <a:gd name="T45" fmla="*/ 18 h 258"/>
                <a:gd name="T46" fmla="*/ 222 w 254"/>
                <a:gd name="T47" fmla="*/ 24 h 258"/>
                <a:gd name="T48" fmla="*/ 244 w 254"/>
                <a:gd name="T49" fmla="*/ 26 h 258"/>
                <a:gd name="T50" fmla="*/ 242 w 254"/>
                <a:gd name="T51" fmla="*/ 32 h 258"/>
                <a:gd name="T52" fmla="*/ 240 w 254"/>
                <a:gd name="T53" fmla="*/ 40 h 258"/>
                <a:gd name="T54" fmla="*/ 238 w 254"/>
                <a:gd name="T55" fmla="*/ 50 h 258"/>
                <a:gd name="T56" fmla="*/ 236 w 254"/>
                <a:gd name="T57" fmla="*/ 60 h 258"/>
                <a:gd name="T58" fmla="*/ 230 w 254"/>
                <a:gd name="T59" fmla="*/ 74 h 258"/>
                <a:gd name="T60" fmla="*/ 234 w 254"/>
                <a:gd name="T61" fmla="*/ 118 h 258"/>
                <a:gd name="T62" fmla="*/ 244 w 254"/>
                <a:gd name="T63" fmla="*/ 170 h 258"/>
                <a:gd name="T64" fmla="*/ 250 w 254"/>
                <a:gd name="T65" fmla="*/ 194 h 258"/>
                <a:gd name="T66" fmla="*/ 242 w 254"/>
                <a:gd name="T67" fmla="*/ 194 h 258"/>
                <a:gd name="T68" fmla="*/ 232 w 254"/>
                <a:gd name="T69" fmla="*/ 196 h 258"/>
                <a:gd name="T70" fmla="*/ 226 w 254"/>
                <a:gd name="T71" fmla="*/ 204 h 258"/>
                <a:gd name="T72" fmla="*/ 228 w 254"/>
                <a:gd name="T73" fmla="*/ 214 h 258"/>
                <a:gd name="T74" fmla="*/ 234 w 254"/>
                <a:gd name="T75" fmla="*/ 228 h 258"/>
                <a:gd name="T76" fmla="*/ 240 w 254"/>
                <a:gd name="T77" fmla="*/ 240 h 258"/>
                <a:gd name="T78" fmla="*/ 250 w 254"/>
                <a:gd name="T79" fmla="*/ 258 h 258"/>
                <a:gd name="T80" fmla="*/ 214 w 254"/>
                <a:gd name="T81" fmla="*/ 230 h 258"/>
                <a:gd name="T82" fmla="*/ 210 w 254"/>
                <a:gd name="T83" fmla="*/ 230 h 258"/>
                <a:gd name="T84" fmla="*/ 206 w 254"/>
                <a:gd name="T85" fmla="*/ 224 h 258"/>
                <a:gd name="T86" fmla="*/ 204 w 254"/>
                <a:gd name="T87" fmla="*/ 230 h 258"/>
                <a:gd name="T88" fmla="*/ 192 w 254"/>
                <a:gd name="T89" fmla="*/ 230 h 258"/>
                <a:gd name="T90" fmla="*/ 164 w 254"/>
                <a:gd name="T91" fmla="*/ 224 h 258"/>
                <a:gd name="T92" fmla="*/ 158 w 254"/>
                <a:gd name="T93" fmla="*/ 222 h 258"/>
                <a:gd name="T94" fmla="*/ 156 w 254"/>
                <a:gd name="T95" fmla="*/ 220 h 258"/>
                <a:gd name="T96" fmla="*/ 146 w 254"/>
                <a:gd name="T97" fmla="*/ 218 h 258"/>
                <a:gd name="T98" fmla="*/ 136 w 254"/>
                <a:gd name="T99" fmla="*/ 218 h 258"/>
                <a:gd name="T100" fmla="*/ 110 w 254"/>
                <a:gd name="T101" fmla="*/ 218 h 258"/>
                <a:gd name="T102" fmla="*/ 112 w 254"/>
                <a:gd name="T103" fmla="*/ 210 h 258"/>
                <a:gd name="T104" fmla="*/ 110 w 254"/>
                <a:gd name="T105" fmla="*/ 196 h 258"/>
                <a:gd name="T106" fmla="*/ 108 w 254"/>
                <a:gd name="T107" fmla="*/ 186 h 258"/>
                <a:gd name="T108" fmla="*/ 98 w 254"/>
                <a:gd name="T109" fmla="*/ 176 h 258"/>
                <a:gd name="T110" fmla="*/ 84 w 254"/>
                <a:gd name="T111" fmla="*/ 172 h 258"/>
                <a:gd name="T112" fmla="*/ 82 w 254"/>
                <a:gd name="T113" fmla="*/ 184 h 258"/>
                <a:gd name="T114" fmla="*/ 48 w 254"/>
                <a:gd name="T115" fmla="*/ 158 h 258"/>
                <a:gd name="T116" fmla="*/ 20 w 254"/>
                <a:gd name="T117" fmla="*/ 160 h 25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254"/>
                <a:gd name="T178" fmla="*/ 0 h 258"/>
                <a:gd name="T179" fmla="*/ 254 w 254"/>
                <a:gd name="T180" fmla="*/ 258 h 25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254" h="258">
                  <a:moveTo>
                    <a:pt x="0" y="152"/>
                  </a:moveTo>
                  <a:lnTo>
                    <a:pt x="24" y="134"/>
                  </a:lnTo>
                  <a:lnTo>
                    <a:pt x="24" y="132"/>
                  </a:lnTo>
                  <a:lnTo>
                    <a:pt x="26" y="132"/>
                  </a:lnTo>
                  <a:lnTo>
                    <a:pt x="28" y="130"/>
                  </a:lnTo>
                  <a:lnTo>
                    <a:pt x="32" y="128"/>
                  </a:lnTo>
                  <a:lnTo>
                    <a:pt x="38" y="130"/>
                  </a:lnTo>
                  <a:lnTo>
                    <a:pt x="40" y="130"/>
                  </a:lnTo>
                  <a:lnTo>
                    <a:pt x="42" y="130"/>
                  </a:lnTo>
                  <a:lnTo>
                    <a:pt x="44" y="130"/>
                  </a:lnTo>
                  <a:lnTo>
                    <a:pt x="46" y="128"/>
                  </a:lnTo>
                  <a:lnTo>
                    <a:pt x="48" y="124"/>
                  </a:lnTo>
                  <a:lnTo>
                    <a:pt x="50" y="124"/>
                  </a:lnTo>
                  <a:lnTo>
                    <a:pt x="50" y="120"/>
                  </a:lnTo>
                  <a:lnTo>
                    <a:pt x="54" y="114"/>
                  </a:lnTo>
                  <a:lnTo>
                    <a:pt x="58" y="106"/>
                  </a:lnTo>
                  <a:lnTo>
                    <a:pt x="66" y="86"/>
                  </a:lnTo>
                  <a:lnTo>
                    <a:pt x="68" y="84"/>
                  </a:lnTo>
                  <a:lnTo>
                    <a:pt x="68" y="80"/>
                  </a:lnTo>
                  <a:lnTo>
                    <a:pt x="70" y="74"/>
                  </a:lnTo>
                  <a:lnTo>
                    <a:pt x="70" y="72"/>
                  </a:lnTo>
                  <a:lnTo>
                    <a:pt x="72" y="70"/>
                  </a:lnTo>
                  <a:lnTo>
                    <a:pt x="72" y="64"/>
                  </a:lnTo>
                  <a:lnTo>
                    <a:pt x="72" y="58"/>
                  </a:lnTo>
                  <a:lnTo>
                    <a:pt x="72" y="52"/>
                  </a:lnTo>
                  <a:lnTo>
                    <a:pt x="72" y="46"/>
                  </a:lnTo>
                  <a:lnTo>
                    <a:pt x="72" y="40"/>
                  </a:lnTo>
                  <a:lnTo>
                    <a:pt x="74" y="34"/>
                  </a:lnTo>
                  <a:lnTo>
                    <a:pt x="74" y="32"/>
                  </a:lnTo>
                  <a:lnTo>
                    <a:pt x="76" y="30"/>
                  </a:lnTo>
                  <a:lnTo>
                    <a:pt x="76" y="24"/>
                  </a:lnTo>
                  <a:lnTo>
                    <a:pt x="74" y="20"/>
                  </a:lnTo>
                  <a:lnTo>
                    <a:pt x="72" y="18"/>
                  </a:lnTo>
                  <a:lnTo>
                    <a:pt x="72" y="16"/>
                  </a:lnTo>
                  <a:lnTo>
                    <a:pt x="72" y="14"/>
                  </a:lnTo>
                  <a:lnTo>
                    <a:pt x="74" y="12"/>
                  </a:lnTo>
                  <a:lnTo>
                    <a:pt x="76" y="10"/>
                  </a:lnTo>
                  <a:lnTo>
                    <a:pt x="80" y="6"/>
                  </a:lnTo>
                  <a:lnTo>
                    <a:pt x="84" y="6"/>
                  </a:lnTo>
                  <a:lnTo>
                    <a:pt x="90" y="4"/>
                  </a:lnTo>
                  <a:lnTo>
                    <a:pt x="90" y="6"/>
                  </a:lnTo>
                  <a:lnTo>
                    <a:pt x="92" y="8"/>
                  </a:lnTo>
                  <a:lnTo>
                    <a:pt x="94" y="10"/>
                  </a:lnTo>
                  <a:lnTo>
                    <a:pt x="96" y="14"/>
                  </a:lnTo>
                  <a:lnTo>
                    <a:pt x="96" y="16"/>
                  </a:lnTo>
                  <a:lnTo>
                    <a:pt x="98" y="16"/>
                  </a:lnTo>
                  <a:lnTo>
                    <a:pt x="100" y="14"/>
                  </a:lnTo>
                  <a:lnTo>
                    <a:pt x="104" y="14"/>
                  </a:lnTo>
                  <a:lnTo>
                    <a:pt x="110" y="12"/>
                  </a:lnTo>
                  <a:lnTo>
                    <a:pt x="116" y="12"/>
                  </a:lnTo>
                  <a:lnTo>
                    <a:pt x="122" y="12"/>
                  </a:lnTo>
                  <a:lnTo>
                    <a:pt x="126" y="12"/>
                  </a:lnTo>
                  <a:lnTo>
                    <a:pt x="130" y="12"/>
                  </a:lnTo>
                  <a:lnTo>
                    <a:pt x="134" y="10"/>
                  </a:lnTo>
                  <a:lnTo>
                    <a:pt x="180" y="0"/>
                  </a:lnTo>
                  <a:lnTo>
                    <a:pt x="180" y="2"/>
                  </a:lnTo>
                  <a:lnTo>
                    <a:pt x="182" y="4"/>
                  </a:lnTo>
                  <a:lnTo>
                    <a:pt x="184" y="6"/>
                  </a:lnTo>
                  <a:lnTo>
                    <a:pt x="188" y="10"/>
                  </a:lnTo>
                  <a:lnTo>
                    <a:pt x="194" y="12"/>
                  </a:lnTo>
                  <a:lnTo>
                    <a:pt x="200" y="14"/>
                  </a:lnTo>
                  <a:lnTo>
                    <a:pt x="202" y="14"/>
                  </a:lnTo>
                  <a:lnTo>
                    <a:pt x="204" y="16"/>
                  </a:lnTo>
                  <a:lnTo>
                    <a:pt x="208" y="16"/>
                  </a:lnTo>
                  <a:lnTo>
                    <a:pt x="212" y="18"/>
                  </a:lnTo>
                  <a:lnTo>
                    <a:pt x="216" y="24"/>
                  </a:lnTo>
                  <a:lnTo>
                    <a:pt x="218" y="24"/>
                  </a:lnTo>
                  <a:lnTo>
                    <a:pt x="222" y="24"/>
                  </a:lnTo>
                  <a:lnTo>
                    <a:pt x="228" y="24"/>
                  </a:lnTo>
                  <a:lnTo>
                    <a:pt x="236" y="26"/>
                  </a:lnTo>
                  <a:lnTo>
                    <a:pt x="244" y="26"/>
                  </a:lnTo>
                  <a:lnTo>
                    <a:pt x="244" y="28"/>
                  </a:lnTo>
                  <a:lnTo>
                    <a:pt x="242" y="32"/>
                  </a:lnTo>
                  <a:lnTo>
                    <a:pt x="242" y="36"/>
                  </a:lnTo>
                  <a:lnTo>
                    <a:pt x="242" y="38"/>
                  </a:lnTo>
                  <a:lnTo>
                    <a:pt x="240" y="40"/>
                  </a:lnTo>
                  <a:lnTo>
                    <a:pt x="238" y="42"/>
                  </a:lnTo>
                  <a:lnTo>
                    <a:pt x="238" y="46"/>
                  </a:lnTo>
                  <a:lnTo>
                    <a:pt x="238" y="50"/>
                  </a:lnTo>
                  <a:lnTo>
                    <a:pt x="238" y="52"/>
                  </a:lnTo>
                  <a:lnTo>
                    <a:pt x="238" y="56"/>
                  </a:lnTo>
                  <a:lnTo>
                    <a:pt x="236" y="60"/>
                  </a:lnTo>
                  <a:lnTo>
                    <a:pt x="234" y="64"/>
                  </a:lnTo>
                  <a:lnTo>
                    <a:pt x="232" y="70"/>
                  </a:lnTo>
                  <a:lnTo>
                    <a:pt x="230" y="74"/>
                  </a:lnTo>
                  <a:lnTo>
                    <a:pt x="230" y="102"/>
                  </a:lnTo>
                  <a:lnTo>
                    <a:pt x="230" y="106"/>
                  </a:lnTo>
                  <a:lnTo>
                    <a:pt x="234" y="118"/>
                  </a:lnTo>
                  <a:lnTo>
                    <a:pt x="238" y="134"/>
                  </a:lnTo>
                  <a:lnTo>
                    <a:pt x="240" y="152"/>
                  </a:lnTo>
                  <a:lnTo>
                    <a:pt x="244" y="170"/>
                  </a:lnTo>
                  <a:lnTo>
                    <a:pt x="248" y="184"/>
                  </a:lnTo>
                  <a:lnTo>
                    <a:pt x="250" y="192"/>
                  </a:lnTo>
                  <a:lnTo>
                    <a:pt x="250" y="194"/>
                  </a:lnTo>
                  <a:lnTo>
                    <a:pt x="248" y="194"/>
                  </a:lnTo>
                  <a:lnTo>
                    <a:pt x="246" y="194"/>
                  </a:lnTo>
                  <a:lnTo>
                    <a:pt x="242" y="194"/>
                  </a:lnTo>
                  <a:lnTo>
                    <a:pt x="240" y="194"/>
                  </a:lnTo>
                  <a:lnTo>
                    <a:pt x="236" y="194"/>
                  </a:lnTo>
                  <a:lnTo>
                    <a:pt x="232" y="196"/>
                  </a:lnTo>
                  <a:lnTo>
                    <a:pt x="230" y="198"/>
                  </a:lnTo>
                  <a:lnTo>
                    <a:pt x="228" y="200"/>
                  </a:lnTo>
                  <a:lnTo>
                    <a:pt x="226" y="204"/>
                  </a:lnTo>
                  <a:lnTo>
                    <a:pt x="226" y="210"/>
                  </a:lnTo>
                  <a:lnTo>
                    <a:pt x="228" y="214"/>
                  </a:lnTo>
                  <a:lnTo>
                    <a:pt x="230" y="218"/>
                  </a:lnTo>
                  <a:lnTo>
                    <a:pt x="232" y="224"/>
                  </a:lnTo>
                  <a:lnTo>
                    <a:pt x="234" y="228"/>
                  </a:lnTo>
                  <a:lnTo>
                    <a:pt x="236" y="234"/>
                  </a:lnTo>
                  <a:lnTo>
                    <a:pt x="238" y="238"/>
                  </a:lnTo>
                  <a:lnTo>
                    <a:pt x="240" y="240"/>
                  </a:lnTo>
                  <a:lnTo>
                    <a:pt x="254" y="242"/>
                  </a:lnTo>
                  <a:lnTo>
                    <a:pt x="254" y="256"/>
                  </a:lnTo>
                  <a:lnTo>
                    <a:pt x="250" y="258"/>
                  </a:lnTo>
                  <a:lnTo>
                    <a:pt x="238" y="254"/>
                  </a:lnTo>
                  <a:lnTo>
                    <a:pt x="222" y="244"/>
                  </a:lnTo>
                  <a:lnTo>
                    <a:pt x="214" y="230"/>
                  </a:lnTo>
                  <a:lnTo>
                    <a:pt x="214" y="232"/>
                  </a:lnTo>
                  <a:lnTo>
                    <a:pt x="212" y="232"/>
                  </a:lnTo>
                  <a:lnTo>
                    <a:pt x="210" y="230"/>
                  </a:lnTo>
                  <a:lnTo>
                    <a:pt x="208" y="230"/>
                  </a:lnTo>
                  <a:lnTo>
                    <a:pt x="206" y="228"/>
                  </a:lnTo>
                  <a:lnTo>
                    <a:pt x="206" y="224"/>
                  </a:lnTo>
                  <a:lnTo>
                    <a:pt x="206" y="226"/>
                  </a:lnTo>
                  <a:lnTo>
                    <a:pt x="204" y="228"/>
                  </a:lnTo>
                  <a:lnTo>
                    <a:pt x="204" y="230"/>
                  </a:lnTo>
                  <a:lnTo>
                    <a:pt x="200" y="230"/>
                  </a:lnTo>
                  <a:lnTo>
                    <a:pt x="198" y="230"/>
                  </a:lnTo>
                  <a:lnTo>
                    <a:pt x="192" y="230"/>
                  </a:lnTo>
                  <a:lnTo>
                    <a:pt x="182" y="228"/>
                  </a:lnTo>
                  <a:lnTo>
                    <a:pt x="170" y="226"/>
                  </a:lnTo>
                  <a:lnTo>
                    <a:pt x="164" y="224"/>
                  </a:lnTo>
                  <a:lnTo>
                    <a:pt x="162" y="224"/>
                  </a:lnTo>
                  <a:lnTo>
                    <a:pt x="160" y="222"/>
                  </a:lnTo>
                  <a:lnTo>
                    <a:pt x="158" y="222"/>
                  </a:lnTo>
                  <a:lnTo>
                    <a:pt x="158" y="220"/>
                  </a:lnTo>
                  <a:lnTo>
                    <a:pt x="156" y="220"/>
                  </a:lnTo>
                  <a:lnTo>
                    <a:pt x="154" y="218"/>
                  </a:lnTo>
                  <a:lnTo>
                    <a:pt x="150" y="218"/>
                  </a:lnTo>
                  <a:lnTo>
                    <a:pt x="146" y="218"/>
                  </a:lnTo>
                  <a:lnTo>
                    <a:pt x="144" y="218"/>
                  </a:lnTo>
                  <a:lnTo>
                    <a:pt x="140" y="218"/>
                  </a:lnTo>
                  <a:lnTo>
                    <a:pt x="136" y="218"/>
                  </a:lnTo>
                  <a:lnTo>
                    <a:pt x="130" y="218"/>
                  </a:lnTo>
                  <a:lnTo>
                    <a:pt x="124" y="220"/>
                  </a:lnTo>
                  <a:lnTo>
                    <a:pt x="110" y="218"/>
                  </a:lnTo>
                  <a:lnTo>
                    <a:pt x="110" y="214"/>
                  </a:lnTo>
                  <a:lnTo>
                    <a:pt x="112" y="210"/>
                  </a:lnTo>
                  <a:lnTo>
                    <a:pt x="112" y="206"/>
                  </a:lnTo>
                  <a:lnTo>
                    <a:pt x="112" y="200"/>
                  </a:lnTo>
                  <a:lnTo>
                    <a:pt x="110" y="196"/>
                  </a:lnTo>
                  <a:lnTo>
                    <a:pt x="108" y="192"/>
                  </a:lnTo>
                  <a:lnTo>
                    <a:pt x="108" y="186"/>
                  </a:lnTo>
                  <a:lnTo>
                    <a:pt x="108" y="182"/>
                  </a:lnTo>
                  <a:lnTo>
                    <a:pt x="108" y="176"/>
                  </a:lnTo>
                  <a:lnTo>
                    <a:pt x="98" y="176"/>
                  </a:lnTo>
                  <a:lnTo>
                    <a:pt x="98" y="170"/>
                  </a:lnTo>
                  <a:lnTo>
                    <a:pt x="84" y="172"/>
                  </a:lnTo>
                  <a:lnTo>
                    <a:pt x="82" y="176"/>
                  </a:lnTo>
                  <a:lnTo>
                    <a:pt x="82" y="180"/>
                  </a:lnTo>
                  <a:lnTo>
                    <a:pt x="82" y="184"/>
                  </a:lnTo>
                  <a:lnTo>
                    <a:pt x="60" y="182"/>
                  </a:lnTo>
                  <a:lnTo>
                    <a:pt x="52" y="158"/>
                  </a:lnTo>
                  <a:lnTo>
                    <a:pt x="48" y="158"/>
                  </a:lnTo>
                  <a:lnTo>
                    <a:pt x="38" y="158"/>
                  </a:lnTo>
                  <a:lnTo>
                    <a:pt x="28" y="158"/>
                  </a:lnTo>
                  <a:lnTo>
                    <a:pt x="20" y="160"/>
                  </a:lnTo>
                  <a:lnTo>
                    <a:pt x="2" y="162"/>
                  </a:lnTo>
                  <a:lnTo>
                    <a:pt x="0" y="15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40" name="Freeform 288"/>
            <p:cNvSpPr>
              <a:spLocks/>
            </p:cNvSpPr>
            <p:nvPr/>
          </p:nvSpPr>
          <p:spPr bwMode="gray">
            <a:xfrm>
              <a:off x="1099" y="3234"/>
              <a:ext cx="194" cy="120"/>
            </a:xfrm>
            <a:custGeom>
              <a:avLst/>
              <a:gdLst>
                <a:gd name="T0" fmla="*/ 142 w 194"/>
                <a:gd name="T1" fmla="*/ 2 h 120"/>
                <a:gd name="T2" fmla="*/ 138 w 194"/>
                <a:gd name="T3" fmla="*/ 2 h 120"/>
                <a:gd name="T4" fmla="*/ 132 w 194"/>
                <a:gd name="T5" fmla="*/ 2 h 120"/>
                <a:gd name="T6" fmla="*/ 124 w 194"/>
                <a:gd name="T7" fmla="*/ 4 h 120"/>
                <a:gd name="T8" fmla="*/ 120 w 194"/>
                <a:gd name="T9" fmla="*/ 8 h 120"/>
                <a:gd name="T10" fmla="*/ 118 w 194"/>
                <a:gd name="T11" fmla="*/ 18 h 120"/>
                <a:gd name="T12" fmla="*/ 120 w 194"/>
                <a:gd name="T13" fmla="*/ 22 h 120"/>
                <a:gd name="T14" fmla="*/ 124 w 194"/>
                <a:gd name="T15" fmla="*/ 32 h 120"/>
                <a:gd name="T16" fmla="*/ 128 w 194"/>
                <a:gd name="T17" fmla="*/ 42 h 120"/>
                <a:gd name="T18" fmla="*/ 132 w 194"/>
                <a:gd name="T19" fmla="*/ 48 h 120"/>
                <a:gd name="T20" fmla="*/ 146 w 194"/>
                <a:gd name="T21" fmla="*/ 64 h 120"/>
                <a:gd name="T22" fmla="*/ 130 w 194"/>
                <a:gd name="T23" fmla="*/ 62 h 120"/>
                <a:gd name="T24" fmla="*/ 106 w 194"/>
                <a:gd name="T25" fmla="*/ 38 h 120"/>
                <a:gd name="T26" fmla="*/ 104 w 194"/>
                <a:gd name="T27" fmla="*/ 40 h 120"/>
                <a:gd name="T28" fmla="*/ 100 w 194"/>
                <a:gd name="T29" fmla="*/ 38 h 120"/>
                <a:gd name="T30" fmla="*/ 98 w 194"/>
                <a:gd name="T31" fmla="*/ 32 h 120"/>
                <a:gd name="T32" fmla="*/ 96 w 194"/>
                <a:gd name="T33" fmla="*/ 36 h 120"/>
                <a:gd name="T34" fmla="*/ 92 w 194"/>
                <a:gd name="T35" fmla="*/ 38 h 120"/>
                <a:gd name="T36" fmla="*/ 84 w 194"/>
                <a:gd name="T37" fmla="*/ 38 h 120"/>
                <a:gd name="T38" fmla="*/ 62 w 194"/>
                <a:gd name="T39" fmla="*/ 34 h 120"/>
                <a:gd name="T40" fmla="*/ 54 w 194"/>
                <a:gd name="T41" fmla="*/ 32 h 120"/>
                <a:gd name="T42" fmla="*/ 50 w 194"/>
                <a:gd name="T43" fmla="*/ 30 h 120"/>
                <a:gd name="T44" fmla="*/ 48 w 194"/>
                <a:gd name="T45" fmla="*/ 28 h 120"/>
                <a:gd name="T46" fmla="*/ 46 w 194"/>
                <a:gd name="T47" fmla="*/ 26 h 120"/>
                <a:gd name="T48" fmla="*/ 38 w 194"/>
                <a:gd name="T49" fmla="*/ 26 h 120"/>
                <a:gd name="T50" fmla="*/ 32 w 194"/>
                <a:gd name="T51" fmla="*/ 26 h 120"/>
                <a:gd name="T52" fmla="*/ 22 w 194"/>
                <a:gd name="T53" fmla="*/ 26 h 120"/>
                <a:gd name="T54" fmla="*/ 16 w 194"/>
                <a:gd name="T55" fmla="*/ 28 h 120"/>
                <a:gd name="T56" fmla="*/ 16 w 194"/>
                <a:gd name="T57" fmla="*/ 38 h 120"/>
                <a:gd name="T58" fmla="*/ 14 w 194"/>
                <a:gd name="T59" fmla="*/ 48 h 120"/>
                <a:gd name="T60" fmla="*/ 16 w 194"/>
                <a:gd name="T61" fmla="*/ 54 h 120"/>
                <a:gd name="T62" fmla="*/ 0 w 194"/>
                <a:gd name="T63" fmla="*/ 102 h 120"/>
                <a:gd name="T64" fmla="*/ 2 w 194"/>
                <a:gd name="T65" fmla="*/ 104 h 120"/>
                <a:gd name="T66" fmla="*/ 8 w 194"/>
                <a:gd name="T67" fmla="*/ 112 h 120"/>
                <a:gd name="T68" fmla="*/ 18 w 194"/>
                <a:gd name="T69" fmla="*/ 118 h 120"/>
                <a:gd name="T70" fmla="*/ 24 w 194"/>
                <a:gd name="T71" fmla="*/ 116 h 120"/>
                <a:gd name="T72" fmla="*/ 36 w 194"/>
                <a:gd name="T73" fmla="*/ 116 h 120"/>
                <a:gd name="T74" fmla="*/ 48 w 194"/>
                <a:gd name="T75" fmla="*/ 116 h 120"/>
                <a:gd name="T76" fmla="*/ 60 w 194"/>
                <a:gd name="T77" fmla="*/ 118 h 120"/>
                <a:gd name="T78" fmla="*/ 72 w 194"/>
                <a:gd name="T79" fmla="*/ 120 h 120"/>
                <a:gd name="T80" fmla="*/ 82 w 194"/>
                <a:gd name="T81" fmla="*/ 120 h 120"/>
                <a:gd name="T82" fmla="*/ 102 w 194"/>
                <a:gd name="T83" fmla="*/ 118 h 120"/>
                <a:gd name="T84" fmla="*/ 114 w 194"/>
                <a:gd name="T85" fmla="*/ 104 h 120"/>
                <a:gd name="T86" fmla="*/ 192 w 194"/>
                <a:gd name="T87" fmla="*/ 64 h 120"/>
                <a:gd name="T88" fmla="*/ 194 w 194"/>
                <a:gd name="T89" fmla="*/ 50 h 120"/>
                <a:gd name="T90" fmla="*/ 190 w 194"/>
                <a:gd name="T91" fmla="*/ 34 h 120"/>
                <a:gd name="T92" fmla="*/ 174 w 194"/>
                <a:gd name="T93" fmla="*/ 10 h 120"/>
                <a:gd name="T94" fmla="*/ 142 w 194"/>
                <a:gd name="T95" fmla="*/ 0 h 12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194"/>
                <a:gd name="T145" fmla="*/ 0 h 120"/>
                <a:gd name="T146" fmla="*/ 194 w 194"/>
                <a:gd name="T147" fmla="*/ 120 h 120"/>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194" h="120">
                  <a:moveTo>
                    <a:pt x="142" y="0"/>
                  </a:moveTo>
                  <a:lnTo>
                    <a:pt x="142" y="2"/>
                  </a:lnTo>
                  <a:lnTo>
                    <a:pt x="140" y="2"/>
                  </a:lnTo>
                  <a:lnTo>
                    <a:pt x="138" y="2"/>
                  </a:lnTo>
                  <a:lnTo>
                    <a:pt x="134" y="2"/>
                  </a:lnTo>
                  <a:lnTo>
                    <a:pt x="132" y="2"/>
                  </a:lnTo>
                  <a:lnTo>
                    <a:pt x="128" y="2"/>
                  </a:lnTo>
                  <a:lnTo>
                    <a:pt x="124" y="4"/>
                  </a:lnTo>
                  <a:lnTo>
                    <a:pt x="122" y="6"/>
                  </a:lnTo>
                  <a:lnTo>
                    <a:pt x="120" y="8"/>
                  </a:lnTo>
                  <a:lnTo>
                    <a:pt x="118" y="12"/>
                  </a:lnTo>
                  <a:lnTo>
                    <a:pt x="118" y="18"/>
                  </a:lnTo>
                  <a:lnTo>
                    <a:pt x="120" y="22"/>
                  </a:lnTo>
                  <a:lnTo>
                    <a:pt x="122" y="26"/>
                  </a:lnTo>
                  <a:lnTo>
                    <a:pt x="124" y="32"/>
                  </a:lnTo>
                  <a:lnTo>
                    <a:pt x="126" y="36"/>
                  </a:lnTo>
                  <a:lnTo>
                    <a:pt x="128" y="42"/>
                  </a:lnTo>
                  <a:lnTo>
                    <a:pt x="130" y="46"/>
                  </a:lnTo>
                  <a:lnTo>
                    <a:pt x="132" y="48"/>
                  </a:lnTo>
                  <a:lnTo>
                    <a:pt x="146" y="50"/>
                  </a:lnTo>
                  <a:lnTo>
                    <a:pt x="146" y="64"/>
                  </a:lnTo>
                  <a:lnTo>
                    <a:pt x="142" y="66"/>
                  </a:lnTo>
                  <a:lnTo>
                    <a:pt x="130" y="62"/>
                  </a:lnTo>
                  <a:lnTo>
                    <a:pt x="114" y="52"/>
                  </a:lnTo>
                  <a:lnTo>
                    <a:pt x="106" y="38"/>
                  </a:lnTo>
                  <a:lnTo>
                    <a:pt x="106" y="40"/>
                  </a:lnTo>
                  <a:lnTo>
                    <a:pt x="104" y="40"/>
                  </a:lnTo>
                  <a:lnTo>
                    <a:pt x="102" y="38"/>
                  </a:lnTo>
                  <a:lnTo>
                    <a:pt x="100" y="38"/>
                  </a:lnTo>
                  <a:lnTo>
                    <a:pt x="98" y="36"/>
                  </a:lnTo>
                  <a:lnTo>
                    <a:pt x="98" y="32"/>
                  </a:lnTo>
                  <a:lnTo>
                    <a:pt x="98" y="34"/>
                  </a:lnTo>
                  <a:lnTo>
                    <a:pt x="96" y="36"/>
                  </a:lnTo>
                  <a:lnTo>
                    <a:pt x="96" y="38"/>
                  </a:lnTo>
                  <a:lnTo>
                    <a:pt x="92" y="38"/>
                  </a:lnTo>
                  <a:lnTo>
                    <a:pt x="90" y="38"/>
                  </a:lnTo>
                  <a:lnTo>
                    <a:pt x="84" y="38"/>
                  </a:lnTo>
                  <a:lnTo>
                    <a:pt x="74" y="36"/>
                  </a:lnTo>
                  <a:lnTo>
                    <a:pt x="62" y="34"/>
                  </a:lnTo>
                  <a:lnTo>
                    <a:pt x="56" y="32"/>
                  </a:lnTo>
                  <a:lnTo>
                    <a:pt x="54" y="32"/>
                  </a:lnTo>
                  <a:lnTo>
                    <a:pt x="52" y="30"/>
                  </a:lnTo>
                  <a:lnTo>
                    <a:pt x="50" y="30"/>
                  </a:lnTo>
                  <a:lnTo>
                    <a:pt x="50" y="28"/>
                  </a:lnTo>
                  <a:lnTo>
                    <a:pt x="48" y="28"/>
                  </a:lnTo>
                  <a:lnTo>
                    <a:pt x="46" y="26"/>
                  </a:lnTo>
                  <a:lnTo>
                    <a:pt x="42" y="26"/>
                  </a:lnTo>
                  <a:lnTo>
                    <a:pt x="38" y="26"/>
                  </a:lnTo>
                  <a:lnTo>
                    <a:pt x="36" y="26"/>
                  </a:lnTo>
                  <a:lnTo>
                    <a:pt x="32" y="26"/>
                  </a:lnTo>
                  <a:lnTo>
                    <a:pt x="28" y="26"/>
                  </a:lnTo>
                  <a:lnTo>
                    <a:pt x="22" y="26"/>
                  </a:lnTo>
                  <a:lnTo>
                    <a:pt x="16" y="28"/>
                  </a:lnTo>
                  <a:lnTo>
                    <a:pt x="16" y="32"/>
                  </a:lnTo>
                  <a:lnTo>
                    <a:pt x="16" y="38"/>
                  </a:lnTo>
                  <a:lnTo>
                    <a:pt x="14" y="42"/>
                  </a:lnTo>
                  <a:lnTo>
                    <a:pt x="14" y="48"/>
                  </a:lnTo>
                  <a:lnTo>
                    <a:pt x="16" y="52"/>
                  </a:lnTo>
                  <a:lnTo>
                    <a:pt x="16" y="54"/>
                  </a:lnTo>
                  <a:lnTo>
                    <a:pt x="0" y="56"/>
                  </a:lnTo>
                  <a:lnTo>
                    <a:pt x="0" y="102"/>
                  </a:lnTo>
                  <a:lnTo>
                    <a:pt x="2" y="104"/>
                  </a:lnTo>
                  <a:lnTo>
                    <a:pt x="4" y="108"/>
                  </a:lnTo>
                  <a:lnTo>
                    <a:pt x="8" y="112"/>
                  </a:lnTo>
                  <a:lnTo>
                    <a:pt x="12" y="114"/>
                  </a:lnTo>
                  <a:lnTo>
                    <a:pt x="18" y="118"/>
                  </a:lnTo>
                  <a:lnTo>
                    <a:pt x="20" y="118"/>
                  </a:lnTo>
                  <a:lnTo>
                    <a:pt x="24" y="116"/>
                  </a:lnTo>
                  <a:lnTo>
                    <a:pt x="30" y="116"/>
                  </a:lnTo>
                  <a:lnTo>
                    <a:pt x="36" y="116"/>
                  </a:lnTo>
                  <a:lnTo>
                    <a:pt x="46" y="116"/>
                  </a:lnTo>
                  <a:lnTo>
                    <a:pt x="48" y="116"/>
                  </a:lnTo>
                  <a:lnTo>
                    <a:pt x="54" y="116"/>
                  </a:lnTo>
                  <a:lnTo>
                    <a:pt x="60" y="118"/>
                  </a:lnTo>
                  <a:lnTo>
                    <a:pt x="66" y="118"/>
                  </a:lnTo>
                  <a:lnTo>
                    <a:pt x="72" y="120"/>
                  </a:lnTo>
                  <a:lnTo>
                    <a:pt x="78" y="120"/>
                  </a:lnTo>
                  <a:lnTo>
                    <a:pt x="82" y="120"/>
                  </a:lnTo>
                  <a:lnTo>
                    <a:pt x="90" y="120"/>
                  </a:lnTo>
                  <a:lnTo>
                    <a:pt x="102" y="118"/>
                  </a:lnTo>
                  <a:lnTo>
                    <a:pt x="110" y="114"/>
                  </a:lnTo>
                  <a:lnTo>
                    <a:pt x="114" y="104"/>
                  </a:lnTo>
                  <a:lnTo>
                    <a:pt x="192" y="88"/>
                  </a:lnTo>
                  <a:lnTo>
                    <a:pt x="192" y="64"/>
                  </a:lnTo>
                  <a:lnTo>
                    <a:pt x="190" y="56"/>
                  </a:lnTo>
                  <a:lnTo>
                    <a:pt x="194" y="50"/>
                  </a:lnTo>
                  <a:lnTo>
                    <a:pt x="194" y="46"/>
                  </a:lnTo>
                  <a:lnTo>
                    <a:pt x="190" y="34"/>
                  </a:lnTo>
                  <a:lnTo>
                    <a:pt x="184" y="20"/>
                  </a:lnTo>
                  <a:lnTo>
                    <a:pt x="174" y="10"/>
                  </a:lnTo>
                  <a:lnTo>
                    <a:pt x="160" y="4"/>
                  </a:lnTo>
                  <a:lnTo>
                    <a:pt x="142"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41" name="Freeform 289"/>
            <p:cNvSpPr>
              <a:spLocks/>
            </p:cNvSpPr>
            <p:nvPr/>
          </p:nvSpPr>
          <p:spPr bwMode="gray">
            <a:xfrm>
              <a:off x="985" y="3342"/>
              <a:ext cx="192" cy="166"/>
            </a:xfrm>
            <a:custGeom>
              <a:avLst/>
              <a:gdLst>
                <a:gd name="T0" fmla="*/ 130 w 192"/>
                <a:gd name="T1" fmla="*/ 10 h 166"/>
                <a:gd name="T2" fmla="*/ 122 w 192"/>
                <a:gd name="T3" fmla="*/ 10 h 166"/>
                <a:gd name="T4" fmla="*/ 112 w 192"/>
                <a:gd name="T5" fmla="*/ 12 h 166"/>
                <a:gd name="T6" fmla="*/ 104 w 192"/>
                <a:gd name="T7" fmla="*/ 14 h 166"/>
                <a:gd name="T8" fmla="*/ 98 w 192"/>
                <a:gd name="T9" fmla="*/ 14 h 166"/>
                <a:gd name="T10" fmla="*/ 88 w 192"/>
                <a:gd name="T11" fmla="*/ 12 h 166"/>
                <a:gd name="T12" fmla="*/ 80 w 192"/>
                <a:gd name="T13" fmla="*/ 10 h 166"/>
                <a:gd name="T14" fmla="*/ 34 w 192"/>
                <a:gd name="T15" fmla="*/ 8 h 166"/>
                <a:gd name="T16" fmla="*/ 30 w 192"/>
                <a:gd name="T17" fmla="*/ 8 h 166"/>
                <a:gd name="T18" fmla="*/ 24 w 192"/>
                <a:gd name="T19" fmla="*/ 6 h 166"/>
                <a:gd name="T20" fmla="*/ 20 w 192"/>
                <a:gd name="T21" fmla="*/ 2 h 166"/>
                <a:gd name="T22" fmla="*/ 14 w 192"/>
                <a:gd name="T23" fmla="*/ 0 h 166"/>
                <a:gd name="T24" fmla="*/ 2 w 192"/>
                <a:gd name="T25" fmla="*/ 2 h 166"/>
                <a:gd name="T26" fmla="*/ 2 w 192"/>
                <a:gd name="T27" fmla="*/ 12 h 166"/>
                <a:gd name="T28" fmla="*/ 12 w 192"/>
                <a:gd name="T29" fmla="*/ 32 h 166"/>
                <a:gd name="T30" fmla="*/ 18 w 192"/>
                <a:gd name="T31" fmla="*/ 54 h 166"/>
                <a:gd name="T32" fmla="*/ 24 w 192"/>
                <a:gd name="T33" fmla="*/ 72 h 166"/>
                <a:gd name="T34" fmla="*/ 34 w 192"/>
                <a:gd name="T35" fmla="*/ 110 h 166"/>
                <a:gd name="T36" fmla="*/ 46 w 192"/>
                <a:gd name="T37" fmla="*/ 136 h 166"/>
                <a:gd name="T38" fmla="*/ 48 w 192"/>
                <a:gd name="T39" fmla="*/ 140 h 166"/>
                <a:gd name="T40" fmla="*/ 52 w 192"/>
                <a:gd name="T41" fmla="*/ 148 h 166"/>
                <a:gd name="T42" fmla="*/ 58 w 192"/>
                <a:gd name="T43" fmla="*/ 158 h 166"/>
                <a:gd name="T44" fmla="*/ 60 w 192"/>
                <a:gd name="T45" fmla="*/ 164 h 166"/>
                <a:gd name="T46" fmla="*/ 72 w 192"/>
                <a:gd name="T47" fmla="*/ 160 h 166"/>
                <a:gd name="T48" fmla="*/ 74 w 192"/>
                <a:gd name="T49" fmla="*/ 156 h 166"/>
                <a:gd name="T50" fmla="*/ 76 w 192"/>
                <a:gd name="T51" fmla="*/ 152 h 166"/>
                <a:gd name="T52" fmla="*/ 78 w 192"/>
                <a:gd name="T53" fmla="*/ 150 h 166"/>
                <a:gd name="T54" fmla="*/ 82 w 192"/>
                <a:gd name="T55" fmla="*/ 152 h 166"/>
                <a:gd name="T56" fmla="*/ 82 w 192"/>
                <a:gd name="T57" fmla="*/ 156 h 166"/>
                <a:gd name="T58" fmla="*/ 82 w 192"/>
                <a:gd name="T59" fmla="*/ 162 h 166"/>
                <a:gd name="T60" fmla="*/ 86 w 192"/>
                <a:gd name="T61" fmla="*/ 164 h 166"/>
                <a:gd name="T62" fmla="*/ 94 w 192"/>
                <a:gd name="T63" fmla="*/ 164 h 166"/>
                <a:gd name="T64" fmla="*/ 104 w 192"/>
                <a:gd name="T65" fmla="*/ 166 h 166"/>
                <a:gd name="T66" fmla="*/ 112 w 192"/>
                <a:gd name="T67" fmla="*/ 162 h 166"/>
                <a:gd name="T68" fmla="*/ 114 w 192"/>
                <a:gd name="T69" fmla="*/ 60 h 166"/>
                <a:gd name="T70" fmla="*/ 128 w 192"/>
                <a:gd name="T71" fmla="*/ 16 h 166"/>
                <a:gd name="T72" fmla="*/ 144 w 192"/>
                <a:gd name="T73" fmla="*/ 16 h 166"/>
                <a:gd name="T74" fmla="*/ 164 w 192"/>
                <a:gd name="T75" fmla="*/ 16 h 166"/>
                <a:gd name="T76" fmla="*/ 168 w 192"/>
                <a:gd name="T77" fmla="*/ 18 h 166"/>
                <a:gd name="T78" fmla="*/ 170 w 192"/>
                <a:gd name="T79" fmla="*/ 22 h 166"/>
                <a:gd name="T80" fmla="*/ 172 w 192"/>
                <a:gd name="T81" fmla="*/ 20 h 166"/>
                <a:gd name="T82" fmla="*/ 182 w 192"/>
                <a:gd name="T83" fmla="*/ 16 h 166"/>
                <a:gd name="T84" fmla="*/ 190 w 192"/>
                <a:gd name="T85" fmla="*/ 12 h 166"/>
                <a:gd name="T86" fmla="*/ 188 w 192"/>
                <a:gd name="T87" fmla="*/ 12 h 166"/>
                <a:gd name="T88" fmla="*/ 166 w 192"/>
                <a:gd name="T89" fmla="*/ 8 h 166"/>
                <a:gd name="T90" fmla="*/ 132 w 192"/>
                <a:gd name="T91" fmla="*/ 10 h 16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92"/>
                <a:gd name="T139" fmla="*/ 0 h 166"/>
                <a:gd name="T140" fmla="*/ 192 w 192"/>
                <a:gd name="T141" fmla="*/ 166 h 16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92" h="166">
                  <a:moveTo>
                    <a:pt x="132" y="10"/>
                  </a:moveTo>
                  <a:lnTo>
                    <a:pt x="130" y="10"/>
                  </a:lnTo>
                  <a:lnTo>
                    <a:pt x="128" y="10"/>
                  </a:lnTo>
                  <a:lnTo>
                    <a:pt x="122" y="10"/>
                  </a:lnTo>
                  <a:lnTo>
                    <a:pt x="118" y="12"/>
                  </a:lnTo>
                  <a:lnTo>
                    <a:pt x="112" y="12"/>
                  </a:lnTo>
                  <a:lnTo>
                    <a:pt x="106" y="14"/>
                  </a:lnTo>
                  <a:lnTo>
                    <a:pt x="104" y="14"/>
                  </a:lnTo>
                  <a:lnTo>
                    <a:pt x="102" y="14"/>
                  </a:lnTo>
                  <a:lnTo>
                    <a:pt x="98" y="14"/>
                  </a:lnTo>
                  <a:lnTo>
                    <a:pt x="94" y="14"/>
                  </a:lnTo>
                  <a:lnTo>
                    <a:pt x="88" y="12"/>
                  </a:lnTo>
                  <a:lnTo>
                    <a:pt x="84" y="12"/>
                  </a:lnTo>
                  <a:lnTo>
                    <a:pt x="80" y="10"/>
                  </a:lnTo>
                  <a:lnTo>
                    <a:pt x="76" y="8"/>
                  </a:lnTo>
                  <a:lnTo>
                    <a:pt x="34" y="8"/>
                  </a:lnTo>
                  <a:lnTo>
                    <a:pt x="32" y="8"/>
                  </a:lnTo>
                  <a:lnTo>
                    <a:pt x="30" y="8"/>
                  </a:lnTo>
                  <a:lnTo>
                    <a:pt x="26" y="8"/>
                  </a:lnTo>
                  <a:lnTo>
                    <a:pt x="24" y="6"/>
                  </a:lnTo>
                  <a:lnTo>
                    <a:pt x="20" y="2"/>
                  </a:lnTo>
                  <a:lnTo>
                    <a:pt x="18" y="0"/>
                  </a:lnTo>
                  <a:lnTo>
                    <a:pt x="14" y="0"/>
                  </a:lnTo>
                  <a:lnTo>
                    <a:pt x="8" y="0"/>
                  </a:lnTo>
                  <a:lnTo>
                    <a:pt x="2" y="2"/>
                  </a:lnTo>
                  <a:lnTo>
                    <a:pt x="0" y="10"/>
                  </a:lnTo>
                  <a:lnTo>
                    <a:pt x="2" y="12"/>
                  </a:lnTo>
                  <a:lnTo>
                    <a:pt x="6" y="20"/>
                  </a:lnTo>
                  <a:lnTo>
                    <a:pt x="12" y="32"/>
                  </a:lnTo>
                  <a:lnTo>
                    <a:pt x="16" y="42"/>
                  </a:lnTo>
                  <a:lnTo>
                    <a:pt x="18" y="54"/>
                  </a:lnTo>
                  <a:lnTo>
                    <a:pt x="20" y="58"/>
                  </a:lnTo>
                  <a:lnTo>
                    <a:pt x="24" y="72"/>
                  </a:lnTo>
                  <a:lnTo>
                    <a:pt x="28" y="90"/>
                  </a:lnTo>
                  <a:lnTo>
                    <a:pt x="34" y="110"/>
                  </a:lnTo>
                  <a:lnTo>
                    <a:pt x="42" y="126"/>
                  </a:lnTo>
                  <a:lnTo>
                    <a:pt x="46" y="136"/>
                  </a:lnTo>
                  <a:lnTo>
                    <a:pt x="48" y="136"/>
                  </a:lnTo>
                  <a:lnTo>
                    <a:pt x="48" y="140"/>
                  </a:lnTo>
                  <a:lnTo>
                    <a:pt x="50" y="144"/>
                  </a:lnTo>
                  <a:lnTo>
                    <a:pt x="52" y="148"/>
                  </a:lnTo>
                  <a:lnTo>
                    <a:pt x="56" y="152"/>
                  </a:lnTo>
                  <a:lnTo>
                    <a:pt x="58" y="158"/>
                  </a:lnTo>
                  <a:lnTo>
                    <a:pt x="60" y="162"/>
                  </a:lnTo>
                  <a:lnTo>
                    <a:pt x="60" y="164"/>
                  </a:lnTo>
                  <a:lnTo>
                    <a:pt x="72" y="160"/>
                  </a:lnTo>
                  <a:lnTo>
                    <a:pt x="74" y="158"/>
                  </a:lnTo>
                  <a:lnTo>
                    <a:pt x="74" y="156"/>
                  </a:lnTo>
                  <a:lnTo>
                    <a:pt x="76" y="154"/>
                  </a:lnTo>
                  <a:lnTo>
                    <a:pt x="76" y="152"/>
                  </a:lnTo>
                  <a:lnTo>
                    <a:pt x="78" y="150"/>
                  </a:lnTo>
                  <a:lnTo>
                    <a:pt x="80" y="152"/>
                  </a:lnTo>
                  <a:lnTo>
                    <a:pt x="82" y="152"/>
                  </a:lnTo>
                  <a:lnTo>
                    <a:pt x="82" y="154"/>
                  </a:lnTo>
                  <a:lnTo>
                    <a:pt x="82" y="156"/>
                  </a:lnTo>
                  <a:lnTo>
                    <a:pt x="82" y="160"/>
                  </a:lnTo>
                  <a:lnTo>
                    <a:pt x="82" y="162"/>
                  </a:lnTo>
                  <a:lnTo>
                    <a:pt x="84" y="164"/>
                  </a:lnTo>
                  <a:lnTo>
                    <a:pt x="86" y="164"/>
                  </a:lnTo>
                  <a:lnTo>
                    <a:pt x="88" y="164"/>
                  </a:lnTo>
                  <a:lnTo>
                    <a:pt x="94" y="164"/>
                  </a:lnTo>
                  <a:lnTo>
                    <a:pt x="98" y="166"/>
                  </a:lnTo>
                  <a:lnTo>
                    <a:pt x="104" y="166"/>
                  </a:lnTo>
                  <a:lnTo>
                    <a:pt x="108" y="164"/>
                  </a:lnTo>
                  <a:lnTo>
                    <a:pt x="112" y="162"/>
                  </a:lnTo>
                  <a:lnTo>
                    <a:pt x="114" y="160"/>
                  </a:lnTo>
                  <a:lnTo>
                    <a:pt x="114" y="60"/>
                  </a:lnTo>
                  <a:lnTo>
                    <a:pt x="128" y="60"/>
                  </a:lnTo>
                  <a:lnTo>
                    <a:pt x="128" y="16"/>
                  </a:lnTo>
                  <a:lnTo>
                    <a:pt x="132" y="16"/>
                  </a:lnTo>
                  <a:lnTo>
                    <a:pt x="144" y="16"/>
                  </a:lnTo>
                  <a:lnTo>
                    <a:pt x="156" y="14"/>
                  </a:lnTo>
                  <a:lnTo>
                    <a:pt x="164" y="16"/>
                  </a:lnTo>
                  <a:lnTo>
                    <a:pt x="168" y="18"/>
                  </a:lnTo>
                  <a:lnTo>
                    <a:pt x="168" y="20"/>
                  </a:lnTo>
                  <a:lnTo>
                    <a:pt x="170" y="22"/>
                  </a:lnTo>
                  <a:lnTo>
                    <a:pt x="172" y="20"/>
                  </a:lnTo>
                  <a:lnTo>
                    <a:pt x="176" y="18"/>
                  </a:lnTo>
                  <a:lnTo>
                    <a:pt x="182" y="16"/>
                  </a:lnTo>
                  <a:lnTo>
                    <a:pt x="186" y="14"/>
                  </a:lnTo>
                  <a:lnTo>
                    <a:pt x="190" y="12"/>
                  </a:lnTo>
                  <a:lnTo>
                    <a:pt x="192" y="12"/>
                  </a:lnTo>
                  <a:lnTo>
                    <a:pt x="188" y="12"/>
                  </a:lnTo>
                  <a:lnTo>
                    <a:pt x="178" y="10"/>
                  </a:lnTo>
                  <a:lnTo>
                    <a:pt x="166" y="8"/>
                  </a:lnTo>
                  <a:lnTo>
                    <a:pt x="156" y="8"/>
                  </a:lnTo>
                  <a:lnTo>
                    <a:pt x="132" y="1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42" name="Freeform 290"/>
            <p:cNvSpPr>
              <a:spLocks/>
            </p:cNvSpPr>
            <p:nvPr/>
          </p:nvSpPr>
          <p:spPr bwMode="gray">
            <a:xfrm>
              <a:off x="1099" y="3356"/>
              <a:ext cx="120" cy="138"/>
            </a:xfrm>
            <a:custGeom>
              <a:avLst/>
              <a:gdLst>
                <a:gd name="T0" fmla="*/ 98 w 120"/>
                <a:gd name="T1" fmla="*/ 48 h 138"/>
                <a:gd name="T2" fmla="*/ 98 w 120"/>
                <a:gd name="T3" fmla="*/ 44 h 138"/>
                <a:gd name="T4" fmla="*/ 96 w 120"/>
                <a:gd name="T5" fmla="*/ 38 h 138"/>
                <a:gd name="T6" fmla="*/ 90 w 120"/>
                <a:gd name="T7" fmla="*/ 32 h 138"/>
                <a:gd name="T8" fmla="*/ 88 w 120"/>
                <a:gd name="T9" fmla="*/ 28 h 138"/>
                <a:gd name="T10" fmla="*/ 84 w 120"/>
                <a:gd name="T11" fmla="*/ 22 h 138"/>
                <a:gd name="T12" fmla="*/ 80 w 120"/>
                <a:gd name="T13" fmla="*/ 10 h 138"/>
                <a:gd name="T14" fmla="*/ 78 w 120"/>
                <a:gd name="T15" fmla="*/ 0 h 138"/>
                <a:gd name="T16" fmla="*/ 76 w 120"/>
                <a:gd name="T17" fmla="*/ 0 h 138"/>
                <a:gd name="T18" fmla="*/ 68 w 120"/>
                <a:gd name="T19" fmla="*/ 2 h 138"/>
                <a:gd name="T20" fmla="*/ 60 w 120"/>
                <a:gd name="T21" fmla="*/ 6 h 138"/>
                <a:gd name="T22" fmla="*/ 56 w 120"/>
                <a:gd name="T23" fmla="*/ 10 h 138"/>
                <a:gd name="T24" fmla="*/ 46 w 120"/>
                <a:gd name="T25" fmla="*/ 2 h 138"/>
                <a:gd name="T26" fmla="*/ 26 w 120"/>
                <a:gd name="T27" fmla="*/ 2 h 138"/>
                <a:gd name="T28" fmla="*/ 14 w 120"/>
                <a:gd name="T29" fmla="*/ 4 h 138"/>
                <a:gd name="T30" fmla="*/ 0 w 120"/>
                <a:gd name="T31" fmla="*/ 48 h 138"/>
                <a:gd name="T32" fmla="*/ 2 w 120"/>
                <a:gd name="T33" fmla="*/ 102 h 138"/>
                <a:gd name="T34" fmla="*/ 6 w 120"/>
                <a:gd name="T35" fmla="*/ 104 h 138"/>
                <a:gd name="T36" fmla="*/ 12 w 120"/>
                <a:gd name="T37" fmla="*/ 112 h 138"/>
                <a:gd name="T38" fmla="*/ 12 w 120"/>
                <a:gd name="T39" fmla="*/ 126 h 138"/>
                <a:gd name="T40" fmla="*/ 10 w 120"/>
                <a:gd name="T41" fmla="*/ 128 h 138"/>
                <a:gd name="T42" fmla="*/ 8 w 120"/>
                <a:gd name="T43" fmla="*/ 134 h 138"/>
                <a:gd name="T44" fmla="*/ 12 w 120"/>
                <a:gd name="T45" fmla="*/ 138 h 138"/>
                <a:gd name="T46" fmla="*/ 20 w 120"/>
                <a:gd name="T47" fmla="*/ 136 h 138"/>
                <a:gd name="T48" fmla="*/ 32 w 120"/>
                <a:gd name="T49" fmla="*/ 130 h 138"/>
                <a:gd name="T50" fmla="*/ 40 w 120"/>
                <a:gd name="T51" fmla="*/ 124 h 138"/>
                <a:gd name="T52" fmla="*/ 42 w 120"/>
                <a:gd name="T53" fmla="*/ 118 h 138"/>
                <a:gd name="T54" fmla="*/ 44 w 120"/>
                <a:gd name="T55" fmla="*/ 112 h 138"/>
                <a:gd name="T56" fmla="*/ 46 w 120"/>
                <a:gd name="T57" fmla="*/ 110 h 138"/>
                <a:gd name="T58" fmla="*/ 52 w 120"/>
                <a:gd name="T59" fmla="*/ 108 h 138"/>
                <a:gd name="T60" fmla="*/ 60 w 120"/>
                <a:gd name="T61" fmla="*/ 110 h 138"/>
                <a:gd name="T62" fmla="*/ 64 w 120"/>
                <a:gd name="T63" fmla="*/ 114 h 138"/>
                <a:gd name="T64" fmla="*/ 70 w 120"/>
                <a:gd name="T65" fmla="*/ 116 h 138"/>
                <a:gd name="T66" fmla="*/ 74 w 120"/>
                <a:gd name="T67" fmla="*/ 114 h 138"/>
                <a:gd name="T68" fmla="*/ 76 w 120"/>
                <a:gd name="T69" fmla="*/ 106 h 138"/>
                <a:gd name="T70" fmla="*/ 82 w 120"/>
                <a:gd name="T71" fmla="*/ 98 h 138"/>
                <a:gd name="T72" fmla="*/ 90 w 120"/>
                <a:gd name="T73" fmla="*/ 90 h 138"/>
                <a:gd name="T74" fmla="*/ 94 w 120"/>
                <a:gd name="T75" fmla="*/ 88 h 138"/>
                <a:gd name="T76" fmla="*/ 104 w 120"/>
                <a:gd name="T77" fmla="*/ 84 h 138"/>
                <a:gd name="T78" fmla="*/ 108 w 120"/>
                <a:gd name="T79" fmla="*/ 80 h 138"/>
                <a:gd name="T80" fmla="*/ 112 w 120"/>
                <a:gd name="T81" fmla="*/ 78 h 138"/>
                <a:gd name="T82" fmla="*/ 118 w 120"/>
                <a:gd name="T83" fmla="*/ 72 h 138"/>
                <a:gd name="T84" fmla="*/ 120 w 120"/>
                <a:gd name="T85" fmla="*/ 68 h 138"/>
                <a:gd name="T86" fmla="*/ 116 w 120"/>
                <a:gd name="T87" fmla="*/ 62 h 138"/>
                <a:gd name="T88" fmla="*/ 112 w 120"/>
                <a:gd name="T89" fmla="*/ 60 h 138"/>
                <a:gd name="T90" fmla="*/ 110 w 120"/>
                <a:gd name="T91" fmla="*/ 60 h 138"/>
                <a:gd name="T92" fmla="*/ 106 w 120"/>
                <a:gd name="T93" fmla="*/ 56 h 138"/>
                <a:gd name="T94" fmla="*/ 102 w 120"/>
                <a:gd name="T95" fmla="*/ 48 h 13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120"/>
                <a:gd name="T145" fmla="*/ 0 h 138"/>
                <a:gd name="T146" fmla="*/ 120 w 120"/>
                <a:gd name="T147" fmla="*/ 138 h 138"/>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120" h="138">
                  <a:moveTo>
                    <a:pt x="102" y="48"/>
                  </a:moveTo>
                  <a:lnTo>
                    <a:pt x="98" y="48"/>
                  </a:lnTo>
                  <a:lnTo>
                    <a:pt x="100" y="46"/>
                  </a:lnTo>
                  <a:lnTo>
                    <a:pt x="98" y="44"/>
                  </a:lnTo>
                  <a:lnTo>
                    <a:pt x="98" y="40"/>
                  </a:lnTo>
                  <a:lnTo>
                    <a:pt x="96" y="38"/>
                  </a:lnTo>
                  <a:lnTo>
                    <a:pt x="92" y="34"/>
                  </a:lnTo>
                  <a:lnTo>
                    <a:pt x="90" y="32"/>
                  </a:lnTo>
                  <a:lnTo>
                    <a:pt x="90" y="30"/>
                  </a:lnTo>
                  <a:lnTo>
                    <a:pt x="88" y="28"/>
                  </a:lnTo>
                  <a:lnTo>
                    <a:pt x="86" y="26"/>
                  </a:lnTo>
                  <a:lnTo>
                    <a:pt x="84" y="22"/>
                  </a:lnTo>
                  <a:lnTo>
                    <a:pt x="82" y="16"/>
                  </a:lnTo>
                  <a:lnTo>
                    <a:pt x="80" y="10"/>
                  </a:lnTo>
                  <a:lnTo>
                    <a:pt x="80" y="4"/>
                  </a:lnTo>
                  <a:lnTo>
                    <a:pt x="78" y="0"/>
                  </a:lnTo>
                  <a:lnTo>
                    <a:pt x="76" y="0"/>
                  </a:lnTo>
                  <a:lnTo>
                    <a:pt x="72" y="0"/>
                  </a:lnTo>
                  <a:lnTo>
                    <a:pt x="68" y="2"/>
                  </a:lnTo>
                  <a:lnTo>
                    <a:pt x="64" y="4"/>
                  </a:lnTo>
                  <a:lnTo>
                    <a:pt x="60" y="6"/>
                  </a:lnTo>
                  <a:lnTo>
                    <a:pt x="56" y="8"/>
                  </a:lnTo>
                  <a:lnTo>
                    <a:pt x="56" y="10"/>
                  </a:lnTo>
                  <a:lnTo>
                    <a:pt x="52" y="4"/>
                  </a:lnTo>
                  <a:lnTo>
                    <a:pt x="46" y="2"/>
                  </a:lnTo>
                  <a:lnTo>
                    <a:pt x="36" y="0"/>
                  </a:lnTo>
                  <a:lnTo>
                    <a:pt x="26" y="2"/>
                  </a:lnTo>
                  <a:lnTo>
                    <a:pt x="18" y="2"/>
                  </a:lnTo>
                  <a:lnTo>
                    <a:pt x="14" y="4"/>
                  </a:lnTo>
                  <a:lnTo>
                    <a:pt x="14" y="46"/>
                  </a:lnTo>
                  <a:lnTo>
                    <a:pt x="0" y="48"/>
                  </a:lnTo>
                  <a:lnTo>
                    <a:pt x="0" y="100"/>
                  </a:lnTo>
                  <a:lnTo>
                    <a:pt x="2" y="102"/>
                  </a:lnTo>
                  <a:lnTo>
                    <a:pt x="4" y="102"/>
                  </a:lnTo>
                  <a:lnTo>
                    <a:pt x="6" y="104"/>
                  </a:lnTo>
                  <a:lnTo>
                    <a:pt x="10" y="108"/>
                  </a:lnTo>
                  <a:lnTo>
                    <a:pt x="12" y="112"/>
                  </a:lnTo>
                  <a:lnTo>
                    <a:pt x="14" y="118"/>
                  </a:lnTo>
                  <a:lnTo>
                    <a:pt x="12" y="126"/>
                  </a:lnTo>
                  <a:lnTo>
                    <a:pt x="10" y="128"/>
                  </a:lnTo>
                  <a:lnTo>
                    <a:pt x="8" y="130"/>
                  </a:lnTo>
                  <a:lnTo>
                    <a:pt x="8" y="134"/>
                  </a:lnTo>
                  <a:lnTo>
                    <a:pt x="10" y="136"/>
                  </a:lnTo>
                  <a:lnTo>
                    <a:pt x="12" y="138"/>
                  </a:lnTo>
                  <a:lnTo>
                    <a:pt x="16" y="138"/>
                  </a:lnTo>
                  <a:lnTo>
                    <a:pt x="20" y="136"/>
                  </a:lnTo>
                  <a:lnTo>
                    <a:pt x="26" y="134"/>
                  </a:lnTo>
                  <a:lnTo>
                    <a:pt x="32" y="130"/>
                  </a:lnTo>
                  <a:lnTo>
                    <a:pt x="38" y="124"/>
                  </a:lnTo>
                  <a:lnTo>
                    <a:pt x="40" y="124"/>
                  </a:lnTo>
                  <a:lnTo>
                    <a:pt x="40" y="122"/>
                  </a:lnTo>
                  <a:lnTo>
                    <a:pt x="42" y="118"/>
                  </a:lnTo>
                  <a:lnTo>
                    <a:pt x="44" y="116"/>
                  </a:lnTo>
                  <a:lnTo>
                    <a:pt x="44" y="112"/>
                  </a:lnTo>
                  <a:lnTo>
                    <a:pt x="46" y="110"/>
                  </a:lnTo>
                  <a:lnTo>
                    <a:pt x="50" y="110"/>
                  </a:lnTo>
                  <a:lnTo>
                    <a:pt x="52" y="108"/>
                  </a:lnTo>
                  <a:lnTo>
                    <a:pt x="56" y="108"/>
                  </a:lnTo>
                  <a:lnTo>
                    <a:pt x="60" y="110"/>
                  </a:lnTo>
                  <a:lnTo>
                    <a:pt x="64" y="114"/>
                  </a:lnTo>
                  <a:lnTo>
                    <a:pt x="68" y="116"/>
                  </a:lnTo>
                  <a:lnTo>
                    <a:pt x="70" y="116"/>
                  </a:lnTo>
                  <a:lnTo>
                    <a:pt x="74" y="116"/>
                  </a:lnTo>
                  <a:lnTo>
                    <a:pt x="74" y="114"/>
                  </a:lnTo>
                  <a:lnTo>
                    <a:pt x="74" y="112"/>
                  </a:lnTo>
                  <a:lnTo>
                    <a:pt x="76" y="106"/>
                  </a:lnTo>
                  <a:lnTo>
                    <a:pt x="80" y="102"/>
                  </a:lnTo>
                  <a:lnTo>
                    <a:pt x="82" y="98"/>
                  </a:lnTo>
                  <a:lnTo>
                    <a:pt x="86" y="94"/>
                  </a:lnTo>
                  <a:lnTo>
                    <a:pt x="90" y="90"/>
                  </a:lnTo>
                  <a:lnTo>
                    <a:pt x="94" y="88"/>
                  </a:lnTo>
                  <a:lnTo>
                    <a:pt x="98" y="86"/>
                  </a:lnTo>
                  <a:lnTo>
                    <a:pt x="104" y="84"/>
                  </a:lnTo>
                  <a:lnTo>
                    <a:pt x="106" y="82"/>
                  </a:lnTo>
                  <a:lnTo>
                    <a:pt x="108" y="80"/>
                  </a:lnTo>
                  <a:lnTo>
                    <a:pt x="110" y="78"/>
                  </a:lnTo>
                  <a:lnTo>
                    <a:pt x="112" y="78"/>
                  </a:lnTo>
                  <a:lnTo>
                    <a:pt x="116" y="76"/>
                  </a:lnTo>
                  <a:lnTo>
                    <a:pt x="118" y="72"/>
                  </a:lnTo>
                  <a:lnTo>
                    <a:pt x="120" y="70"/>
                  </a:lnTo>
                  <a:lnTo>
                    <a:pt x="120" y="68"/>
                  </a:lnTo>
                  <a:lnTo>
                    <a:pt x="120" y="66"/>
                  </a:lnTo>
                  <a:lnTo>
                    <a:pt x="116" y="62"/>
                  </a:lnTo>
                  <a:lnTo>
                    <a:pt x="112" y="60"/>
                  </a:lnTo>
                  <a:lnTo>
                    <a:pt x="110" y="60"/>
                  </a:lnTo>
                  <a:lnTo>
                    <a:pt x="108" y="58"/>
                  </a:lnTo>
                  <a:lnTo>
                    <a:pt x="106" y="56"/>
                  </a:lnTo>
                  <a:lnTo>
                    <a:pt x="104" y="54"/>
                  </a:lnTo>
                  <a:lnTo>
                    <a:pt x="102" y="4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43" name="Freeform 291"/>
            <p:cNvSpPr>
              <a:spLocks/>
            </p:cNvSpPr>
            <p:nvPr/>
          </p:nvSpPr>
          <p:spPr bwMode="gray">
            <a:xfrm>
              <a:off x="1377" y="2960"/>
              <a:ext cx="116" cy="164"/>
            </a:xfrm>
            <a:custGeom>
              <a:avLst/>
              <a:gdLst>
                <a:gd name="T0" fmla="*/ 4 w 116"/>
                <a:gd name="T1" fmla="*/ 164 h 164"/>
                <a:gd name="T2" fmla="*/ 28 w 116"/>
                <a:gd name="T3" fmla="*/ 148 h 164"/>
                <a:gd name="T4" fmla="*/ 32 w 116"/>
                <a:gd name="T5" fmla="*/ 144 h 164"/>
                <a:gd name="T6" fmla="*/ 38 w 116"/>
                <a:gd name="T7" fmla="*/ 136 h 164"/>
                <a:gd name="T8" fmla="*/ 50 w 116"/>
                <a:gd name="T9" fmla="*/ 126 h 164"/>
                <a:gd name="T10" fmla="*/ 62 w 116"/>
                <a:gd name="T11" fmla="*/ 112 h 164"/>
                <a:gd name="T12" fmla="*/ 72 w 116"/>
                <a:gd name="T13" fmla="*/ 98 h 164"/>
                <a:gd name="T14" fmla="*/ 82 w 116"/>
                <a:gd name="T15" fmla="*/ 84 h 164"/>
                <a:gd name="T16" fmla="*/ 92 w 116"/>
                <a:gd name="T17" fmla="*/ 66 h 164"/>
                <a:gd name="T18" fmla="*/ 100 w 116"/>
                <a:gd name="T19" fmla="*/ 50 h 164"/>
                <a:gd name="T20" fmla="*/ 106 w 116"/>
                <a:gd name="T21" fmla="*/ 36 h 164"/>
                <a:gd name="T22" fmla="*/ 108 w 116"/>
                <a:gd name="T23" fmla="*/ 32 h 164"/>
                <a:gd name="T24" fmla="*/ 116 w 116"/>
                <a:gd name="T25" fmla="*/ 18 h 164"/>
                <a:gd name="T26" fmla="*/ 116 w 116"/>
                <a:gd name="T27" fmla="*/ 0 h 164"/>
                <a:gd name="T28" fmla="*/ 108 w 116"/>
                <a:gd name="T29" fmla="*/ 0 h 164"/>
                <a:gd name="T30" fmla="*/ 108 w 116"/>
                <a:gd name="T31" fmla="*/ 0 h 164"/>
                <a:gd name="T32" fmla="*/ 106 w 116"/>
                <a:gd name="T33" fmla="*/ 2 h 164"/>
                <a:gd name="T34" fmla="*/ 102 w 116"/>
                <a:gd name="T35" fmla="*/ 2 h 164"/>
                <a:gd name="T36" fmla="*/ 98 w 116"/>
                <a:gd name="T37" fmla="*/ 4 h 164"/>
                <a:gd name="T38" fmla="*/ 92 w 116"/>
                <a:gd name="T39" fmla="*/ 4 h 164"/>
                <a:gd name="T40" fmla="*/ 80 w 116"/>
                <a:gd name="T41" fmla="*/ 6 h 164"/>
                <a:gd name="T42" fmla="*/ 66 w 116"/>
                <a:gd name="T43" fmla="*/ 8 h 164"/>
                <a:gd name="T44" fmla="*/ 54 w 116"/>
                <a:gd name="T45" fmla="*/ 10 h 164"/>
                <a:gd name="T46" fmla="*/ 50 w 116"/>
                <a:gd name="T47" fmla="*/ 10 h 164"/>
                <a:gd name="T48" fmla="*/ 28 w 116"/>
                <a:gd name="T49" fmla="*/ 14 h 164"/>
                <a:gd name="T50" fmla="*/ 28 w 116"/>
                <a:gd name="T51" fmla="*/ 14 h 164"/>
                <a:gd name="T52" fmla="*/ 26 w 116"/>
                <a:gd name="T53" fmla="*/ 12 h 164"/>
                <a:gd name="T54" fmla="*/ 24 w 116"/>
                <a:gd name="T55" fmla="*/ 12 h 164"/>
                <a:gd name="T56" fmla="*/ 20 w 116"/>
                <a:gd name="T57" fmla="*/ 10 h 164"/>
                <a:gd name="T58" fmla="*/ 14 w 116"/>
                <a:gd name="T59" fmla="*/ 20 h 164"/>
                <a:gd name="T60" fmla="*/ 16 w 116"/>
                <a:gd name="T61" fmla="*/ 22 h 164"/>
                <a:gd name="T62" fmla="*/ 14 w 116"/>
                <a:gd name="T63" fmla="*/ 28 h 164"/>
                <a:gd name="T64" fmla="*/ 24 w 116"/>
                <a:gd name="T65" fmla="*/ 34 h 164"/>
                <a:gd name="T66" fmla="*/ 56 w 116"/>
                <a:gd name="T67" fmla="*/ 52 h 164"/>
                <a:gd name="T68" fmla="*/ 70 w 116"/>
                <a:gd name="T69" fmla="*/ 54 h 164"/>
                <a:gd name="T70" fmla="*/ 40 w 116"/>
                <a:gd name="T71" fmla="*/ 96 h 164"/>
                <a:gd name="T72" fmla="*/ 24 w 116"/>
                <a:gd name="T73" fmla="*/ 102 h 164"/>
                <a:gd name="T74" fmla="*/ 22 w 116"/>
                <a:gd name="T75" fmla="*/ 108 h 164"/>
                <a:gd name="T76" fmla="*/ 6 w 116"/>
                <a:gd name="T77" fmla="*/ 108 h 164"/>
                <a:gd name="T78" fmla="*/ 0 w 116"/>
                <a:gd name="T79" fmla="*/ 122 h 164"/>
                <a:gd name="T80" fmla="*/ 0 w 116"/>
                <a:gd name="T81" fmla="*/ 156 h 164"/>
                <a:gd name="T82" fmla="*/ 4 w 116"/>
                <a:gd name="T83" fmla="*/ 164 h 16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16"/>
                <a:gd name="T127" fmla="*/ 0 h 164"/>
                <a:gd name="T128" fmla="*/ 116 w 116"/>
                <a:gd name="T129" fmla="*/ 164 h 16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16" h="164">
                  <a:moveTo>
                    <a:pt x="4" y="164"/>
                  </a:moveTo>
                  <a:lnTo>
                    <a:pt x="28" y="148"/>
                  </a:lnTo>
                  <a:lnTo>
                    <a:pt x="32" y="144"/>
                  </a:lnTo>
                  <a:lnTo>
                    <a:pt x="38" y="136"/>
                  </a:lnTo>
                  <a:lnTo>
                    <a:pt x="50" y="126"/>
                  </a:lnTo>
                  <a:lnTo>
                    <a:pt x="62" y="112"/>
                  </a:lnTo>
                  <a:lnTo>
                    <a:pt x="72" y="98"/>
                  </a:lnTo>
                  <a:lnTo>
                    <a:pt x="82" y="84"/>
                  </a:lnTo>
                  <a:lnTo>
                    <a:pt x="92" y="66"/>
                  </a:lnTo>
                  <a:lnTo>
                    <a:pt x="100" y="50"/>
                  </a:lnTo>
                  <a:lnTo>
                    <a:pt x="106" y="36"/>
                  </a:lnTo>
                  <a:lnTo>
                    <a:pt x="108" y="32"/>
                  </a:lnTo>
                  <a:lnTo>
                    <a:pt x="116" y="18"/>
                  </a:lnTo>
                  <a:lnTo>
                    <a:pt x="116" y="0"/>
                  </a:lnTo>
                  <a:lnTo>
                    <a:pt x="108" y="0"/>
                  </a:lnTo>
                  <a:lnTo>
                    <a:pt x="106" y="2"/>
                  </a:lnTo>
                  <a:lnTo>
                    <a:pt x="102" y="2"/>
                  </a:lnTo>
                  <a:lnTo>
                    <a:pt x="98" y="4"/>
                  </a:lnTo>
                  <a:lnTo>
                    <a:pt x="92" y="4"/>
                  </a:lnTo>
                  <a:lnTo>
                    <a:pt x="80" y="6"/>
                  </a:lnTo>
                  <a:lnTo>
                    <a:pt x="66" y="8"/>
                  </a:lnTo>
                  <a:lnTo>
                    <a:pt x="54" y="10"/>
                  </a:lnTo>
                  <a:lnTo>
                    <a:pt x="50" y="10"/>
                  </a:lnTo>
                  <a:lnTo>
                    <a:pt x="28" y="14"/>
                  </a:lnTo>
                  <a:lnTo>
                    <a:pt x="26" y="12"/>
                  </a:lnTo>
                  <a:lnTo>
                    <a:pt x="24" y="12"/>
                  </a:lnTo>
                  <a:lnTo>
                    <a:pt x="20" y="10"/>
                  </a:lnTo>
                  <a:lnTo>
                    <a:pt x="14" y="20"/>
                  </a:lnTo>
                  <a:lnTo>
                    <a:pt x="16" y="22"/>
                  </a:lnTo>
                  <a:lnTo>
                    <a:pt x="14" y="28"/>
                  </a:lnTo>
                  <a:lnTo>
                    <a:pt x="24" y="34"/>
                  </a:lnTo>
                  <a:lnTo>
                    <a:pt x="56" y="52"/>
                  </a:lnTo>
                  <a:lnTo>
                    <a:pt x="70" y="54"/>
                  </a:lnTo>
                  <a:lnTo>
                    <a:pt x="40" y="96"/>
                  </a:lnTo>
                  <a:lnTo>
                    <a:pt x="24" y="102"/>
                  </a:lnTo>
                  <a:lnTo>
                    <a:pt x="22" y="108"/>
                  </a:lnTo>
                  <a:lnTo>
                    <a:pt x="6" y="108"/>
                  </a:lnTo>
                  <a:lnTo>
                    <a:pt x="0" y="122"/>
                  </a:lnTo>
                  <a:lnTo>
                    <a:pt x="0" y="156"/>
                  </a:lnTo>
                  <a:lnTo>
                    <a:pt x="4" y="16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44" name="Freeform 292"/>
            <p:cNvSpPr>
              <a:spLocks/>
            </p:cNvSpPr>
            <p:nvPr/>
          </p:nvSpPr>
          <p:spPr bwMode="gray">
            <a:xfrm>
              <a:off x="1277" y="3056"/>
              <a:ext cx="106" cy="124"/>
            </a:xfrm>
            <a:custGeom>
              <a:avLst/>
              <a:gdLst>
                <a:gd name="T0" fmla="*/ 66 w 106"/>
                <a:gd name="T1" fmla="*/ 116 h 124"/>
                <a:gd name="T2" fmla="*/ 82 w 106"/>
                <a:gd name="T3" fmla="*/ 100 h 124"/>
                <a:gd name="T4" fmla="*/ 102 w 106"/>
                <a:gd name="T5" fmla="*/ 68 h 124"/>
                <a:gd name="T6" fmla="*/ 104 w 106"/>
                <a:gd name="T7" fmla="*/ 68 h 124"/>
                <a:gd name="T8" fmla="*/ 100 w 106"/>
                <a:gd name="T9" fmla="*/ 60 h 124"/>
                <a:gd name="T10" fmla="*/ 100 w 106"/>
                <a:gd name="T11" fmla="*/ 26 h 124"/>
                <a:gd name="T12" fmla="*/ 106 w 106"/>
                <a:gd name="T13" fmla="*/ 12 h 124"/>
                <a:gd name="T14" fmla="*/ 104 w 106"/>
                <a:gd name="T15" fmla="*/ 6 h 124"/>
                <a:gd name="T16" fmla="*/ 84 w 106"/>
                <a:gd name="T17" fmla="*/ 10 h 124"/>
                <a:gd name="T18" fmla="*/ 76 w 106"/>
                <a:gd name="T19" fmla="*/ 18 h 124"/>
                <a:gd name="T20" fmla="*/ 58 w 106"/>
                <a:gd name="T21" fmla="*/ 16 h 124"/>
                <a:gd name="T22" fmla="*/ 40 w 106"/>
                <a:gd name="T23" fmla="*/ 0 h 124"/>
                <a:gd name="T24" fmla="*/ 26 w 106"/>
                <a:gd name="T25" fmla="*/ 0 h 124"/>
                <a:gd name="T26" fmla="*/ 26 w 106"/>
                <a:gd name="T27" fmla="*/ 0 h 124"/>
                <a:gd name="T28" fmla="*/ 26 w 106"/>
                <a:gd name="T29" fmla="*/ 0 h 124"/>
                <a:gd name="T30" fmla="*/ 24 w 106"/>
                <a:gd name="T31" fmla="*/ 2 h 124"/>
                <a:gd name="T32" fmla="*/ 22 w 106"/>
                <a:gd name="T33" fmla="*/ 4 h 124"/>
                <a:gd name="T34" fmla="*/ 16 w 106"/>
                <a:gd name="T35" fmla="*/ 4 h 124"/>
                <a:gd name="T36" fmla="*/ 8 w 106"/>
                <a:gd name="T37" fmla="*/ 6 h 124"/>
                <a:gd name="T38" fmla="*/ 10 w 106"/>
                <a:gd name="T39" fmla="*/ 12 h 124"/>
                <a:gd name="T40" fmla="*/ 14 w 106"/>
                <a:gd name="T41" fmla="*/ 40 h 124"/>
                <a:gd name="T42" fmla="*/ 0 w 106"/>
                <a:gd name="T43" fmla="*/ 56 h 124"/>
                <a:gd name="T44" fmla="*/ 0 w 106"/>
                <a:gd name="T45" fmla="*/ 56 h 124"/>
                <a:gd name="T46" fmla="*/ 2 w 106"/>
                <a:gd name="T47" fmla="*/ 58 h 124"/>
                <a:gd name="T48" fmla="*/ 4 w 106"/>
                <a:gd name="T49" fmla="*/ 62 h 124"/>
                <a:gd name="T50" fmla="*/ 4 w 106"/>
                <a:gd name="T51" fmla="*/ 66 h 124"/>
                <a:gd name="T52" fmla="*/ 6 w 106"/>
                <a:gd name="T53" fmla="*/ 70 h 124"/>
                <a:gd name="T54" fmla="*/ 4 w 106"/>
                <a:gd name="T55" fmla="*/ 74 h 124"/>
                <a:gd name="T56" fmla="*/ 2 w 106"/>
                <a:gd name="T57" fmla="*/ 78 h 124"/>
                <a:gd name="T58" fmla="*/ 46 w 106"/>
                <a:gd name="T59" fmla="*/ 110 h 124"/>
                <a:gd name="T60" fmla="*/ 46 w 106"/>
                <a:gd name="T61" fmla="*/ 110 h 124"/>
                <a:gd name="T62" fmla="*/ 48 w 106"/>
                <a:gd name="T63" fmla="*/ 112 h 124"/>
                <a:gd name="T64" fmla="*/ 48 w 106"/>
                <a:gd name="T65" fmla="*/ 114 h 124"/>
                <a:gd name="T66" fmla="*/ 50 w 106"/>
                <a:gd name="T67" fmla="*/ 116 h 124"/>
                <a:gd name="T68" fmla="*/ 62 w 106"/>
                <a:gd name="T69" fmla="*/ 124 h 124"/>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06"/>
                <a:gd name="T106" fmla="*/ 0 h 124"/>
                <a:gd name="T107" fmla="*/ 106 w 106"/>
                <a:gd name="T108" fmla="*/ 124 h 124"/>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06" h="124">
                  <a:moveTo>
                    <a:pt x="66" y="116"/>
                  </a:moveTo>
                  <a:lnTo>
                    <a:pt x="82" y="100"/>
                  </a:lnTo>
                  <a:lnTo>
                    <a:pt x="102" y="68"/>
                  </a:lnTo>
                  <a:lnTo>
                    <a:pt x="104" y="68"/>
                  </a:lnTo>
                  <a:lnTo>
                    <a:pt x="100" y="60"/>
                  </a:lnTo>
                  <a:lnTo>
                    <a:pt x="100" y="26"/>
                  </a:lnTo>
                  <a:lnTo>
                    <a:pt x="106" y="12"/>
                  </a:lnTo>
                  <a:lnTo>
                    <a:pt x="104" y="6"/>
                  </a:lnTo>
                  <a:lnTo>
                    <a:pt x="84" y="10"/>
                  </a:lnTo>
                  <a:lnTo>
                    <a:pt x="76" y="18"/>
                  </a:lnTo>
                  <a:lnTo>
                    <a:pt x="58" y="16"/>
                  </a:lnTo>
                  <a:lnTo>
                    <a:pt x="40" y="0"/>
                  </a:lnTo>
                  <a:lnTo>
                    <a:pt x="26" y="0"/>
                  </a:lnTo>
                  <a:lnTo>
                    <a:pt x="24" y="2"/>
                  </a:lnTo>
                  <a:lnTo>
                    <a:pt x="22" y="4"/>
                  </a:lnTo>
                  <a:lnTo>
                    <a:pt x="16" y="4"/>
                  </a:lnTo>
                  <a:lnTo>
                    <a:pt x="8" y="6"/>
                  </a:lnTo>
                  <a:lnTo>
                    <a:pt x="10" y="12"/>
                  </a:lnTo>
                  <a:lnTo>
                    <a:pt x="14" y="40"/>
                  </a:lnTo>
                  <a:lnTo>
                    <a:pt x="0" y="56"/>
                  </a:lnTo>
                  <a:lnTo>
                    <a:pt x="2" y="58"/>
                  </a:lnTo>
                  <a:lnTo>
                    <a:pt x="4" y="62"/>
                  </a:lnTo>
                  <a:lnTo>
                    <a:pt x="4" y="66"/>
                  </a:lnTo>
                  <a:lnTo>
                    <a:pt x="6" y="70"/>
                  </a:lnTo>
                  <a:lnTo>
                    <a:pt x="4" y="74"/>
                  </a:lnTo>
                  <a:lnTo>
                    <a:pt x="2" y="78"/>
                  </a:lnTo>
                  <a:lnTo>
                    <a:pt x="46" y="110"/>
                  </a:lnTo>
                  <a:lnTo>
                    <a:pt x="48" y="112"/>
                  </a:lnTo>
                  <a:lnTo>
                    <a:pt x="48" y="114"/>
                  </a:lnTo>
                  <a:lnTo>
                    <a:pt x="50" y="116"/>
                  </a:lnTo>
                  <a:lnTo>
                    <a:pt x="62" y="12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45" name="Freeform 293"/>
            <p:cNvSpPr>
              <a:spLocks/>
            </p:cNvSpPr>
            <p:nvPr/>
          </p:nvSpPr>
          <p:spPr bwMode="gray">
            <a:xfrm>
              <a:off x="1219" y="3062"/>
              <a:ext cx="72" cy="76"/>
            </a:xfrm>
            <a:custGeom>
              <a:avLst/>
              <a:gdLst>
                <a:gd name="T0" fmla="*/ 16 w 72"/>
                <a:gd name="T1" fmla="*/ 6 h 76"/>
                <a:gd name="T2" fmla="*/ 16 w 72"/>
                <a:gd name="T3" fmla="*/ 6 h 76"/>
                <a:gd name="T4" fmla="*/ 14 w 72"/>
                <a:gd name="T5" fmla="*/ 8 h 76"/>
                <a:gd name="T6" fmla="*/ 14 w 72"/>
                <a:gd name="T7" fmla="*/ 12 h 76"/>
                <a:gd name="T8" fmla="*/ 14 w 72"/>
                <a:gd name="T9" fmla="*/ 16 h 76"/>
                <a:gd name="T10" fmla="*/ 14 w 72"/>
                <a:gd name="T11" fmla="*/ 18 h 76"/>
                <a:gd name="T12" fmla="*/ 12 w 72"/>
                <a:gd name="T13" fmla="*/ 20 h 76"/>
                <a:gd name="T14" fmla="*/ 10 w 72"/>
                <a:gd name="T15" fmla="*/ 22 h 76"/>
                <a:gd name="T16" fmla="*/ 10 w 72"/>
                <a:gd name="T17" fmla="*/ 26 h 76"/>
                <a:gd name="T18" fmla="*/ 10 w 72"/>
                <a:gd name="T19" fmla="*/ 30 h 76"/>
                <a:gd name="T20" fmla="*/ 10 w 72"/>
                <a:gd name="T21" fmla="*/ 32 h 76"/>
                <a:gd name="T22" fmla="*/ 8 w 72"/>
                <a:gd name="T23" fmla="*/ 34 h 76"/>
                <a:gd name="T24" fmla="*/ 8 w 72"/>
                <a:gd name="T25" fmla="*/ 38 h 76"/>
                <a:gd name="T26" fmla="*/ 6 w 72"/>
                <a:gd name="T27" fmla="*/ 44 h 76"/>
                <a:gd name="T28" fmla="*/ 4 w 72"/>
                <a:gd name="T29" fmla="*/ 48 h 76"/>
                <a:gd name="T30" fmla="*/ 2 w 72"/>
                <a:gd name="T31" fmla="*/ 52 h 76"/>
                <a:gd name="T32" fmla="*/ 2 w 72"/>
                <a:gd name="T33" fmla="*/ 54 h 76"/>
                <a:gd name="T34" fmla="*/ 0 w 72"/>
                <a:gd name="T35" fmla="*/ 58 h 76"/>
                <a:gd name="T36" fmla="*/ 0 w 72"/>
                <a:gd name="T37" fmla="*/ 62 h 76"/>
                <a:gd name="T38" fmla="*/ 0 w 72"/>
                <a:gd name="T39" fmla="*/ 68 h 76"/>
                <a:gd name="T40" fmla="*/ 2 w 72"/>
                <a:gd name="T41" fmla="*/ 72 h 76"/>
                <a:gd name="T42" fmla="*/ 2 w 72"/>
                <a:gd name="T43" fmla="*/ 76 h 76"/>
                <a:gd name="T44" fmla="*/ 4 w 72"/>
                <a:gd name="T45" fmla="*/ 76 h 76"/>
                <a:gd name="T46" fmla="*/ 8 w 72"/>
                <a:gd name="T47" fmla="*/ 74 h 76"/>
                <a:gd name="T48" fmla="*/ 12 w 72"/>
                <a:gd name="T49" fmla="*/ 74 h 76"/>
                <a:gd name="T50" fmla="*/ 18 w 72"/>
                <a:gd name="T51" fmla="*/ 72 h 76"/>
                <a:gd name="T52" fmla="*/ 24 w 72"/>
                <a:gd name="T53" fmla="*/ 70 h 76"/>
                <a:gd name="T54" fmla="*/ 28 w 72"/>
                <a:gd name="T55" fmla="*/ 68 h 76"/>
                <a:gd name="T56" fmla="*/ 44 w 72"/>
                <a:gd name="T57" fmla="*/ 56 h 76"/>
                <a:gd name="T58" fmla="*/ 44 w 72"/>
                <a:gd name="T59" fmla="*/ 54 h 76"/>
                <a:gd name="T60" fmla="*/ 44 w 72"/>
                <a:gd name="T61" fmla="*/ 54 h 76"/>
                <a:gd name="T62" fmla="*/ 44 w 72"/>
                <a:gd name="T63" fmla="*/ 52 h 76"/>
                <a:gd name="T64" fmla="*/ 46 w 72"/>
                <a:gd name="T65" fmla="*/ 50 h 76"/>
                <a:gd name="T66" fmla="*/ 50 w 72"/>
                <a:gd name="T67" fmla="*/ 50 h 76"/>
                <a:gd name="T68" fmla="*/ 56 w 72"/>
                <a:gd name="T69" fmla="*/ 50 h 76"/>
                <a:gd name="T70" fmla="*/ 72 w 72"/>
                <a:gd name="T71" fmla="*/ 34 h 76"/>
                <a:gd name="T72" fmla="*/ 68 w 72"/>
                <a:gd name="T73" fmla="*/ 10 h 76"/>
                <a:gd name="T74" fmla="*/ 68 w 72"/>
                <a:gd name="T75" fmla="*/ 8 h 76"/>
                <a:gd name="T76" fmla="*/ 68 w 72"/>
                <a:gd name="T77" fmla="*/ 6 h 76"/>
                <a:gd name="T78" fmla="*/ 68 w 72"/>
                <a:gd name="T79" fmla="*/ 4 h 76"/>
                <a:gd name="T80" fmla="*/ 66 w 72"/>
                <a:gd name="T81" fmla="*/ 2 h 76"/>
                <a:gd name="T82" fmla="*/ 64 w 72"/>
                <a:gd name="T83" fmla="*/ 0 h 76"/>
                <a:gd name="T84" fmla="*/ 64 w 72"/>
                <a:gd name="T85" fmla="*/ 0 h 76"/>
                <a:gd name="T86" fmla="*/ 60 w 72"/>
                <a:gd name="T87" fmla="*/ 2 h 76"/>
                <a:gd name="T88" fmla="*/ 54 w 72"/>
                <a:gd name="T89" fmla="*/ 2 h 76"/>
                <a:gd name="T90" fmla="*/ 48 w 72"/>
                <a:gd name="T91" fmla="*/ 2 h 76"/>
                <a:gd name="T92" fmla="*/ 44 w 72"/>
                <a:gd name="T93" fmla="*/ 4 h 76"/>
                <a:gd name="T94" fmla="*/ 42 w 72"/>
                <a:gd name="T95" fmla="*/ 4 h 76"/>
                <a:gd name="T96" fmla="*/ 22 w 72"/>
                <a:gd name="T97" fmla="*/ 4 h 76"/>
                <a:gd name="T98" fmla="*/ 16 w 72"/>
                <a:gd name="T99" fmla="*/ 6 h 7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72"/>
                <a:gd name="T151" fmla="*/ 0 h 76"/>
                <a:gd name="T152" fmla="*/ 72 w 72"/>
                <a:gd name="T153" fmla="*/ 76 h 7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72" h="76">
                  <a:moveTo>
                    <a:pt x="16" y="6"/>
                  </a:moveTo>
                  <a:lnTo>
                    <a:pt x="16" y="6"/>
                  </a:lnTo>
                  <a:lnTo>
                    <a:pt x="14" y="8"/>
                  </a:lnTo>
                  <a:lnTo>
                    <a:pt x="14" y="12"/>
                  </a:lnTo>
                  <a:lnTo>
                    <a:pt x="14" y="16"/>
                  </a:lnTo>
                  <a:lnTo>
                    <a:pt x="14" y="18"/>
                  </a:lnTo>
                  <a:lnTo>
                    <a:pt x="12" y="20"/>
                  </a:lnTo>
                  <a:lnTo>
                    <a:pt x="10" y="22"/>
                  </a:lnTo>
                  <a:lnTo>
                    <a:pt x="10" y="26"/>
                  </a:lnTo>
                  <a:lnTo>
                    <a:pt x="10" y="30"/>
                  </a:lnTo>
                  <a:lnTo>
                    <a:pt x="10" y="32"/>
                  </a:lnTo>
                  <a:lnTo>
                    <a:pt x="8" y="34"/>
                  </a:lnTo>
                  <a:lnTo>
                    <a:pt x="8" y="38"/>
                  </a:lnTo>
                  <a:lnTo>
                    <a:pt x="6" y="44"/>
                  </a:lnTo>
                  <a:lnTo>
                    <a:pt x="4" y="48"/>
                  </a:lnTo>
                  <a:lnTo>
                    <a:pt x="2" y="52"/>
                  </a:lnTo>
                  <a:lnTo>
                    <a:pt x="2" y="54"/>
                  </a:lnTo>
                  <a:lnTo>
                    <a:pt x="0" y="58"/>
                  </a:lnTo>
                  <a:lnTo>
                    <a:pt x="0" y="62"/>
                  </a:lnTo>
                  <a:lnTo>
                    <a:pt x="0" y="68"/>
                  </a:lnTo>
                  <a:lnTo>
                    <a:pt x="2" y="72"/>
                  </a:lnTo>
                  <a:lnTo>
                    <a:pt x="2" y="76"/>
                  </a:lnTo>
                  <a:lnTo>
                    <a:pt x="4" y="76"/>
                  </a:lnTo>
                  <a:lnTo>
                    <a:pt x="8" y="74"/>
                  </a:lnTo>
                  <a:lnTo>
                    <a:pt x="12" y="74"/>
                  </a:lnTo>
                  <a:lnTo>
                    <a:pt x="18" y="72"/>
                  </a:lnTo>
                  <a:lnTo>
                    <a:pt x="24" y="70"/>
                  </a:lnTo>
                  <a:lnTo>
                    <a:pt x="28" y="68"/>
                  </a:lnTo>
                  <a:lnTo>
                    <a:pt x="44" y="56"/>
                  </a:lnTo>
                  <a:lnTo>
                    <a:pt x="44" y="54"/>
                  </a:lnTo>
                  <a:lnTo>
                    <a:pt x="44" y="52"/>
                  </a:lnTo>
                  <a:lnTo>
                    <a:pt x="46" y="50"/>
                  </a:lnTo>
                  <a:lnTo>
                    <a:pt x="50" y="50"/>
                  </a:lnTo>
                  <a:lnTo>
                    <a:pt x="56" y="50"/>
                  </a:lnTo>
                  <a:lnTo>
                    <a:pt x="72" y="34"/>
                  </a:lnTo>
                  <a:lnTo>
                    <a:pt x="68" y="10"/>
                  </a:lnTo>
                  <a:lnTo>
                    <a:pt x="68" y="8"/>
                  </a:lnTo>
                  <a:lnTo>
                    <a:pt x="68" y="6"/>
                  </a:lnTo>
                  <a:lnTo>
                    <a:pt x="68" y="4"/>
                  </a:lnTo>
                  <a:lnTo>
                    <a:pt x="66" y="2"/>
                  </a:lnTo>
                  <a:lnTo>
                    <a:pt x="64" y="0"/>
                  </a:lnTo>
                  <a:lnTo>
                    <a:pt x="60" y="2"/>
                  </a:lnTo>
                  <a:lnTo>
                    <a:pt x="54" y="2"/>
                  </a:lnTo>
                  <a:lnTo>
                    <a:pt x="48" y="2"/>
                  </a:lnTo>
                  <a:lnTo>
                    <a:pt x="44" y="4"/>
                  </a:lnTo>
                  <a:lnTo>
                    <a:pt x="42" y="4"/>
                  </a:lnTo>
                  <a:lnTo>
                    <a:pt x="22" y="4"/>
                  </a:lnTo>
                  <a:lnTo>
                    <a:pt x="16" y="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46" name="Freeform 294"/>
            <p:cNvSpPr>
              <a:spLocks/>
            </p:cNvSpPr>
            <p:nvPr/>
          </p:nvSpPr>
          <p:spPr bwMode="gray">
            <a:xfrm>
              <a:off x="1271" y="2884"/>
              <a:ext cx="178" cy="190"/>
            </a:xfrm>
            <a:custGeom>
              <a:avLst/>
              <a:gdLst>
                <a:gd name="T0" fmla="*/ 66 w 178"/>
                <a:gd name="T1" fmla="*/ 0 h 190"/>
                <a:gd name="T2" fmla="*/ 62 w 178"/>
                <a:gd name="T3" fmla="*/ 4 h 190"/>
                <a:gd name="T4" fmla="*/ 56 w 178"/>
                <a:gd name="T5" fmla="*/ 10 h 190"/>
                <a:gd name="T6" fmla="*/ 52 w 178"/>
                <a:gd name="T7" fmla="*/ 12 h 190"/>
                <a:gd name="T8" fmla="*/ 46 w 178"/>
                <a:gd name="T9" fmla="*/ 18 h 190"/>
                <a:gd name="T10" fmla="*/ 40 w 178"/>
                <a:gd name="T11" fmla="*/ 26 h 190"/>
                <a:gd name="T12" fmla="*/ 36 w 178"/>
                <a:gd name="T13" fmla="*/ 30 h 190"/>
                <a:gd name="T14" fmla="*/ 30 w 178"/>
                <a:gd name="T15" fmla="*/ 50 h 190"/>
                <a:gd name="T16" fmla="*/ 24 w 178"/>
                <a:gd name="T17" fmla="*/ 62 h 190"/>
                <a:gd name="T18" fmla="*/ 12 w 178"/>
                <a:gd name="T19" fmla="*/ 76 h 190"/>
                <a:gd name="T20" fmla="*/ 6 w 178"/>
                <a:gd name="T21" fmla="*/ 86 h 190"/>
                <a:gd name="T22" fmla="*/ 4 w 178"/>
                <a:gd name="T23" fmla="*/ 90 h 190"/>
                <a:gd name="T24" fmla="*/ 4 w 178"/>
                <a:gd name="T25" fmla="*/ 104 h 190"/>
                <a:gd name="T26" fmla="*/ 4 w 178"/>
                <a:gd name="T27" fmla="*/ 112 h 190"/>
                <a:gd name="T28" fmla="*/ 0 w 178"/>
                <a:gd name="T29" fmla="*/ 116 h 190"/>
                <a:gd name="T30" fmla="*/ 0 w 178"/>
                <a:gd name="T31" fmla="*/ 122 h 190"/>
                <a:gd name="T32" fmla="*/ 4 w 178"/>
                <a:gd name="T33" fmla="*/ 126 h 190"/>
                <a:gd name="T34" fmla="*/ 8 w 178"/>
                <a:gd name="T35" fmla="*/ 128 h 190"/>
                <a:gd name="T36" fmla="*/ 14 w 178"/>
                <a:gd name="T37" fmla="*/ 134 h 190"/>
                <a:gd name="T38" fmla="*/ 22 w 178"/>
                <a:gd name="T39" fmla="*/ 144 h 190"/>
                <a:gd name="T40" fmla="*/ 28 w 178"/>
                <a:gd name="T41" fmla="*/ 152 h 190"/>
                <a:gd name="T42" fmla="*/ 30 w 178"/>
                <a:gd name="T43" fmla="*/ 154 h 190"/>
                <a:gd name="T44" fmla="*/ 46 w 178"/>
                <a:gd name="T45" fmla="*/ 172 h 190"/>
                <a:gd name="T46" fmla="*/ 82 w 178"/>
                <a:gd name="T47" fmla="*/ 190 h 190"/>
                <a:gd name="T48" fmla="*/ 110 w 178"/>
                <a:gd name="T49" fmla="*/ 178 h 190"/>
                <a:gd name="T50" fmla="*/ 128 w 178"/>
                <a:gd name="T51" fmla="*/ 184 h 190"/>
                <a:gd name="T52" fmla="*/ 146 w 178"/>
                <a:gd name="T53" fmla="*/ 172 h 190"/>
                <a:gd name="T54" fmla="*/ 162 w 178"/>
                <a:gd name="T55" fmla="*/ 128 h 190"/>
                <a:gd name="T56" fmla="*/ 120 w 178"/>
                <a:gd name="T57" fmla="*/ 104 h 190"/>
                <a:gd name="T58" fmla="*/ 120 w 178"/>
                <a:gd name="T59" fmla="*/ 96 h 190"/>
                <a:gd name="T60" fmla="*/ 104 w 178"/>
                <a:gd name="T61" fmla="*/ 80 h 190"/>
                <a:gd name="T62" fmla="*/ 114 w 178"/>
                <a:gd name="T63" fmla="*/ 74 h 190"/>
                <a:gd name="T64" fmla="*/ 118 w 178"/>
                <a:gd name="T65" fmla="*/ 68 h 190"/>
                <a:gd name="T66" fmla="*/ 118 w 178"/>
                <a:gd name="T67" fmla="*/ 66 h 190"/>
                <a:gd name="T68" fmla="*/ 114 w 178"/>
                <a:gd name="T69" fmla="*/ 60 h 190"/>
                <a:gd name="T70" fmla="*/ 104 w 178"/>
                <a:gd name="T71" fmla="*/ 50 h 190"/>
                <a:gd name="T72" fmla="*/ 96 w 178"/>
                <a:gd name="T73" fmla="*/ 42 h 190"/>
                <a:gd name="T74" fmla="*/ 90 w 178"/>
                <a:gd name="T75" fmla="*/ 38 h 190"/>
                <a:gd name="T76" fmla="*/ 82 w 178"/>
                <a:gd name="T77" fmla="*/ 30 h 190"/>
                <a:gd name="T78" fmla="*/ 76 w 178"/>
                <a:gd name="T79" fmla="*/ 20 h 190"/>
                <a:gd name="T80" fmla="*/ 72 w 178"/>
                <a:gd name="T81" fmla="*/ 14 h 190"/>
                <a:gd name="T82" fmla="*/ 70 w 178"/>
                <a:gd name="T83" fmla="*/ 10 h 190"/>
                <a:gd name="T84" fmla="*/ 66 w 178"/>
                <a:gd name="T85" fmla="*/ 0 h 19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78"/>
                <a:gd name="T130" fmla="*/ 0 h 190"/>
                <a:gd name="T131" fmla="*/ 178 w 178"/>
                <a:gd name="T132" fmla="*/ 190 h 19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78" h="190">
                  <a:moveTo>
                    <a:pt x="66" y="0"/>
                  </a:moveTo>
                  <a:lnTo>
                    <a:pt x="66" y="0"/>
                  </a:lnTo>
                  <a:lnTo>
                    <a:pt x="64" y="2"/>
                  </a:lnTo>
                  <a:lnTo>
                    <a:pt x="62" y="4"/>
                  </a:lnTo>
                  <a:lnTo>
                    <a:pt x="58" y="8"/>
                  </a:lnTo>
                  <a:lnTo>
                    <a:pt x="56" y="10"/>
                  </a:lnTo>
                  <a:lnTo>
                    <a:pt x="54" y="10"/>
                  </a:lnTo>
                  <a:lnTo>
                    <a:pt x="52" y="12"/>
                  </a:lnTo>
                  <a:lnTo>
                    <a:pt x="48" y="14"/>
                  </a:lnTo>
                  <a:lnTo>
                    <a:pt x="46" y="18"/>
                  </a:lnTo>
                  <a:lnTo>
                    <a:pt x="42" y="22"/>
                  </a:lnTo>
                  <a:lnTo>
                    <a:pt x="40" y="26"/>
                  </a:lnTo>
                  <a:lnTo>
                    <a:pt x="38" y="28"/>
                  </a:lnTo>
                  <a:lnTo>
                    <a:pt x="36" y="30"/>
                  </a:lnTo>
                  <a:lnTo>
                    <a:pt x="34" y="40"/>
                  </a:lnTo>
                  <a:lnTo>
                    <a:pt x="30" y="50"/>
                  </a:lnTo>
                  <a:lnTo>
                    <a:pt x="26" y="60"/>
                  </a:lnTo>
                  <a:lnTo>
                    <a:pt x="24" y="62"/>
                  </a:lnTo>
                  <a:lnTo>
                    <a:pt x="16" y="68"/>
                  </a:lnTo>
                  <a:lnTo>
                    <a:pt x="12" y="76"/>
                  </a:lnTo>
                  <a:lnTo>
                    <a:pt x="8" y="82"/>
                  </a:lnTo>
                  <a:lnTo>
                    <a:pt x="6" y="86"/>
                  </a:lnTo>
                  <a:lnTo>
                    <a:pt x="4" y="90"/>
                  </a:lnTo>
                  <a:lnTo>
                    <a:pt x="4" y="98"/>
                  </a:lnTo>
                  <a:lnTo>
                    <a:pt x="4" y="104"/>
                  </a:lnTo>
                  <a:lnTo>
                    <a:pt x="4" y="108"/>
                  </a:lnTo>
                  <a:lnTo>
                    <a:pt x="4" y="112"/>
                  </a:lnTo>
                  <a:lnTo>
                    <a:pt x="4" y="114"/>
                  </a:lnTo>
                  <a:lnTo>
                    <a:pt x="0" y="116"/>
                  </a:lnTo>
                  <a:lnTo>
                    <a:pt x="0" y="120"/>
                  </a:lnTo>
                  <a:lnTo>
                    <a:pt x="0" y="122"/>
                  </a:lnTo>
                  <a:lnTo>
                    <a:pt x="2" y="124"/>
                  </a:lnTo>
                  <a:lnTo>
                    <a:pt x="4" y="126"/>
                  </a:lnTo>
                  <a:lnTo>
                    <a:pt x="6" y="126"/>
                  </a:lnTo>
                  <a:lnTo>
                    <a:pt x="8" y="128"/>
                  </a:lnTo>
                  <a:lnTo>
                    <a:pt x="10" y="130"/>
                  </a:lnTo>
                  <a:lnTo>
                    <a:pt x="14" y="134"/>
                  </a:lnTo>
                  <a:lnTo>
                    <a:pt x="18" y="140"/>
                  </a:lnTo>
                  <a:lnTo>
                    <a:pt x="22" y="144"/>
                  </a:lnTo>
                  <a:lnTo>
                    <a:pt x="24" y="148"/>
                  </a:lnTo>
                  <a:lnTo>
                    <a:pt x="28" y="152"/>
                  </a:lnTo>
                  <a:lnTo>
                    <a:pt x="28" y="154"/>
                  </a:lnTo>
                  <a:lnTo>
                    <a:pt x="30" y="154"/>
                  </a:lnTo>
                  <a:lnTo>
                    <a:pt x="32" y="172"/>
                  </a:lnTo>
                  <a:lnTo>
                    <a:pt x="46" y="172"/>
                  </a:lnTo>
                  <a:lnTo>
                    <a:pt x="64" y="188"/>
                  </a:lnTo>
                  <a:lnTo>
                    <a:pt x="82" y="190"/>
                  </a:lnTo>
                  <a:lnTo>
                    <a:pt x="90" y="182"/>
                  </a:lnTo>
                  <a:lnTo>
                    <a:pt x="110" y="178"/>
                  </a:lnTo>
                  <a:lnTo>
                    <a:pt x="112" y="184"/>
                  </a:lnTo>
                  <a:lnTo>
                    <a:pt x="128" y="184"/>
                  </a:lnTo>
                  <a:lnTo>
                    <a:pt x="130" y="178"/>
                  </a:lnTo>
                  <a:lnTo>
                    <a:pt x="146" y="172"/>
                  </a:lnTo>
                  <a:lnTo>
                    <a:pt x="178" y="130"/>
                  </a:lnTo>
                  <a:lnTo>
                    <a:pt x="162" y="128"/>
                  </a:lnTo>
                  <a:lnTo>
                    <a:pt x="130" y="110"/>
                  </a:lnTo>
                  <a:lnTo>
                    <a:pt x="120" y="104"/>
                  </a:lnTo>
                  <a:lnTo>
                    <a:pt x="122" y="98"/>
                  </a:lnTo>
                  <a:lnTo>
                    <a:pt x="120" y="96"/>
                  </a:lnTo>
                  <a:lnTo>
                    <a:pt x="106" y="92"/>
                  </a:lnTo>
                  <a:lnTo>
                    <a:pt x="104" y="80"/>
                  </a:lnTo>
                  <a:lnTo>
                    <a:pt x="112" y="72"/>
                  </a:lnTo>
                  <a:lnTo>
                    <a:pt x="114" y="74"/>
                  </a:lnTo>
                  <a:lnTo>
                    <a:pt x="118" y="70"/>
                  </a:lnTo>
                  <a:lnTo>
                    <a:pt x="118" y="68"/>
                  </a:lnTo>
                  <a:lnTo>
                    <a:pt x="118" y="66"/>
                  </a:lnTo>
                  <a:lnTo>
                    <a:pt x="116" y="64"/>
                  </a:lnTo>
                  <a:lnTo>
                    <a:pt x="114" y="60"/>
                  </a:lnTo>
                  <a:lnTo>
                    <a:pt x="110" y="56"/>
                  </a:lnTo>
                  <a:lnTo>
                    <a:pt x="104" y="50"/>
                  </a:lnTo>
                  <a:lnTo>
                    <a:pt x="96" y="44"/>
                  </a:lnTo>
                  <a:lnTo>
                    <a:pt x="96" y="42"/>
                  </a:lnTo>
                  <a:lnTo>
                    <a:pt x="94" y="40"/>
                  </a:lnTo>
                  <a:lnTo>
                    <a:pt x="90" y="38"/>
                  </a:lnTo>
                  <a:lnTo>
                    <a:pt x="86" y="34"/>
                  </a:lnTo>
                  <a:lnTo>
                    <a:pt x="82" y="30"/>
                  </a:lnTo>
                  <a:lnTo>
                    <a:pt x="78" y="26"/>
                  </a:lnTo>
                  <a:lnTo>
                    <a:pt x="76" y="20"/>
                  </a:lnTo>
                  <a:lnTo>
                    <a:pt x="74" y="16"/>
                  </a:lnTo>
                  <a:lnTo>
                    <a:pt x="72" y="14"/>
                  </a:lnTo>
                  <a:lnTo>
                    <a:pt x="72" y="12"/>
                  </a:lnTo>
                  <a:lnTo>
                    <a:pt x="70" y="10"/>
                  </a:lnTo>
                  <a:lnTo>
                    <a:pt x="70" y="6"/>
                  </a:lnTo>
                  <a:lnTo>
                    <a:pt x="66"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47" name="Freeform 295"/>
            <p:cNvSpPr>
              <a:spLocks/>
            </p:cNvSpPr>
            <p:nvPr/>
          </p:nvSpPr>
          <p:spPr bwMode="gray">
            <a:xfrm>
              <a:off x="1221" y="3132"/>
              <a:ext cx="22" cy="26"/>
            </a:xfrm>
            <a:custGeom>
              <a:avLst/>
              <a:gdLst>
                <a:gd name="T0" fmla="*/ 0 w 22"/>
                <a:gd name="T1" fmla="*/ 6 h 26"/>
                <a:gd name="T2" fmla="*/ 18 w 22"/>
                <a:gd name="T3" fmla="*/ 0 h 26"/>
                <a:gd name="T4" fmla="*/ 20 w 22"/>
                <a:gd name="T5" fmla="*/ 0 h 26"/>
                <a:gd name="T6" fmla="*/ 20 w 22"/>
                <a:gd name="T7" fmla="*/ 2 h 26"/>
                <a:gd name="T8" fmla="*/ 22 w 22"/>
                <a:gd name="T9" fmla="*/ 4 h 26"/>
                <a:gd name="T10" fmla="*/ 22 w 22"/>
                <a:gd name="T11" fmla="*/ 6 h 26"/>
                <a:gd name="T12" fmla="*/ 22 w 22"/>
                <a:gd name="T13" fmla="*/ 6 h 26"/>
                <a:gd name="T14" fmla="*/ 22 w 22"/>
                <a:gd name="T15" fmla="*/ 8 h 26"/>
                <a:gd name="T16" fmla="*/ 22 w 22"/>
                <a:gd name="T17" fmla="*/ 12 h 26"/>
                <a:gd name="T18" fmla="*/ 22 w 22"/>
                <a:gd name="T19" fmla="*/ 16 h 26"/>
                <a:gd name="T20" fmla="*/ 22 w 22"/>
                <a:gd name="T21" fmla="*/ 20 h 26"/>
                <a:gd name="T22" fmla="*/ 18 w 22"/>
                <a:gd name="T23" fmla="*/ 22 h 26"/>
                <a:gd name="T24" fmla="*/ 18 w 22"/>
                <a:gd name="T25" fmla="*/ 22 h 26"/>
                <a:gd name="T26" fmla="*/ 16 w 22"/>
                <a:gd name="T27" fmla="*/ 22 h 26"/>
                <a:gd name="T28" fmla="*/ 12 w 22"/>
                <a:gd name="T29" fmla="*/ 24 h 26"/>
                <a:gd name="T30" fmla="*/ 12 w 22"/>
                <a:gd name="T31" fmla="*/ 26 h 26"/>
                <a:gd name="T32" fmla="*/ 12 w 22"/>
                <a:gd name="T33" fmla="*/ 26 h 26"/>
                <a:gd name="T34" fmla="*/ 10 w 22"/>
                <a:gd name="T35" fmla="*/ 26 h 26"/>
                <a:gd name="T36" fmla="*/ 8 w 22"/>
                <a:gd name="T37" fmla="*/ 26 h 26"/>
                <a:gd name="T38" fmla="*/ 2 w 22"/>
                <a:gd name="T39" fmla="*/ 24 h 26"/>
                <a:gd name="T40" fmla="*/ 2 w 22"/>
                <a:gd name="T41" fmla="*/ 24 h 26"/>
                <a:gd name="T42" fmla="*/ 2 w 22"/>
                <a:gd name="T43" fmla="*/ 22 h 26"/>
                <a:gd name="T44" fmla="*/ 0 w 22"/>
                <a:gd name="T45" fmla="*/ 18 h 26"/>
                <a:gd name="T46" fmla="*/ 0 w 22"/>
                <a:gd name="T47" fmla="*/ 14 h 26"/>
                <a:gd name="T48" fmla="*/ 0 w 22"/>
                <a:gd name="T49" fmla="*/ 10 h 26"/>
                <a:gd name="T50" fmla="*/ 0 w 22"/>
                <a:gd name="T51" fmla="*/ 6 h 2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22"/>
                <a:gd name="T79" fmla="*/ 0 h 26"/>
                <a:gd name="T80" fmla="*/ 22 w 22"/>
                <a:gd name="T81" fmla="*/ 26 h 2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22" h="26">
                  <a:moveTo>
                    <a:pt x="0" y="6"/>
                  </a:moveTo>
                  <a:lnTo>
                    <a:pt x="18" y="0"/>
                  </a:lnTo>
                  <a:lnTo>
                    <a:pt x="20" y="0"/>
                  </a:lnTo>
                  <a:lnTo>
                    <a:pt x="20" y="2"/>
                  </a:lnTo>
                  <a:lnTo>
                    <a:pt x="22" y="4"/>
                  </a:lnTo>
                  <a:lnTo>
                    <a:pt x="22" y="6"/>
                  </a:lnTo>
                  <a:lnTo>
                    <a:pt x="22" y="8"/>
                  </a:lnTo>
                  <a:lnTo>
                    <a:pt x="22" y="12"/>
                  </a:lnTo>
                  <a:lnTo>
                    <a:pt x="22" y="16"/>
                  </a:lnTo>
                  <a:lnTo>
                    <a:pt x="22" y="20"/>
                  </a:lnTo>
                  <a:lnTo>
                    <a:pt x="18" y="22"/>
                  </a:lnTo>
                  <a:lnTo>
                    <a:pt x="16" y="22"/>
                  </a:lnTo>
                  <a:lnTo>
                    <a:pt x="12" y="24"/>
                  </a:lnTo>
                  <a:lnTo>
                    <a:pt x="12" y="26"/>
                  </a:lnTo>
                  <a:lnTo>
                    <a:pt x="10" y="26"/>
                  </a:lnTo>
                  <a:lnTo>
                    <a:pt x="8" y="26"/>
                  </a:lnTo>
                  <a:lnTo>
                    <a:pt x="2" y="24"/>
                  </a:lnTo>
                  <a:lnTo>
                    <a:pt x="2" y="22"/>
                  </a:lnTo>
                  <a:lnTo>
                    <a:pt x="0" y="18"/>
                  </a:lnTo>
                  <a:lnTo>
                    <a:pt x="0" y="14"/>
                  </a:lnTo>
                  <a:lnTo>
                    <a:pt x="0" y="10"/>
                  </a:lnTo>
                  <a:lnTo>
                    <a:pt x="0" y="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48" name="Freeform 296"/>
            <p:cNvSpPr>
              <a:spLocks/>
            </p:cNvSpPr>
            <p:nvPr/>
          </p:nvSpPr>
          <p:spPr bwMode="gray">
            <a:xfrm>
              <a:off x="1223" y="3150"/>
              <a:ext cx="24" cy="32"/>
            </a:xfrm>
            <a:custGeom>
              <a:avLst/>
              <a:gdLst>
                <a:gd name="T0" fmla="*/ 18 w 24"/>
                <a:gd name="T1" fmla="*/ 0 h 32"/>
                <a:gd name="T2" fmla="*/ 18 w 24"/>
                <a:gd name="T3" fmla="*/ 2 h 32"/>
                <a:gd name="T4" fmla="*/ 16 w 24"/>
                <a:gd name="T5" fmla="*/ 2 h 32"/>
                <a:gd name="T6" fmla="*/ 12 w 24"/>
                <a:gd name="T7" fmla="*/ 6 h 32"/>
                <a:gd name="T8" fmla="*/ 12 w 24"/>
                <a:gd name="T9" fmla="*/ 6 h 32"/>
                <a:gd name="T10" fmla="*/ 12 w 24"/>
                <a:gd name="T11" fmla="*/ 6 h 32"/>
                <a:gd name="T12" fmla="*/ 10 w 24"/>
                <a:gd name="T13" fmla="*/ 6 h 32"/>
                <a:gd name="T14" fmla="*/ 10 w 24"/>
                <a:gd name="T15" fmla="*/ 8 h 32"/>
                <a:gd name="T16" fmla="*/ 8 w 24"/>
                <a:gd name="T17" fmla="*/ 8 h 32"/>
                <a:gd name="T18" fmla="*/ 6 w 24"/>
                <a:gd name="T19" fmla="*/ 8 h 32"/>
                <a:gd name="T20" fmla="*/ 2 w 24"/>
                <a:gd name="T21" fmla="*/ 6 h 32"/>
                <a:gd name="T22" fmla="*/ 0 w 24"/>
                <a:gd name="T23" fmla="*/ 6 h 32"/>
                <a:gd name="T24" fmla="*/ 8 w 24"/>
                <a:gd name="T25" fmla="*/ 32 h 32"/>
                <a:gd name="T26" fmla="*/ 8 w 24"/>
                <a:gd name="T27" fmla="*/ 32 h 32"/>
                <a:gd name="T28" fmla="*/ 10 w 24"/>
                <a:gd name="T29" fmla="*/ 30 h 32"/>
                <a:gd name="T30" fmla="*/ 14 w 24"/>
                <a:gd name="T31" fmla="*/ 28 h 32"/>
                <a:gd name="T32" fmla="*/ 16 w 24"/>
                <a:gd name="T33" fmla="*/ 24 h 32"/>
                <a:gd name="T34" fmla="*/ 20 w 24"/>
                <a:gd name="T35" fmla="*/ 20 h 32"/>
                <a:gd name="T36" fmla="*/ 22 w 24"/>
                <a:gd name="T37" fmla="*/ 16 h 32"/>
                <a:gd name="T38" fmla="*/ 24 w 24"/>
                <a:gd name="T39" fmla="*/ 12 h 32"/>
                <a:gd name="T40" fmla="*/ 24 w 24"/>
                <a:gd name="T41" fmla="*/ 10 h 32"/>
                <a:gd name="T42" fmla="*/ 22 w 24"/>
                <a:gd name="T43" fmla="*/ 8 h 32"/>
                <a:gd name="T44" fmla="*/ 20 w 24"/>
                <a:gd name="T45" fmla="*/ 6 h 32"/>
                <a:gd name="T46" fmla="*/ 20 w 24"/>
                <a:gd name="T47" fmla="*/ 4 h 32"/>
                <a:gd name="T48" fmla="*/ 18 w 24"/>
                <a:gd name="T49" fmla="*/ 0 h 3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4"/>
                <a:gd name="T76" fmla="*/ 0 h 32"/>
                <a:gd name="T77" fmla="*/ 24 w 24"/>
                <a:gd name="T78" fmla="*/ 32 h 3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4" h="32">
                  <a:moveTo>
                    <a:pt x="18" y="0"/>
                  </a:moveTo>
                  <a:lnTo>
                    <a:pt x="18" y="2"/>
                  </a:lnTo>
                  <a:lnTo>
                    <a:pt x="16" y="2"/>
                  </a:lnTo>
                  <a:lnTo>
                    <a:pt x="12" y="6"/>
                  </a:lnTo>
                  <a:lnTo>
                    <a:pt x="10" y="6"/>
                  </a:lnTo>
                  <a:lnTo>
                    <a:pt x="10" y="8"/>
                  </a:lnTo>
                  <a:lnTo>
                    <a:pt x="8" y="8"/>
                  </a:lnTo>
                  <a:lnTo>
                    <a:pt x="6" y="8"/>
                  </a:lnTo>
                  <a:lnTo>
                    <a:pt x="2" y="6"/>
                  </a:lnTo>
                  <a:lnTo>
                    <a:pt x="0" y="6"/>
                  </a:lnTo>
                  <a:lnTo>
                    <a:pt x="8" y="32"/>
                  </a:lnTo>
                  <a:lnTo>
                    <a:pt x="10" y="30"/>
                  </a:lnTo>
                  <a:lnTo>
                    <a:pt x="14" y="28"/>
                  </a:lnTo>
                  <a:lnTo>
                    <a:pt x="16" y="24"/>
                  </a:lnTo>
                  <a:lnTo>
                    <a:pt x="20" y="20"/>
                  </a:lnTo>
                  <a:lnTo>
                    <a:pt x="22" y="16"/>
                  </a:lnTo>
                  <a:lnTo>
                    <a:pt x="24" y="12"/>
                  </a:lnTo>
                  <a:lnTo>
                    <a:pt x="24" y="10"/>
                  </a:lnTo>
                  <a:lnTo>
                    <a:pt x="22" y="8"/>
                  </a:lnTo>
                  <a:lnTo>
                    <a:pt x="20" y="6"/>
                  </a:lnTo>
                  <a:lnTo>
                    <a:pt x="20" y="4"/>
                  </a:lnTo>
                  <a:lnTo>
                    <a:pt x="18"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49" name="Freeform 297"/>
            <p:cNvSpPr>
              <a:spLocks/>
            </p:cNvSpPr>
            <p:nvPr/>
          </p:nvSpPr>
          <p:spPr bwMode="gray">
            <a:xfrm>
              <a:off x="1231" y="3130"/>
              <a:ext cx="126" cy="142"/>
            </a:xfrm>
            <a:custGeom>
              <a:avLst/>
              <a:gdLst>
                <a:gd name="T0" fmla="*/ 40 w 126"/>
                <a:gd name="T1" fmla="*/ 4 h 142"/>
                <a:gd name="T2" fmla="*/ 40 w 126"/>
                <a:gd name="T3" fmla="*/ 6 h 142"/>
                <a:gd name="T4" fmla="*/ 38 w 126"/>
                <a:gd name="T5" fmla="*/ 12 h 142"/>
                <a:gd name="T6" fmla="*/ 32 w 126"/>
                <a:gd name="T7" fmla="*/ 18 h 142"/>
                <a:gd name="T8" fmla="*/ 28 w 126"/>
                <a:gd name="T9" fmla="*/ 18 h 142"/>
                <a:gd name="T10" fmla="*/ 22 w 126"/>
                <a:gd name="T11" fmla="*/ 12 h 142"/>
                <a:gd name="T12" fmla="*/ 18 w 126"/>
                <a:gd name="T13" fmla="*/ 6 h 142"/>
                <a:gd name="T14" fmla="*/ 10 w 126"/>
                <a:gd name="T15" fmla="*/ 2 h 142"/>
                <a:gd name="T16" fmla="*/ 10 w 126"/>
                <a:gd name="T17" fmla="*/ 6 h 142"/>
                <a:gd name="T18" fmla="*/ 12 w 126"/>
                <a:gd name="T19" fmla="*/ 14 h 142"/>
                <a:gd name="T20" fmla="*/ 14 w 126"/>
                <a:gd name="T21" fmla="*/ 16 h 142"/>
                <a:gd name="T22" fmla="*/ 12 w 126"/>
                <a:gd name="T23" fmla="*/ 22 h 142"/>
                <a:gd name="T24" fmla="*/ 12 w 126"/>
                <a:gd name="T25" fmla="*/ 26 h 142"/>
                <a:gd name="T26" fmla="*/ 16 w 126"/>
                <a:gd name="T27" fmla="*/ 32 h 142"/>
                <a:gd name="T28" fmla="*/ 16 w 126"/>
                <a:gd name="T29" fmla="*/ 34 h 142"/>
                <a:gd name="T30" fmla="*/ 14 w 126"/>
                <a:gd name="T31" fmla="*/ 38 h 142"/>
                <a:gd name="T32" fmla="*/ 6 w 126"/>
                <a:gd name="T33" fmla="*/ 48 h 142"/>
                <a:gd name="T34" fmla="*/ 10 w 126"/>
                <a:gd name="T35" fmla="*/ 104 h 142"/>
                <a:gd name="T36" fmla="*/ 14 w 126"/>
                <a:gd name="T37" fmla="*/ 104 h 142"/>
                <a:gd name="T38" fmla="*/ 22 w 126"/>
                <a:gd name="T39" fmla="*/ 106 h 142"/>
                <a:gd name="T40" fmla="*/ 30 w 126"/>
                <a:gd name="T41" fmla="*/ 108 h 142"/>
                <a:gd name="T42" fmla="*/ 34 w 126"/>
                <a:gd name="T43" fmla="*/ 108 h 142"/>
                <a:gd name="T44" fmla="*/ 40 w 126"/>
                <a:gd name="T45" fmla="*/ 108 h 142"/>
                <a:gd name="T46" fmla="*/ 48 w 126"/>
                <a:gd name="T47" fmla="*/ 108 h 142"/>
                <a:gd name="T48" fmla="*/ 56 w 126"/>
                <a:gd name="T49" fmla="*/ 116 h 142"/>
                <a:gd name="T50" fmla="*/ 60 w 126"/>
                <a:gd name="T51" fmla="*/ 126 h 142"/>
                <a:gd name="T52" fmla="*/ 62 w 126"/>
                <a:gd name="T53" fmla="*/ 132 h 142"/>
                <a:gd name="T54" fmla="*/ 68 w 126"/>
                <a:gd name="T55" fmla="*/ 142 h 142"/>
                <a:gd name="T56" fmla="*/ 84 w 126"/>
                <a:gd name="T57" fmla="*/ 140 h 142"/>
                <a:gd name="T58" fmla="*/ 106 w 126"/>
                <a:gd name="T59" fmla="*/ 142 h 142"/>
                <a:gd name="T60" fmla="*/ 110 w 126"/>
                <a:gd name="T61" fmla="*/ 108 h 142"/>
                <a:gd name="T62" fmla="*/ 106 w 126"/>
                <a:gd name="T63" fmla="*/ 90 h 142"/>
                <a:gd name="T64" fmla="*/ 102 w 126"/>
                <a:gd name="T65" fmla="*/ 84 h 142"/>
                <a:gd name="T66" fmla="*/ 100 w 126"/>
                <a:gd name="T67" fmla="*/ 76 h 142"/>
                <a:gd name="T68" fmla="*/ 110 w 126"/>
                <a:gd name="T69" fmla="*/ 50 h 142"/>
                <a:gd name="T70" fmla="*/ 96 w 126"/>
                <a:gd name="T71" fmla="*/ 42 h 142"/>
                <a:gd name="T72" fmla="*/ 94 w 126"/>
                <a:gd name="T73" fmla="*/ 38 h 142"/>
                <a:gd name="T74" fmla="*/ 48 w 126"/>
                <a:gd name="T75" fmla="*/ 4 h 142"/>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26"/>
                <a:gd name="T115" fmla="*/ 0 h 142"/>
                <a:gd name="T116" fmla="*/ 126 w 126"/>
                <a:gd name="T117" fmla="*/ 142 h 142"/>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26" h="142">
                  <a:moveTo>
                    <a:pt x="48" y="4"/>
                  </a:moveTo>
                  <a:lnTo>
                    <a:pt x="40" y="4"/>
                  </a:lnTo>
                  <a:lnTo>
                    <a:pt x="40" y="6"/>
                  </a:lnTo>
                  <a:lnTo>
                    <a:pt x="38" y="10"/>
                  </a:lnTo>
                  <a:lnTo>
                    <a:pt x="38" y="12"/>
                  </a:lnTo>
                  <a:lnTo>
                    <a:pt x="36" y="16"/>
                  </a:lnTo>
                  <a:lnTo>
                    <a:pt x="32" y="18"/>
                  </a:lnTo>
                  <a:lnTo>
                    <a:pt x="28" y="18"/>
                  </a:lnTo>
                  <a:lnTo>
                    <a:pt x="24" y="16"/>
                  </a:lnTo>
                  <a:lnTo>
                    <a:pt x="22" y="12"/>
                  </a:lnTo>
                  <a:lnTo>
                    <a:pt x="20" y="10"/>
                  </a:lnTo>
                  <a:lnTo>
                    <a:pt x="18" y="6"/>
                  </a:lnTo>
                  <a:lnTo>
                    <a:pt x="18" y="0"/>
                  </a:lnTo>
                  <a:lnTo>
                    <a:pt x="10" y="2"/>
                  </a:lnTo>
                  <a:lnTo>
                    <a:pt x="10" y="4"/>
                  </a:lnTo>
                  <a:lnTo>
                    <a:pt x="10" y="6"/>
                  </a:lnTo>
                  <a:lnTo>
                    <a:pt x="12" y="10"/>
                  </a:lnTo>
                  <a:lnTo>
                    <a:pt x="12" y="14"/>
                  </a:lnTo>
                  <a:lnTo>
                    <a:pt x="14" y="16"/>
                  </a:lnTo>
                  <a:lnTo>
                    <a:pt x="12" y="18"/>
                  </a:lnTo>
                  <a:lnTo>
                    <a:pt x="12" y="22"/>
                  </a:lnTo>
                  <a:lnTo>
                    <a:pt x="12" y="26"/>
                  </a:lnTo>
                  <a:lnTo>
                    <a:pt x="14" y="28"/>
                  </a:lnTo>
                  <a:lnTo>
                    <a:pt x="16" y="32"/>
                  </a:lnTo>
                  <a:lnTo>
                    <a:pt x="16" y="34"/>
                  </a:lnTo>
                  <a:lnTo>
                    <a:pt x="16" y="36"/>
                  </a:lnTo>
                  <a:lnTo>
                    <a:pt x="14" y="38"/>
                  </a:lnTo>
                  <a:lnTo>
                    <a:pt x="10" y="42"/>
                  </a:lnTo>
                  <a:lnTo>
                    <a:pt x="6" y="48"/>
                  </a:lnTo>
                  <a:lnTo>
                    <a:pt x="0" y="54"/>
                  </a:lnTo>
                  <a:lnTo>
                    <a:pt x="10" y="104"/>
                  </a:lnTo>
                  <a:lnTo>
                    <a:pt x="14" y="104"/>
                  </a:lnTo>
                  <a:lnTo>
                    <a:pt x="16" y="106"/>
                  </a:lnTo>
                  <a:lnTo>
                    <a:pt x="22" y="106"/>
                  </a:lnTo>
                  <a:lnTo>
                    <a:pt x="26" y="108"/>
                  </a:lnTo>
                  <a:lnTo>
                    <a:pt x="30" y="108"/>
                  </a:lnTo>
                  <a:lnTo>
                    <a:pt x="34" y="108"/>
                  </a:lnTo>
                  <a:lnTo>
                    <a:pt x="36" y="108"/>
                  </a:lnTo>
                  <a:lnTo>
                    <a:pt x="40" y="108"/>
                  </a:lnTo>
                  <a:lnTo>
                    <a:pt x="42" y="108"/>
                  </a:lnTo>
                  <a:lnTo>
                    <a:pt x="48" y="108"/>
                  </a:lnTo>
                  <a:lnTo>
                    <a:pt x="52" y="112"/>
                  </a:lnTo>
                  <a:lnTo>
                    <a:pt x="56" y="116"/>
                  </a:lnTo>
                  <a:lnTo>
                    <a:pt x="60" y="124"/>
                  </a:lnTo>
                  <a:lnTo>
                    <a:pt x="60" y="126"/>
                  </a:lnTo>
                  <a:lnTo>
                    <a:pt x="62" y="128"/>
                  </a:lnTo>
                  <a:lnTo>
                    <a:pt x="62" y="132"/>
                  </a:lnTo>
                  <a:lnTo>
                    <a:pt x="64" y="138"/>
                  </a:lnTo>
                  <a:lnTo>
                    <a:pt x="68" y="142"/>
                  </a:lnTo>
                  <a:lnTo>
                    <a:pt x="80" y="142"/>
                  </a:lnTo>
                  <a:lnTo>
                    <a:pt x="84" y="140"/>
                  </a:lnTo>
                  <a:lnTo>
                    <a:pt x="86" y="142"/>
                  </a:lnTo>
                  <a:lnTo>
                    <a:pt x="106" y="142"/>
                  </a:lnTo>
                  <a:lnTo>
                    <a:pt x="126" y="134"/>
                  </a:lnTo>
                  <a:lnTo>
                    <a:pt x="110" y="108"/>
                  </a:lnTo>
                  <a:lnTo>
                    <a:pt x="108" y="90"/>
                  </a:lnTo>
                  <a:lnTo>
                    <a:pt x="106" y="90"/>
                  </a:lnTo>
                  <a:lnTo>
                    <a:pt x="104" y="88"/>
                  </a:lnTo>
                  <a:lnTo>
                    <a:pt x="102" y="84"/>
                  </a:lnTo>
                  <a:lnTo>
                    <a:pt x="102" y="80"/>
                  </a:lnTo>
                  <a:lnTo>
                    <a:pt x="100" y="76"/>
                  </a:lnTo>
                  <a:lnTo>
                    <a:pt x="102" y="70"/>
                  </a:lnTo>
                  <a:lnTo>
                    <a:pt x="110" y="50"/>
                  </a:lnTo>
                  <a:lnTo>
                    <a:pt x="98" y="44"/>
                  </a:lnTo>
                  <a:lnTo>
                    <a:pt x="96" y="42"/>
                  </a:lnTo>
                  <a:lnTo>
                    <a:pt x="94" y="40"/>
                  </a:lnTo>
                  <a:lnTo>
                    <a:pt x="94" y="38"/>
                  </a:lnTo>
                  <a:lnTo>
                    <a:pt x="94" y="36"/>
                  </a:lnTo>
                  <a:lnTo>
                    <a:pt x="48" y="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50" name="Freeform 298"/>
            <p:cNvSpPr>
              <a:spLocks/>
            </p:cNvSpPr>
            <p:nvPr/>
          </p:nvSpPr>
          <p:spPr bwMode="gray">
            <a:xfrm>
              <a:off x="1247" y="3264"/>
              <a:ext cx="112" cy="212"/>
            </a:xfrm>
            <a:custGeom>
              <a:avLst/>
              <a:gdLst>
                <a:gd name="T0" fmla="*/ 8 w 112"/>
                <a:gd name="T1" fmla="*/ 148 h 212"/>
                <a:gd name="T2" fmla="*/ 28 w 112"/>
                <a:gd name="T3" fmla="*/ 128 h 212"/>
                <a:gd name="T4" fmla="*/ 28 w 112"/>
                <a:gd name="T5" fmla="*/ 96 h 212"/>
                <a:gd name="T6" fmla="*/ 18 w 112"/>
                <a:gd name="T7" fmla="*/ 76 h 212"/>
                <a:gd name="T8" fmla="*/ 8 w 112"/>
                <a:gd name="T9" fmla="*/ 66 h 212"/>
                <a:gd name="T10" fmla="*/ 44 w 112"/>
                <a:gd name="T11" fmla="*/ 34 h 212"/>
                <a:gd name="T12" fmla="*/ 46 w 112"/>
                <a:gd name="T13" fmla="*/ 20 h 212"/>
                <a:gd name="T14" fmla="*/ 54 w 112"/>
                <a:gd name="T15" fmla="*/ 28 h 212"/>
                <a:gd name="T16" fmla="*/ 58 w 112"/>
                <a:gd name="T17" fmla="*/ 36 h 212"/>
                <a:gd name="T18" fmla="*/ 62 w 112"/>
                <a:gd name="T19" fmla="*/ 40 h 212"/>
                <a:gd name="T20" fmla="*/ 64 w 112"/>
                <a:gd name="T21" fmla="*/ 40 h 212"/>
                <a:gd name="T22" fmla="*/ 62 w 112"/>
                <a:gd name="T23" fmla="*/ 26 h 212"/>
                <a:gd name="T24" fmla="*/ 58 w 112"/>
                <a:gd name="T25" fmla="*/ 24 h 212"/>
                <a:gd name="T26" fmla="*/ 56 w 112"/>
                <a:gd name="T27" fmla="*/ 20 h 212"/>
                <a:gd name="T28" fmla="*/ 64 w 112"/>
                <a:gd name="T29" fmla="*/ 8 h 212"/>
                <a:gd name="T30" fmla="*/ 70 w 112"/>
                <a:gd name="T31" fmla="*/ 8 h 212"/>
                <a:gd name="T32" fmla="*/ 110 w 112"/>
                <a:gd name="T33" fmla="*/ 0 h 212"/>
                <a:gd name="T34" fmla="*/ 110 w 112"/>
                <a:gd name="T35" fmla="*/ 10 h 212"/>
                <a:gd name="T36" fmla="*/ 110 w 112"/>
                <a:gd name="T37" fmla="*/ 24 h 212"/>
                <a:gd name="T38" fmla="*/ 110 w 112"/>
                <a:gd name="T39" fmla="*/ 36 h 212"/>
                <a:gd name="T40" fmla="*/ 112 w 112"/>
                <a:gd name="T41" fmla="*/ 42 h 212"/>
                <a:gd name="T42" fmla="*/ 108 w 112"/>
                <a:gd name="T43" fmla="*/ 70 h 212"/>
                <a:gd name="T44" fmla="*/ 96 w 112"/>
                <a:gd name="T45" fmla="*/ 80 h 212"/>
                <a:gd name="T46" fmla="*/ 88 w 112"/>
                <a:gd name="T47" fmla="*/ 82 h 212"/>
                <a:gd name="T48" fmla="*/ 78 w 112"/>
                <a:gd name="T49" fmla="*/ 88 h 212"/>
                <a:gd name="T50" fmla="*/ 72 w 112"/>
                <a:gd name="T51" fmla="*/ 94 h 212"/>
                <a:gd name="T52" fmla="*/ 68 w 112"/>
                <a:gd name="T53" fmla="*/ 100 h 212"/>
                <a:gd name="T54" fmla="*/ 60 w 112"/>
                <a:gd name="T55" fmla="*/ 108 h 212"/>
                <a:gd name="T56" fmla="*/ 56 w 112"/>
                <a:gd name="T57" fmla="*/ 110 h 212"/>
                <a:gd name="T58" fmla="*/ 48 w 112"/>
                <a:gd name="T59" fmla="*/ 118 h 212"/>
                <a:gd name="T60" fmla="*/ 44 w 112"/>
                <a:gd name="T61" fmla="*/ 126 h 212"/>
                <a:gd name="T62" fmla="*/ 44 w 112"/>
                <a:gd name="T63" fmla="*/ 142 h 212"/>
                <a:gd name="T64" fmla="*/ 46 w 112"/>
                <a:gd name="T65" fmla="*/ 168 h 212"/>
                <a:gd name="T66" fmla="*/ 46 w 112"/>
                <a:gd name="T67" fmla="*/ 176 h 212"/>
                <a:gd name="T68" fmla="*/ 46 w 112"/>
                <a:gd name="T69" fmla="*/ 184 h 212"/>
                <a:gd name="T70" fmla="*/ 42 w 112"/>
                <a:gd name="T71" fmla="*/ 188 h 212"/>
                <a:gd name="T72" fmla="*/ 34 w 112"/>
                <a:gd name="T73" fmla="*/ 192 h 212"/>
                <a:gd name="T74" fmla="*/ 30 w 112"/>
                <a:gd name="T75" fmla="*/ 194 h 212"/>
                <a:gd name="T76" fmla="*/ 22 w 112"/>
                <a:gd name="T77" fmla="*/ 198 h 212"/>
                <a:gd name="T78" fmla="*/ 20 w 112"/>
                <a:gd name="T79" fmla="*/ 202 h 212"/>
                <a:gd name="T80" fmla="*/ 20 w 112"/>
                <a:gd name="T81" fmla="*/ 206 h 212"/>
                <a:gd name="T82" fmla="*/ 22 w 112"/>
                <a:gd name="T83" fmla="*/ 208 h 212"/>
                <a:gd name="T84" fmla="*/ 20 w 112"/>
                <a:gd name="T85" fmla="*/ 212 h 212"/>
                <a:gd name="T86" fmla="*/ 18 w 112"/>
                <a:gd name="T87" fmla="*/ 212 h 212"/>
                <a:gd name="T88" fmla="*/ 12 w 112"/>
                <a:gd name="T89" fmla="*/ 204 h 212"/>
                <a:gd name="T90" fmla="*/ 10 w 112"/>
                <a:gd name="T91" fmla="*/ 194 h 212"/>
                <a:gd name="T92" fmla="*/ 8 w 112"/>
                <a:gd name="T93" fmla="*/ 192 h 212"/>
                <a:gd name="T94" fmla="*/ 6 w 112"/>
                <a:gd name="T95" fmla="*/ 192 h 212"/>
                <a:gd name="T96" fmla="*/ 6 w 112"/>
                <a:gd name="T97" fmla="*/ 174 h 212"/>
                <a:gd name="T98" fmla="*/ 2 w 112"/>
                <a:gd name="T99" fmla="*/ 164 h 212"/>
                <a:gd name="T100" fmla="*/ 0 w 112"/>
                <a:gd name="T101" fmla="*/ 160 h 21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112"/>
                <a:gd name="T154" fmla="*/ 0 h 212"/>
                <a:gd name="T155" fmla="*/ 112 w 112"/>
                <a:gd name="T156" fmla="*/ 212 h 212"/>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112" h="212">
                  <a:moveTo>
                    <a:pt x="2" y="156"/>
                  </a:moveTo>
                  <a:lnTo>
                    <a:pt x="8" y="148"/>
                  </a:lnTo>
                  <a:lnTo>
                    <a:pt x="20" y="140"/>
                  </a:lnTo>
                  <a:lnTo>
                    <a:pt x="28" y="128"/>
                  </a:lnTo>
                  <a:lnTo>
                    <a:pt x="30" y="112"/>
                  </a:lnTo>
                  <a:lnTo>
                    <a:pt x="28" y="96"/>
                  </a:lnTo>
                  <a:lnTo>
                    <a:pt x="30" y="82"/>
                  </a:lnTo>
                  <a:lnTo>
                    <a:pt x="18" y="76"/>
                  </a:lnTo>
                  <a:lnTo>
                    <a:pt x="8" y="72"/>
                  </a:lnTo>
                  <a:lnTo>
                    <a:pt x="8" y="66"/>
                  </a:lnTo>
                  <a:lnTo>
                    <a:pt x="44" y="58"/>
                  </a:lnTo>
                  <a:lnTo>
                    <a:pt x="44" y="34"/>
                  </a:lnTo>
                  <a:lnTo>
                    <a:pt x="42" y="26"/>
                  </a:lnTo>
                  <a:lnTo>
                    <a:pt x="46" y="20"/>
                  </a:lnTo>
                  <a:lnTo>
                    <a:pt x="50" y="28"/>
                  </a:lnTo>
                  <a:lnTo>
                    <a:pt x="54" y="28"/>
                  </a:lnTo>
                  <a:lnTo>
                    <a:pt x="56" y="34"/>
                  </a:lnTo>
                  <a:lnTo>
                    <a:pt x="58" y="36"/>
                  </a:lnTo>
                  <a:lnTo>
                    <a:pt x="60" y="38"/>
                  </a:lnTo>
                  <a:lnTo>
                    <a:pt x="62" y="40"/>
                  </a:lnTo>
                  <a:lnTo>
                    <a:pt x="64" y="40"/>
                  </a:lnTo>
                  <a:lnTo>
                    <a:pt x="64" y="32"/>
                  </a:lnTo>
                  <a:lnTo>
                    <a:pt x="62" y="26"/>
                  </a:lnTo>
                  <a:lnTo>
                    <a:pt x="60" y="26"/>
                  </a:lnTo>
                  <a:lnTo>
                    <a:pt x="58" y="24"/>
                  </a:lnTo>
                  <a:lnTo>
                    <a:pt x="56" y="22"/>
                  </a:lnTo>
                  <a:lnTo>
                    <a:pt x="56" y="20"/>
                  </a:lnTo>
                  <a:lnTo>
                    <a:pt x="52" y="8"/>
                  </a:lnTo>
                  <a:lnTo>
                    <a:pt x="64" y="8"/>
                  </a:lnTo>
                  <a:lnTo>
                    <a:pt x="68" y="6"/>
                  </a:lnTo>
                  <a:lnTo>
                    <a:pt x="70" y="8"/>
                  </a:lnTo>
                  <a:lnTo>
                    <a:pt x="92" y="8"/>
                  </a:lnTo>
                  <a:lnTo>
                    <a:pt x="110" y="0"/>
                  </a:lnTo>
                  <a:lnTo>
                    <a:pt x="110" y="4"/>
                  </a:lnTo>
                  <a:lnTo>
                    <a:pt x="110" y="10"/>
                  </a:lnTo>
                  <a:lnTo>
                    <a:pt x="110" y="18"/>
                  </a:lnTo>
                  <a:lnTo>
                    <a:pt x="110" y="24"/>
                  </a:lnTo>
                  <a:lnTo>
                    <a:pt x="110" y="32"/>
                  </a:lnTo>
                  <a:lnTo>
                    <a:pt x="110" y="36"/>
                  </a:lnTo>
                  <a:lnTo>
                    <a:pt x="112" y="40"/>
                  </a:lnTo>
                  <a:lnTo>
                    <a:pt x="112" y="42"/>
                  </a:lnTo>
                  <a:lnTo>
                    <a:pt x="112" y="58"/>
                  </a:lnTo>
                  <a:lnTo>
                    <a:pt x="108" y="70"/>
                  </a:lnTo>
                  <a:lnTo>
                    <a:pt x="102" y="76"/>
                  </a:lnTo>
                  <a:lnTo>
                    <a:pt x="96" y="80"/>
                  </a:lnTo>
                  <a:lnTo>
                    <a:pt x="90" y="82"/>
                  </a:lnTo>
                  <a:lnTo>
                    <a:pt x="88" y="82"/>
                  </a:lnTo>
                  <a:lnTo>
                    <a:pt x="82" y="86"/>
                  </a:lnTo>
                  <a:lnTo>
                    <a:pt x="78" y="88"/>
                  </a:lnTo>
                  <a:lnTo>
                    <a:pt x="74" y="92"/>
                  </a:lnTo>
                  <a:lnTo>
                    <a:pt x="72" y="94"/>
                  </a:lnTo>
                  <a:lnTo>
                    <a:pt x="68" y="100"/>
                  </a:lnTo>
                  <a:lnTo>
                    <a:pt x="62" y="106"/>
                  </a:lnTo>
                  <a:lnTo>
                    <a:pt x="60" y="108"/>
                  </a:lnTo>
                  <a:lnTo>
                    <a:pt x="56" y="110"/>
                  </a:lnTo>
                  <a:lnTo>
                    <a:pt x="50" y="114"/>
                  </a:lnTo>
                  <a:lnTo>
                    <a:pt x="48" y="118"/>
                  </a:lnTo>
                  <a:lnTo>
                    <a:pt x="46" y="122"/>
                  </a:lnTo>
                  <a:lnTo>
                    <a:pt x="44" y="126"/>
                  </a:lnTo>
                  <a:lnTo>
                    <a:pt x="44" y="142"/>
                  </a:lnTo>
                  <a:lnTo>
                    <a:pt x="44" y="158"/>
                  </a:lnTo>
                  <a:lnTo>
                    <a:pt x="46" y="168"/>
                  </a:lnTo>
                  <a:lnTo>
                    <a:pt x="46" y="172"/>
                  </a:lnTo>
                  <a:lnTo>
                    <a:pt x="46" y="176"/>
                  </a:lnTo>
                  <a:lnTo>
                    <a:pt x="46" y="180"/>
                  </a:lnTo>
                  <a:lnTo>
                    <a:pt x="46" y="184"/>
                  </a:lnTo>
                  <a:lnTo>
                    <a:pt x="42" y="188"/>
                  </a:lnTo>
                  <a:lnTo>
                    <a:pt x="38" y="190"/>
                  </a:lnTo>
                  <a:lnTo>
                    <a:pt x="34" y="192"/>
                  </a:lnTo>
                  <a:lnTo>
                    <a:pt x="30" y="194"/>
                  </a:lnTo>
                  <a:lnTo>
                    <a:pt x="24" y="196"/>
                  </a:lnTo>
                  <a:lnTo>
                    <a:pt x="22" y="198"/>
                  </a:lnTo>
                  <a:lnTo>
                    <a:pt x="20" y="200"/>
                  </a:lnTo>
                  <a:lnTo>
                    <a:pt x="20" y="202"/>
                  </a:lnTo>
                  <a:lnTo>
                    <a:pt x="20" y="206"/>
                  </a:lnTo>
                  <a:lnTo>
                    <a:pt x="22" y="208"/>
                  </a:lnTo>
                  <a:lnTo>
                    <a:pt x="22" y="210"/>
                  </a:lnTo>
                  <a:lnTo>
                    <a:pt x="20" y="212"/>
                  </a:lnTo>
                  <a:lnTo>
                    <a:pt x="18" y="212"/>
                  </a:lnTo>
                  <a:lnTo>
                    <a:pt x="14" y="212"/>
                  </a:lnTo>
                  <a:lnTo>
                    <a:pt x="12" y="204"/>
                  </a:lnTo>
                  <a:lnTo>
                    <a:pt x="10" y="198"/>
                  </a:lnTo>
                  <a:lnTo>
                    <a:pt x="10" y="194"/>
                  </a:lnTo>
                  <a:lnTo>
                    <a:pt x="8" y="192"/>
                  </a:lnTo>
                  <a:lnTo>
                    <a:pt x="6" y="192"/>
                  </a:lnTo>
                  <a:lnTo>
                    <a:pt x="8" y="182"/>
                  </a:lnTo>
                  <a:lnTo>
                    <a:pt x="6" y="174"/>
                  </a:lnTo>
                  <a:lnTo>
                    <a:pt x="4" y="168"/>
                  </a:lnTo>
                  <a:lnTo>
                    <a:pt x="2" y="164"/>
                  </a:lnTo>
                  <a:lnTo>
                    <a:pt x="0" y="162"/>
                  </a:lnTo>
                  <a:lnTo>
                    <a:pt x="0" y="160"/>
                  </a:lnTo>
                  <a:lnTo>
                    <a:pt x="2" y="15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51" name="Freeform 299"/>
            <p:cNvSpPr>
              <a:spLocks/>
            </p:cNvSpPr>
            <p:nvPr/>
          </p:nvSpPr>
          <p:spPr bwMode="gray">
            <a:xfrm>
              <a:off x="1045" y="3424"/>
              <a:ext cx="224" cy="176"/>
            </a:xfrm>
            <a:custGeom>
              <a:avLst/>
              <a:gdLst>
                <a:gd name="T0" fmla="*/ 170 w 224"/>
                <a:gd name="T1" fmla="*/ 6 h 176"/>
                <a:gd name="T2" fmla="*/ 162 w 224"/>
                <a:gd name="T3" fmla="*/ 10 h 176"/>
                <a:gd name="T4" fmla="*/ 152 w 224"/>
                <a:gd name="T5" fmla="*/ 18 h 176"/>
                <a:gd name="T6" fmla="*/ 144 w 224"/>
                <a:gd name="T7" fmla="*/ 22 h 176"/>
                <a:gd name="T8" fmla="*/ 134 w 224"/>
                <a:gd name="T9" fmla="*/ 34 h 176"/>
                <a:gd name="T10" fmla="*/ 128 w 224"/>
                <a:gd name="T11" fmla="*/ 46 h 176"/>
                <a:gd name="T12" fmla="*/ 122 w 224"/>
                <a:gd name="T13" fmla="*/ 46 h 176"/>
                <a:gd name="T14" fmla="*/ 114 w 224"/>
                <a:gd name="T15" fmla="*/ 40 h 176"/>
                <a:gd name="T16" fmla="*/ 102 w 224"/>
                <a:gd name="T17" fmla="*/ 42 h 176"/>
                <a:gd name="T18" fmla="*/ 98 w 224"/>
                <a:gd name="T19" fmla="*/ 46 h 176"/>
                <a:gd name="T20" fmla="*/ 94 w 224"/>
                <a:gd name="T21" fmla="*/ 54 h 176"/>
                <a:gd name="T22" fmla="*/ 80 w 224"/>
                <a:gd name="T23" fmla="*/ 66 h 176"/>
                <a:gd name="T24" fmla="*/ 66 w 224"/>
                <a:gd name="T25" fmla="*/ 68 h 176"/>
                <a:gd name="T26" fmla="*/ 64 w 224"/>
                <a:gd name="T27" fmla="*/ 62 h 176"/>
                <a:gd name="T28" fmla="*/ 68 w 224"/>
                <a:gd name="T29" fmla="*/ 56 h 176"/>
                <a:gd name="T30" fmla="*/ 64 w 224"/>
                <a:gd name="T31" fmla="*/ 38 h 176"/>
                <a:gd name="T32" fmla="*/ 56 w 224"/>
                <a:gd name="T33" fmla="*/ 32 h 176"/>
                <a:gd name="T34" fmla="*/ 54 w 224"/>
                <a:gd name="T35" fmla="*/ 78 h 176"/>
                <a:gd name="T36" fmla="*/ 50 w 224"/>
                <a:gd name="T37" fmla="*/ 82 h 176"/>
                <a:gd name="T38" fmla="*/ 28 w 224"/>
                <a:gd name="T39" fmla="*/ 82 h 176"/>
                <a:gd name="T40" fmla="*/ 24 w 224"/>
                <a:gd name="T41" fmla="*/ 80 h 176"/>
                <a:gd name="T42" fmla="*/ 22 w 224"/>
                <a:gd name="T43" fmla="*/ 70 h 176"/>
                <a:gd name="T44" fmla="*/ 18 w 224"/>
                <a:gd name="T45" fmla="*/ 68 h 176"/>
                <a:gd name="T46" fmla="*/ 0 w 224"/>
                <a:gd name="T47" fmla="*/ 82 h 176"/>
                <a:gd name="T48" fmla="*/ 20 w 224"/>
                <a:gd name="T49" fmla="*/ 160 h 176"/>
                <a:gd name="T50" fmla="*/ 38 w 224"/>
                <a:gd name="T51" fmla="*/ 172 h 176"/>
                <a:gd name="T52" fmla="*/ 70 w 224"/>
                <a:gd name="T53" fmla="*/ 172 h 176"/>
                <a:gd name="T54" fmla="*/ 100 w 224"/>
                <a:gd name="T55" fmla="*/ 164 h 176"/>
                <a:gd name="T56" fmla="*/ 128 w 224"/>
                <a:gd name="T57" fmla="*/ 160 h 176"/>
                <a:gd name="T58" fmla="*/ 146 w 224"/>
                <a:gd name="T59" fmla="*/ 150 h 176"/>
                <a:gd name="T60" fmla="*/ 154 w 224"/>
                <a:gd name="T61" fmla="*/ 142 h 176"/>
                <a:gd name="T62" fmla="*/ 166 w 224"/>
                <a:gd name="T63" fmla="*/ 126 h 176"/>
                <a:gd name="T64" fmla="*/ 186 w 224"/>
                <a:gd name="T65" fmla="*/ 104 h 176"/>
                <a:gd name="T66" fmla="*/ 190 w 224"/>
                <a:gd name="T67" fmla="*/ 96 h 176"/>
                <a:gd name="T68" fmla="*/ 198 w 224"/>
                <a:gd name="T69" fmla="*/ 88 h 176"/>
                <a:gd name="T70" fmla="*/ 202 w 224"/>
                <a:gd name="T71" fmla="*/ 84 h 176"/>
                <a:gd name="T72" fmla="*/ 212 w 224"/>
                <a:gd name="T73" fmla="*/ 76 h 176"/>
                <a:gd name="T74" fmla="*/ 216 w 224"/>
                <a:gd name="T75" fmla="*/ 70 h 176"/>
                <a:gd name="T76" fmla="*/ 222 w 224"/>
                <a:gd name="T77" fmla="*/ 58 h 176"/>
                <a:gd name="T78" fmla="*/ 216 w 224"/>
                <a:gd name="T79" fmla="*/ 52 h 176"/>
                <a:gd name="T80" fmla="*/ 214 w 224"/>
                <a:gd name="T81" fmla="*/ 44 h 176"/>
                <a:gd name="T82" fmla="*/ 210 w 224"/>
                <a:gd name="T83" fmla="*/ 32 h 176"/>
                <a:gd name="T84" fmla="*/ 210 w 224"/>
                <a:gd name="T85" fmla="*/ 26 h 176"/>
                <a:gd name="T86" fmla="*/ 208 w 224"/>
                <a:gd name="T87" fmla="*/ 8 h 176"/>
                <a:gd name="T88" fmla="*/ 176 w 224"/>
                <a:gd name="T89" fmla="*/ 0 h 17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224"/>
                <a:gd name="T136" fmla="*/ 0 h 176"/>
                <a:gd name="T137" fmla="*/ 224 w 224"/>
                <a:gd name="T138" fmla="*/ 176 h 17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224" h="176">
                  <a:moveTo>
                    <a:pt x="176" y="0"/>
                  </a:moveTo>
                  <a:lnTo>
                    <a:pt x="174" y="4"/>
                  </a:lnTo>
                  <a:lnTo>
                    <a:pt x="170" y="6"/>
                  </a:lnTo>
                  <a:lnTo>
                    <a:pt x="166" y="8"/>
                  </a:lnTo>
                  <a:lnTo>
                    <a:pt x="164" y="10"/>
                  </a:lnTo>
                  <a:lnTo>
                    <a:pt x="162" y="10"/>
                  </a:lnTo>
                  <a:lnTo>
                    <a:pt x="160" y="14"/>
                  </a:lnTo>
                  <a:lnTo>
                    <a:pt x="158" y="16"/>
                  </a:lnTo>
                  <a:lnTo>
                    <a:pt x="152" y="18"/>
                  </a:lnTo>
                  <a:lnTo>
                    <a:pt x="148" y="20"/>
                  </a:lnTo>
                  <a:lnTo>
                    <a:pt x="146" y="20"/>
                  </a:lnTo>
                  <a:lnTo>
                    <a:pt x="144" y="22"/>
                  </a:lnTo>
                  <a:lnTo>
                    <a:pt x="140" y="24"/>
                  </a:lnTo>
                  <a:lnTo>
                    <a:pt x="136" y="28"/>
                  </a:lnTo>
                  <a:lnTo>
                    <a:pt x="134" y="34"/>
                  </a:lnTo>
                  <a:lnTo>
                    <a:pt x="132" y="38"/>
                  </a:lnTo>
                  <a:lnTo>
                    <a:pt x="130" y="42"/>
                  </a:lnTo>
                  <a:lnTo>
                    <a:pt x="128" y="46"/>
                  </a:lnTo>
                  <a:lnTo>
                    <a:pt x="128" y="48"/>
                  </a:lnTo>
                  <a:lnTo>
                    <a:pt x="124" y="48"/>
                  </a:lnTo>
                  <a:lnTo>
                    <a:pt x="122" y="46"/>
                  </a:lnTo>
                  <a:lnTo>
                    <a:pt x="120" y="44"/>
                  </a:lnTo>
                  <a:lnTo>
                    <a:pt x="118" y="44"/>
                  </a:lnTo>
                  <a:lnTo>
                    <a:pt x="114" y="40"/>
                  </a:lnTo>
                  <a:lnTo>
                    <a:pt x="110" y="40"/>
                  </a:lnTo>
                  <a:lnTo>
                    <a:pt x="106" y="40"/>
                  </a:lnTo>
                  <a:lnTo>
                    <a:pt x="102" y="42"/>
                  </a:lnTo>
                  <a:lnTo>
                    <a:pt x="100" y="42"/>
                  </a:lnTo>
                  <a:lnTo>
                    <a:pt x="98" y="44"/>
                  </a:lnTo>
                  <a:lnTo>
                    <a:pt x="98" y="46"/>
                  </a:lnTo>
                  <a:lnTo>
                    <a:pt x="96" y="50"/>
                  </a:lnTo>
                  <a:lnTo>
                    <a:pt x="94" y="52"/>
                  </a:lnTo>
                  <a:lnTo>
                    <a:pt x="94" y="54"/>
                  </a:lnTo>
                  <a:lnTo>
                    <a:pt x="94" y="56"/>
                  </a:lnTo>
                  <a:lnTo>
                    <a:pt x="88" y="62"/>
                  </a:lnTo>
                  <a:lnTo>
                    <a:pt x="80" y="66"/>
                  </a:lnTo>
                  <a:lnTo>
                    <a:pt x="74" y="68"/>
                  </a:lnTo>
                  <a:lnTo>
                    <a:pt x="70" y="68"/>
                  </a:lnTo>
                  <a:lnTo>
                    <a:pt x="66" y="68"/>
                  </a:lnTo>
                  <a:lnTo>
                    <a:pt x="64" y="68"/>
                  </a:lnTo>
                  <a:lnTo>
                    <a:pt x="62" y="64"/>
                  </a:lnTo>
                  <a:lnTo>
                    <a:pt x="64" y="62"/>
                  </a:lnTo>
                  <a:lnTo>
                    <a:pt x="66" y="58"/>
                  </a:lnTo>
                  <a:lnTo>
                    <a:pt x="68" y="56"/>
                  </a:lnTo>
                  <a:lnTo>
                    <a:pt x="68" y="50"/>
                  </a:lnTo>
                  <a:lnTo>
                    <a:pt x="66" y="44"/>
                  </a:lnTo>
                  <a:lnTo>
                    <a:pt x="64" y="38"/>
                  </a:lnTo>
                  <a:lnTo>
                    <a:pt x="60" y="36"/>
                  </a:lnTo>
                  <a:lnTo>
                    <a:pt x="58" y="34"/>
                  </a:lnTo>
                  <a:lnTo>
                    <a:pt x="56" y="32"/>
                  </a:lnTo>
                  <a:lnTo>
                    <a:pt x="54" y="32"/>
                  </a:lnTo>
                  <a:lnTo>
                    <a:pt x="54" y="78"/>
                  </a:lnTo>
                  <a:lnTo>
                    <a:pt x="54" y="80"/>
                  </a:lnTo>
                  <a:lnTo>
                    <a:pt x="52" y="80"/>
                  </a:lnTo>
                  <a:lnTo>
                    <a:pt x="50" y="82"/>
                  </a:lnTo>
                  <a:lnTo>
                    <a:pt x="46" y="82"/>
                  </a:lnTo>
                  <a:lnTo>
                    <a:pt x="38" y="82"/>
                  </a:lnTo>
                  <a:lnTo>
                    <a:pt x="28" y="82"/>
                  </a:lnTo>
                  <a:lnTo>
                    <a:pt x="26" y="82"/>
                  </a:lnTo>
                  <a:lnTo>
                    <a:pt x="24" y="80"/>
                  </a:lnTo>
                  <a:lnTo>
                    <a:pt x="22" y="76"/>
                  </a:lnTo>
                  <a:lnTo>
                    <a:pt x="22" y="70"/>
                  </a:lnTo>
                  <a:lnTo>
                    <a:pt x="20" y="70"/>
                  </a:lnTo>
                  <a:lnTo>
                    <a:pt x="20" y="68"/>
                  </a:lnTo>
                  <a:lnTo>
                    <a:pt x="18" y="68"/>
                  </a:lnTo>
                  <a:lnTo>
                    <a:pt x="16" y="68"/>
                  </a:lnTo>
                  <a:lnTo>
                    <a:pt x="12" y="78"/>
                  </a:lnTo>
                  <a:lnTo>
                    <a:pt x="0" y="82"/>
                  </a:lnTo>
                  <a:lnTo>
                    <a:pt x="8" y="110"/>
                  </a:lnTo>
                  <a:lnTo>
                    <a:pt x="20" y="126"/>
                  </a:lnTo>
                  <a:lnTo>
                    <a:pt x="20" y="160"/>
                  </a:lnTo>
                  <a:lnTo>
                    <a:pt x="20" y="162"/>
                  </a:lnTo>
                  <a:lnTo>
                    <a:pt x="28" y="168"/>
                  </a:lnTo>
                  <a:lnTo>
                    <a:pt x="38" y="172"/>
                  </a:lnTo>
                  <a:lnTo>
                    <a:pt x="56" y="176"/>
                  </a:lnTo>
                  <a:lnTo>
                    <a:pt x="60" y="176"/>
                  </a:lnTo>
                  <a:lnTo>
                    <a:pt x="70" y="172"/>
                  </a:lnTo>
                  <a:lnTo>
                    <a:pt x="82" y="166"/>
                  </a:lnTo>
                  <a:lnTo>
                    <a:pt x="92" y="164"/>
                  </a:lnTo>
                  <a:lnTo>
                    <a:pt x="100" y="164"/>
                  </a:lnTo>
                  <a:lnTo>
                    <a:pt x="104" y="164"/>
                  </a:lnTo>
                  <a:lnTo>
                    <a:pt x="116" y="164"/>
                  </a:lnTo>
                  <a:lnTo>
                    <a:pt x="128" y="160"/>
                  </a:lnTo>
                  <a:lnTo>
                    <a:pt x="142" y="154"/>
                  </a:lnTo>
                  <a:lnTo>
                    <a:pt x="144" y="152"/>
                  </a:lnTo>
                  <a:lnTo>
                    <a:pt x="146" y="150"/>
                  </a:lnTo>
                  <a:lnTo>
                    <a:pt x="148" y="148"/>
                  </a:lnTo>
                  <a:lnTo>
                    <a:pt x="152" y="144"/>
                  </a:lnTo>
                  <a:lnTo>
                    <a:pt x="154" y="142"/>
                  </a:lnTo>
                  <a:lnTo>
                    <a:pt x="156" y="138"/>
                  </a:lnTo>
                  <a:lnTo>
                    <a:pt x="158" y="136"/>
                  </a:lnTo>
                  <a:lnTo>
                    <a:pt x="166" y="126"/>
                  </a:lnTo>
                  <a:lnTo>
                    <a:pt x="174" y="116"/>
                  </a:lnTo>
                  <a:lnTo>
                    <a:pt x="182" y="108"/>
                  </a:lnTo>
                  <a:lnTo>
                    <a:pt x="186" y="104"/>
                  </a:lnTo>
                  <a:lnTo>
                    <a:pt x="186" y="102"/>
                  </a:lnTo>
                  <a:lnTo>
                    <a:pt x="188" y="100"/>
                  </a:lnTo>
                  <a:lnTo>
                    <a:pt x="190" y="96"/>
                  </a:lnTo>
                  <a:lnTo>
                    <a:pt x="194" y="94"/>
                  </a:lnTo>
                  <a:lnTo>
                    <a:pt x="196" y="90"/>
                  </a:lnTo>
                  <a:lnTo>
                    <a:pt x="198" y="88"/>
                  </a:lnTo>
                  <a:lnTo>
                    <a:pt x="198" y="86"/>
                  </a:lnTo>
                  <a:lnTo>
                    <a:pt x="200" y="86"/>
                  </a:lnTo>
                  <a:lnTo>
                    <a:pt x="202" y="84"/>
                  </a:lnTo>
                  <a:lnTo>
                    <a:pt x="206" y="82"/>
                  </a:lnTo>
                  <a:lnTo>
                    <a:pt x="208" y="80"/>
                  </a:lnTo>
                  <a:lnTo>
                    <a:pt x="212" y="76"/>
                  </a:lnTo>
                  <a:lnTo>
                    <a:pt x="214" y="74"/>
                  </a:lnTo>
                  <a:lnTo>
                    <a:pt x="216" y="72"/>
                  </a:lnTo>
                  <a:lnTo>
                    <a:pt x="216" y="70"/>
                  </a:lnTo>
                  <a:lnTo>
                    <a:pt x="218" y="68"/>
                  </a:lnTo>
                  <a:lnTo>
                    <a:pt x="220" y="62"/>
                  </a:lnTo>
                  <a:lnTo>
                    <a:pt x="222" y="58"/>
                  </a:lnTo>
                  <a:lnTo>
                    <a:pt x="224" y="54"/>
                  </a:lnTo>
                  <a:lnTo>
                    <a:pt x="224" y="52"/>
                  </a:lnTo>
                  <a:lnTo>
                    <a:pt x="216" y="52"/>
                  </a:lnTo>
                  <a:lnTo>
                    <a:pt x="214" y="52"/>
                  </a:lnTo>
                  <a:lnTo>
                    <a:pt x="214" y="48"/>
                  </a:lnTo>
                  <a:lnTo>
                    <a:pt x="214" y="44"/>
                  </a:lnTo>
                  <a:lnTo>
                    <a:pt x="214" y="40"/>
                  </a:lnTo>
                  <a:lnTo>
                    <a:pt x="212" y="36"/>
                  </a:lnTo>
                  <a:lnTo>
                    <a:pt x="210" y="32"/>
                  </a:lnTo>
                  <a:lnTo>
                    <a:pt x="208" y="30"/>
                  </a:lnTo>
                  <a:lnTo>
                    <a:pt x="210" y="26"/>
                  </a:lnTo>
                  <a:lnTo>
                    <a:pt x="210" y="20"/>
                  </a:lnTo>
                  <a:lnTo>
                    <a:pt x="208" y="14"/>
                  </a:lnTo>
                  <a:lnTo>
                    <a:pt x="208" y="8"/>
                  </a:lnTo>
                  <a:lnTo>
                    <a:pt x="204" y="4"/>
                  </a:lnTo>
                  <a:lnTo>
                    <a:pt x="202" y="0"/>
                  </a:lnTo>
                  <a:lnTo>
                    <a:pt x="176"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52" name="Freeform 300"/>
            <p:cNvSpPr>
              <a:spLocks/>
            </p:cNvSpPr>
            <p:nvPr/>
          </p:nvSpPr>
          <p:spPr bwMode="gray">
            <a:xfrm>
              <a:off x="1247" y="3454"/>
              <a:ext cx="14" cy="28"/>
            </a:xfrm>
            <a:custGeom>
              <a:avLst/>
              <a:gdLst>
                <a:gd name="T0" fmla="*/ 4 w 14"/>
                <a:gd name="T1" fmla="*/ 2 h 28"/>
                <a:gd name="T2" fmla="*/ 4 w 14"/>
                <a:gd name="T3" fmla="*/ 2 h 28"/>
                <a:gd name="T4" fmla="*/ 6 w 14"/>
                <a:gd name="T5" fmla="*/ 2 h 28"/>
                <a:gd name="T6" fmla="*/ 6 w 14"/>
                <a:gd name="T7" fmla="*/ 0 h 28"/>
                <a:gd name="T8" fmla="*/ 6 w 14"/>
                <a:gd name="T9" fmla="*/ 2 h 28"/>
                <a:gd name="T10" fmla="*/ 8 w 14"/>
                <a:gd name="T11" fmla="*/ 2 h 28"/>
                <a:gd name="T12" fmla="*/ 8 w 14"/>
                <a:gd name="T13" fmla="*/ 4 h 28"/>
                <a:gd name="T14" fmla="*/ 10 w 14"/>
                <a:gd name="T15" fmla="*/ 6 h 28"/>
                <a:gd name="T16" fmla="*/ 12 w 14"/>
                <a:gd name="T17" fmla="*/ 10 h 28"/>
                <a:gd name="T18" fmla="*/ 12 w 14"/>
                <a:gd name="T19" fmla="*/ 14 h 28"/>
                <a:gd name="T20" fmla="*/ 14 w 14"/>
                <a:gd name="T21" fmla="*/ 22 h 28"/>
                <a:gd name="T22" fmla="*/ 12 w 14"/>
                <a:gd name="T23" fmla="*/ 24 h 28"/>
                <a:gd name="T24" fmla="*/ 12 w 14"/>
                <a:gd name="T25" fmla="*/ 24 h 28"/>
                <a:gd name="T26" fmla="*/ 10 w 14"/>
                <a:gd name="T27" fmla="*/ 26 h 28"/>
                <a:gd name="T28" fmla="*/ 6 w 14"/>
                <a:gd name="T29" fmla="*/ 28 h 28"/>
                <a:gd name="T30" fmla="*/ 4 w 14"/>
                <a:gd name="T31" fmla="*/ 26 h 28"/>
                <a:gd name="T32" fmla="*/ 2 w 14"/>
                <a:gd name="T33" fmla="*/ 24 h 28"/>
                <a:gd name="T34" fmla="*/ 2 w 14"/>
                <a:gd name="T35" fmla="*/ 22 h 28"/>
                <a:gd name="T36" fmla="*/ 0 w 14"/>
                <a:gd name="T37" fmla="*/ 18 h 28"/>
                <a:gd name="T38" fmla="*/ 0 w 14"/>
                <a:gd name="T39" fmla="*/ 14 h 28"/>
                <a:gd name="T40" fmla="*/ 0 w 14"/>
                <a:gd name="T41" fmla="*/ 8 h 28"/>
                <a:gd name="T42" fmla="*/ 4 w 14"/>
                <a:gd name="T43" fmla="*/ 2 h 2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14"/>
                <a:gd name="T67" fmla="*/ 0 h 28"/>
                <a:gd name="T68" fmla="*/ 14 w 14"/>
                <a:gd name="T69" fmla="*/ 28 h 28"/>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14" h="28">
                  <a:moveTo>
                    <a:pt x="4" y="2"/>
                  </a:moveTo>
                  <a:lnTo>
                    <a:pt x="4" y="2"/>
                  </a:lnTo>
                  <a:lnTo>
                    <a:pt x="6" y="2"/>
                  </a:lnTo>
                  <a:lnTo>
                    <a:pt x="6" y="0"/>
                  </a:lnTo>
                  <a:lnTo>
                    <a:pt x="6" y="2"/>
                  </a:lnTo>
                  <a:lnTo>
                    <a:pt x="8" y="2"/>
                  </a:lnTo>
                  <a:lnTo>
                    <a:pt x="8" y="4"/>
                  </a:lnTo>
                  <a:lnTo>
                    <a:pt x="10" y="6"/>
                  </a:lnTo>
                  <a:lnTo>
                    <a:pt x="12" y="10"/>
                  </a:lnTo>
                  <a:lnTo>
                    <a:pt x="12" y="14"/>
                  </a:lnTo>
                  <a:lnTo>
                    <a:pt x="14" y="22"/>
                  </a:lnTo>
                  <a:lnTo>
                    <a:pt x="12" y="24"/>
                  </a:lnTo>
                  <a:lnTo>
                    <a:pt x="10" y="26"/>
                  </a:lnTo>
                  <a:lnTo>
                    <a:pt x="6" y="28"/>
                  </a:lnTo>
                  <a:lnTo>
                    <a:pt x="4" y="26"/>
                  </a:lnTo>
                  <a:lnTo>
                    <a:pt x="2" y="24"/>
                  </a:lnTo>
                  <a:lnTo>
                    <a:pt x="2" y="22"/>
                  </a:lnTo>
                  <a:lnTo>
                    <a:pt x="0" y="18"/>
                  </a:lnTo>
                  <a:lnTo>
                    <a:pt x="0" y="14"/>
                  </a:lnTo>
                  <a:lnTo>
                    <a:pt x="0" y="8"/>
                  </a:lnTo>
                  <a:lnTo>
                    <a:pt x="4" y="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53" name="Freeform 301"/>
            <p:cNvSpPr>
              <a:spLocks/>
            </p:cNvSpPr>
            <p:nvPr/>
          </p:nvSpPr>
          <p:spPr bwMode="gray">
            <a:xfrm>
              <a:off x="1189" y="3500"/>
              <a:ext cx="22" cy="26"/>
            </a:xfrm>
            <a:custGeom>
              <a:avLst/>
              <a:gdLst>
                <a:gd name="T0" fmla="*/ 0 w 22"/>
                <a:gd name="T1" fmla="*/ 12 h 26"/>
                <a:gd name="T2" fmla="*/ 4 w 22"/>
                <a:gd name="T3" fmla="*/ 6 h 26"/>
                <a:gd name="T4" fmla="*/ 4 w 22"/>
                <a:gd name="T5" fmla="*/ 6 h 26"/>
                <a:gd name="T6" fmla="*/ 4 w 22"/>
                <a:gd name="T7" fmla="*/ 6 h 26"/>
                <a:gd name="T8" fmla="*/ 4 w 22"/>
                <a:gd name="T9" fmla="*/ 4 h 26"/>
                <a:gd name="T10" fmla="*/ 6 w 22"/>
                <a:gd name="T11" fmla="*/ 2 h 26"/>
                <a:gd name="T12" fmla="*/ 8 w 22"/>
                <a:gd name="T13" fmla="*/ 2 h 26"/>
                <a:gd name="T14" fmla="*/ 12 w 22"/>
                <a:gd name="T15" fmla="*/ 0 h 26"/>
                <a:gd name="T16" fmla="*/ 22 w 22"/>
                <a:gd name="T17" fmla="*/ 8 h 26"/>
                <a:gd name="T18" fmla="*/ 16 w 22"/>
                <a:gd name="T19" fmla="*/ 18 h 26"/>
                <a:gd name="T20" fmla="*/ 14 w 22"/>
                <a:gd name="T21" fmla="*/ 20 h 26"/>
                <a:gd name="T22" fmla="*/ 14 w 22"/>
                <a:gd name="T23" fmla="*/ 22 h 26"/>
                <a:gd name="T24" fmla="*/ 12 w 22"/>
                <a:gd name="T25" fmla="*/ 24 h 26"/>
                <a:gd name="T26" fmla="*/ 12 w 22"/>
                <a:gd name="T27" fmla="*/ 26 h 26"/>
                <a:gd name="T28" fmla="*/ 8 w 22"/>
                <a:gd name="T29" fmla="*/ 26 h 26"/>
                <a:gd name="T30" fmla="*/ 0 w 22"/>
                <a:gd name="T31" fmla="*/ 12 h 2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2"/>
                <a:gd name="T49" fmla="*/ 0 h 26"/>
                <a:gd name="T50" fmla="*/ 22 w 22"/>
                <a:gd name="T51" fmla="*/ 26 h 2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2" h="26">
                  <a:moveTo>
                    <a:pt x="0" y="12"/>
                  </a:moveTo>
                  <a:lnTo>
                    <a:pt x="4" y="6"/>
                  </a:lnTo>
                  <a:lnTo>
                    <a:pt x="4" y="4"/>
                  </a:lnTo>
                  <a:lnTo>
                    <a:pt x="6" y="2"/>
                  </a:lnTo>
                  <a:lnTo>
                    <a:pt x="8" y="2"/>
                  </a:lnTo>
                  <a:lnTo>
                    <a:pt x="12" y="0"/>
                  </a:lnTo>
                  <a:lnTo>
                    <a:pt x="22" y="8"/>
                  </a:lnTo>
                  <a:lnTo>
                    <a:pt x="16" y="18"/>
                  </a:lnTo>
                  <a:lnTo>
                    <a:pt x="14" y="20"/>
                  </a:lnTo>
                  <a:lnTo>
                    <a:pt x="14" y="22"/>
                  </a:lnTo>
                  <a:lnTo>
                    <a:pt x="12" y="24"/>
                  </a:lnTo>
                  <a:lnTo>
                    <a:pt x="12" y="26"/>
                  </a:lnTo>
                  <a:lnTo>
                    <a:pt x="8" y="26"/>
                  </a:lnTo>
                  <a:lnTo>
                    <a:pt x="0" y="1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54" name="Freeform 302"/>
            <p:cNvSpPr>
              <a:spLocks/>
            </p:cNvSpPr>
            <p:nvPr/>
          </p:nvSpPr>
          <p:spPr bwMode="gray">
            <a:xfrm>
              <a:off x="1177" y="3328"/>
              <a:ext cx="100" cy="96"/>
            </a:xfrm>
            <a:custGeom>
              <a:avLst/>
              <a:gdLst>
                <a:gd name="T0" fmla="*/ 18 w 100"/>
                <a:gd name="T1" fmla="*/ 26 h 96"/>
                <a:gd name="T2" fmla="*/ 34 w 100"/>
                <a:gd name="T3" fmla="*/ 16 h 96"/>
                <a:gd name="T4" fmla="*/ 36 w 100"/>
                <a:gd name="T5" fmla="*/ 10 h 96"/>
                <a:gd name="T6" fmla="*/ 78 w 100"/>
                <a:gd name="T7" fmla="*/ 8 h 96"/>
                <a:gd name="T8" fmla="*/ 100 w 100"/>
                <a:gd name="T9" fmla="*/ 18 h 96"/>
                <a:gd name="T10" fmla="*/ 100 w 100"/>
                <a:gd name="T11" fmla="*/ 48 h 96"/>
                <a:gd name="T12" fmla="*/ 90 w 100"/>
                <a:gd name="T13" fmla="*/ 76 h 96"/>
                <a:gd name="T14" fmla="*/ 72 w 100"/>
                <a:gd name="T15" fmla="*/ 92 h 96"/>
                <a:gd name="T16" fmla="*/ 42 w 100"/>
                <a:gd name="T17" fmla="*/ 96 h 96"/>
                <a:gd name="T18" fmla="*/ 40 w 100"/>
                <a:gd name="T19" fmla="*/ 94 h 96"/>
                <a:gd name="T20" fmla="*/ 34 w 100"/>
                <a:gd name="T21" fmla="*/ 88 h 96"/>
                <a:gd name="T22" fmla="*/ 32 w 100"/>
                <a:gd name="T23" fmla="*/ 88 h 96"/>
                <a:gd name="T24" fmla="*/ 28 w 100"/>
                <a:gd name="T25" fmla="*/ 86 h 96"/>
                <a:gd name="T26" fmla="*/ 26 w 100"/>
                <a:gd name="T27" fmla="*/ 80 h 96"/>
                <a:gd name="T28" fmla="*/ 20 w 100"/>
                <a:gd name="T29" fmla="*/ 74 h 96"/>
                <a:gd name="T30" fmla="*/ 20 w 100"/>
                <a:gd name="T31" fmla="*/ 74 h 96"/>
                <a:gd name="T32" fmla="*/ 18 w 100"/>
                <a:gd name="T33" fmla="*/ 68 h 96"/>
                <a:gd name="T34" fmla="*/ 12 w 100"/>
                <a:gd name="T35" fmla="*/ 58 h 96"/>
                <a:gd name="T36" fmla="*/ 4 w 100"/>
                <a:gd name="T37" fmla="*/ 46 h 96"/>
                <a:gd name="T38" fmla="*/ 0 w 100"/>
                <a:gd name="T39" fmla="*/ 28 h 96"/>
                <a:gd name="T40" fmla="*/ 2 w 100"/>
                <a:gd name="T41" fmla="*/ 38 h 96"/>
                <a:gd name="T42" fmla="*/ 6 w 100"/>
                <a:gd name="T43" fmla="*/ 50 h 96"/>
                <a:gd name="T44" fmla="*/ 10 w 100"/>
                <a:gd name="T45" fmla="*/ 56 h 96"/>
                <a:gd name="T46" fmla="*/ 12 w 100"/>
                <a:gd name="T47" fmla="*/ 58 h 96"/>
                <a:gd name="T48" fmla="*/ 16 w 100"/>
                <a:gd name="T49" fmla="*/ 64 h 96"/>
                <a:gd name="T50" fmla="*/ 20 w 100"/>
                <a:gd name="T51" fmla="*/ 72 h 96"/>
                <a:gd name="T52" fmla="*/ 20 w 100"/>
                <a:gd name="T53" fmla="*/ 74 h 96"/>
                <a:gd name="T54" fmla="*/ 26 w 100"/>
                <a:gd name="T55" fmla="*/ 80 h 96"/>
                <a:gd name="T56" fmla="*/ 28 w 100"/>
                <a:gd name="T57" fmla="*/ 86 h 96"/>
                <a:gd name="T58" fmla="*/ 32 w 100"/>
                <a:gd name="T59" fmla="*/ 88 h 96"/>
                <a:gd name="T60" fmla="*/ 34 w 100"/>
                <a:gd name="T61" fmla="*/ 88 h 96"/>
                <a:gd name="T62" fmla="*/ 40 w 100"/>
                <a:gd name="T63" fmla="*/ 94 h 96"/>
                <a:gd name="T64" fmla="*/ 42 w 100"/>
                <a:gd name="T65" fmla="*/ 96 h 9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00"/>
                <a:gd name="T100" fmla="*/ 0 h 96"/>
                <a:gd name="T101" fmla="*/ 100 w 100"/>
                <a:gd name="T102" fmla="*/ 96 h 9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00" h="96">
                  <a:moveTo>
                    <a:pt x="0" y="26"/>
                  </a:moveTo>
                  <a:lnTo>
                    <a:pt x="18" y="26"/>
                  </a:lnTo>
                  <a:lnTo>
                    <a:pt x="30" y="22"/>
                  </a:lnTo>
                  <a:lnTo>
                    <a:pt x="34" y="16"/>
                  </a:lnTo>
                  <a:lnTo>
                    <a:pt x="36" y="12"/>
                  </a:lnTo>
                  <a:lnTo>
                    <a:pt x="36" y="10"/>
                  </a:lnTo>
                  <a:lnTo>
                    <a:pt x="78" y="0"/>
                  </a:lnTo>
                  <a:lnTo>
                    <a:pt x="78" y="8"/>
                  </a:lnTo>
                  <a:lnTo>
                    <a:pt x="88" y="12"/>
                  </a:lnTo>
                  <a:lnTo>
                    <a:pt x="100" y="18"/>
                  </a:lnTo>
                  <a:lnTo>
                    <a:pt x="98" y="32"/>
                  </a:lnTo>
                  <a:lnTo>
                    <a:pt x="100" y="48"/>
                  </a:lnTo>
                  <a:lnTo>
                    <a:pt x="98" y="64"/>
                  </a:lnTo>
                  <a:lnTo>
                    <a:pt x="90" y="76"/>
                  </a:lnTo>
                  <a:lnTo>
                    <a:pt x="78" y="86"/>
                  </a:lnTo>
                  <a:lnTo>
                    <a:pt x="72" y="92"/>
                  </a:lnTo>
                  <a:lnTo>
                    <a:pt x="70" y="96"/>
                  </a:lnTo>
                  <a:lnTo>
                    <a:pt x="42" y="96"/>
                  </a:lnTo>
                  <a:lnTo>
                    <a:pt x="40" y="94"/>
                  </a:lnTo>
                  <a:lnTo>
                    <a:pt x="38" y="90"/>
                  </a:lnTo>
                  <a:lnTo>
                    <a:pt x="34" y="88"/>
                  </a:lnTo>
                  <a:lnTo>
                    <a:pt x="32" y="88"/>
                  </a:lnTo>
                  <a:lnTo>
                    <a:pt x="30" y="88"/>
                  </a:lnTo>
                  <a:lnTo>
                    <a:pt x="28" y="86"/>
                  </a:lnTo>
                  <a:lnTo>
                    <a:pt x="26" y="84"/>
                  </a:lnTo>
                  <a:lnTo>
                    <a:pt x="26" y="80"/>
                  </a:lnTo>
                  <a:lnTo>
                    <a:pt x="24" y="76"/>
                  </a:lnTo>
                  <a:lnTo>
                    <a:pt x="20" y="74"/>
                  </a:lnTo>
                  <a:lnTo>
                    <a:pt x="20" y="72"/>
                  </a:lnTo>
                  <a:lnTo>
                    <a:pt x="18" y="68"/>
                  </a:lnTo>
                  <a:lnTo>
                    <a:pt x="16" y="64"/>
                  </a:lnTo>
                  <a:lnTo>
                    <a:pt x="12" y="58"/>
                  </a:lnTo>
                  <a:lnTo>
                    <a:pt x="8" y="52"/>
                  </a:lnTo>
                  <a:lnTo>
                    <a:pt x="4" y="46"/>
                  </a:lnTo>
                  <a:lnTo>
                    <a:pt x="0" y="26"/>
                  </a:lnTo>
                  <a:lnTo>
                    <a:pt x="0" y="28"/>
                  </a:lnTo>
                  <a:lnTo>
                    <a:pt x="2" y="32"/>
                  </a:lnTo>
                  <a:lnTo>
                    <a:pt x="2" y="38"/>
                  </a:lnTo>
                  <a:lnTo>
                    <a:pt x="4" y="44"/>
                  </a:lnTo>
                  <a:lnTo>
                    <a:pt x="6" y="50"/>
                  </a:lnTo>
                  <a:lnTo>
                    <a:pt x="8" y="54"/>
                  </a:lnTo>
                  <a:lnTo>
                    <a:pt x="10" y="56"/>
                  </a:lnTo>
                  <a:lnTo>
                    <a:pt x="12" y="58"/>
                  </a:lnTo>
                  <a:lnTo>
                    <a:pt x="14" y="62"/>
                  </a:lnTo>
                  <a:lnTo>
                    <a:pt x="16" y="64"/>
                  </a:lnTo>
                  <a:lnTo>
                    <a:pt x="18" y="68"/>
                  </a:lnTo>
                  <a:lnTo>
                    <a:pt x="20" y="72"/>
                  </a:lnTo>
                  <a:lnTo>
                    <a:pt x="20" y="74"/>
                  </a:lnTo>
                  <a:lnTo>
                    <a:pt x="24" y="76"/>
                  </a:lnTo>
                  <a:lnTo>
                    <a:pt x="26" y="80"/>
                  </a:lnTo>
                  <a:lnTo>
                    <a:pt x="28" y="84"/>
                  </a:lnTo>
                  <a:lnTo>
                    <a:pt x="28" y="86"/>
                  </a:lnTo>
                  <a:lnTo>
                    <a:pt x="30" y="88"/>
                  </a:lnTo>
                  <a:lnTo>
                    <a:pt x="32" y="88"/>
                  </a:lnTo>
                  <a:lnTo>
                    <a:pt x="34" y="88"/>
                  </a:lnTo>
                  <a:lnTo>
                    <a:pt x="38" y="90"/>
                  </a:lnTo>
                  <a:lnTo>
                    <a:pt x="40" y="94"/>
                  </a:lnTo>
                  <a:lnTo>
                    <a:pt x="42" y="9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55" name="Freeform 303"/>
            <p:cNvSpPr>
              <a:spLocks/>
            </p:cNvSpPr>
            <p:nvPr/>
          </p:nvSpPr>
          <p:spPr bwMode="gray">
            <a:xfrm>
              <a:off x="681" y="2768"/>
              <a:ext cx="210" cy="200"/>
            </a:xfrm>
            <a:custGeom>
              <a:avLst/>
              <a:gdLst>
                <a:gd name="T0" fmla="*/ 74 w 210"/>
                <a:gd name="T1" fmla="*/ 0 h 200"/>
                <a:gd name="T2" fmla="*/ 74 w 210"/>
                <a:gd name="T3" fmla="*/ 0 h 200"/>
                <a:gd name="T4" fmla="*/ 72 w 210"/>
                <a:gd name="T5" fmla="*/ 2 h 200"/>
                <a:gd name="T6" fmla="*/ 78 w 210"/>
                <a:gd name="T7" fmla="*/ 114 h 200"/>
                <a:gd name="T8" fmla="*/ 80 w 210"/>
                <a:gd name="T9" fmla="*/ 120 h 200"/>
                <a:gd name="T10" fmla="*/ 82 w 210"/>
                <a:gd name="T11" fmla="*/ 128 h 200"/>
                <a:gd name="T12" fmla="*/ 24 w 210"/>
                <a:gd name="T13" fmla="*/ 130 h 200"/>
                <a:gd name="T14" fmla="*/ 22 w 210"/>
                <a:gd name="T15" fmla="*/ 132 h 200"/>
                <a:gd name="T16" fmla="*/ 18 w 210"/>
                <a:gd name="T17" fmla="*/ 134 h 200"/>
                <a:gd name="T18" fmla="*/ 16 w 210"/>
                <a:gd name="T19" fmla="*/ 132 h 200"/>
                <a:gd name="T20" fmla="*/ 14 w 210"/>
                <a:gd name="T21" fmla="*/ 132 h 200"/>
                <a:gd name="T22" fmla="*/ 12 w 210"/>
                <a:gd name="T23" fmla="*/ 136 h 200"/>
                <a:gd name="T24" fmla="*/ 12 w 210"/>
                <a:gd name="T25" fmla="*/ 140 h 200"/>
                <a:gd name="T26" fmla="*/ 10 w 210"/>
                <a:gd name="T27" fmla="*/ 144 h 200"/>
                <a:gd name="T28" fmla="*/ 8 w 210"/>
                <a:gd name="T29" fmla="*/ 146 h 200"/>
                <a:gd name="T30" fmla="*/ 6 w 210"/>
                <a:gd name="T31" fmla="*/ 150 h 200"/>
                <a:gd name="T32" fmla="*/ 2 w 210"/>
                <a:gd name="T33" fmla="*/ 154 h 200"/>
                <a:gd name="T34" fmla="*/ 0 w 210"/>
                <a:gd name="T35" fmla="*/ 156 h 200"/>
                <a:gd name="T36" fmla="*/ 0 w 210"/>
                <a:gd name="T37" fmla="*/ 164 h 200"/>
                <a:gd name="T38" fmla="*/ 2 w 210"/>
                <a:gd name="T39" fmla="*/ 172 h 200"/>
                <a:gd name="T40" fmla="*/ 2 w 210"/>
                <a:gd name="T41" fmla="*/ 174 h 200"/>
                <a:gd name="T42" fmla="*/ 4 w 210"/>
                <a:gd name="T43" fmla="*/ 176 h 200"/>
                <a:gd name="T44" fmla="*/ 10 w 210"/>
                <a:gd name="T45" fmla="*/ 178 h 200"/>
                <a:gd name="T46" fmla="*/ 14 w 210"/>
                <a:gd name="T47" fmla="*/ 180 h 200"/>
                <a:gd name="T48" fmla="*/ 22 w 210"/>
                <a:gd name="T49" fmla="*/ 182 h 200"/>
                <a:gd name="T50" fmla="*/ 24 w 210"/>
                <a:gd name="T51" fmla="*/ 182 h 200"/>
                <a:gd name="T52" fmla="*/ 30 w 210"/>
                <a:gd name="T53" fmla="*/ 182 h 200"/>
                <a:gd name="T54" fmla="*/ 30 w 210"/>
                <a:gd name="T55" fmla="*/ 176 h 200"/>
                <a:gd name="T56" fmla="*/ 32 w 210"/>
                <a:gd name="T57" fmla="*/ 176 h 200"/>
                <a:gd name="T58" fmla="*/ 38 w 210"/>
                <a:gd name="T59" fmla="*/ 174 h 200"/>
                <a:gd name="T60" fmla="*/ 44 w 210"/>
                <a:gd name="T61" fmla="*/ 178 h 200"/>
                <a:gd name="T62" fmla="*/ 44 w 210"/>
                <a:gd name="T63" fmla="*/ 182 h 200"/>
                <a:gd name="T64" fmla="*/ 48 w 210"/>
                <a:gd name="T65" fmla="*/ 190 h 200"/>
                <a:gd name="T66" fmla="*/ 56 w 210"/>
                <a:gd name="T67" fmla="*/ 198 h 200"/>
                <a:gd name="T68" fmla="*/ 60 w 210"/>
                <a:gd name="T69" fmla="*/ 200 h 200"/>
                <a:gd name="T70" fmla="*/ 70 w 210"/>
                <a:gd name="T71" fmla="*/ 198 h 200"/>
                <a:gd name="T72" fmla="*/ 74 w 210"/>
                <a:gd name="T73" fmla="*/ 196 h 200"/>
                <a:gd name="T74" fmla="*/ 78 w 210"/>
                <a:gd name="T75" fmla="*/ 192 h 200"/>
                <a:gd name="T76" fmla="*/ 84 w 210"/>
                <a:gd name="T77" fmla="*/ 196 h 200"/>
                <a:gd name="T78" fmla="*/ 86 w 210"/>
                <a:gd name="T79" fmla="*/ 196 h 200"/>
                <a:gd name="T80" fmla="*/ 90 w 210"/>
                <a:gd name="T81" fmla="*/ 196 h 200"/>
                <a:gd name="T82" fmla="*/ 92 w 210"/>
                <a:gd name="T83" fmla="*/ 194 h 200"/>
                <a:gd name="T84" fmla="*/ 94 w 210"/>
                <a:gd name="T85" fmla="*/ 186 h 200"/>
                <a:gd name="T86" fmla="*/ 98 w 210"/>
                <a:gd name="T87" fmla="*/ 176 h 200"/>
                <a:gd name="T88" fmla="*/ 102 w 210"/>
                <a:gd name="T89" fmla="*/ 170 h 200"/>
                <a:gd name="T90" fmla="*/ 106 w 210"/>
                <a:gd name="T91" fmla="*/ 166 h 200"/>
                <a:gd name="T92" fmla="*/ 114 w 210"/>
                <a:gd name="T93" fmla="*/ 164 h 200"/>
                <a:gd name="T94" fmla="*/ 130 w 210"/>
                <a:gd name="T95" fmla="*/ 162 h 200"/>
                <a:gd name="T96" fmla="*/ 148 w 210"/>
                <a:gd name="T97" fmla="*/ 156 h 200"/>
                <a:gd name="T98" fmla="*/ 154 w 210"/>
                <a:gd name="T99" fmla="*/ 150 h 200"/>
                <a:gd name="T100" fmla="*/ 162 w 210"/>
                <a:gd name="T101" fmla="*/ 150 h 200"/>
                <a:gd name="T102" fmla="*/ 176 w 210"/>
                <a:gd name="T103" fmla="*/ 148 h 200"/>
                <a:gd name="T104" fmla="*/ 180 w 210"/>
                <a:gd name="T105" fmla="*/ 148 h 200"/>
                <a:gd name="T106" fmla="*/ 186 w 210"/>
                <a:gd name="T107" fmla="*/ 142 h 200"/>
                <a:gd name="T108" fmla="*/ 196 w 210"/>
                <a:gd name="T109" fmla="*/ 132 h 200"/>
                <a:gd name="T110" fmla="*/ 202 w 210"/>
                <a:gd name="T111" fmla="*/ 120 h 200"/>
                <a:gd name="T112" fmla="*/ 208 w 210"/>
                <a:gd name="T113" fmla="*/ 92 h 200"/>
                <a:gd name="T114" fmla="*/ 202 w 210"/>
                <a:gd name="T115" fmla="*/ 74 h 200"/>
                <a:gd name="T116" fmla="*/ 170 w 210"/>
                <a:gd name="T117" fmla="*/ 58 h 200"/>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210"/>
                <a:gd name="T178" fmla="*/ 0 h 200"/>
                <a:gd name="T179" fmla="*/ 210 w 210"/>
                <a:gd name="T180" fmla="*/ 200 h 200"/>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210" h="200">
                  <a:moveTo>
                    <a:pt x="94" y="0"/>
                  </a:moveTo>
                  <a:lnTo>
                    <a:pt x="74" y="0"/>
                  </a:lnTo>
                  <a:lnTo>
                    <a:pt x="72" y="0"/>
                  </a:lnTo>
                  <a:lnTo>
                    <a:pt x="72" y="2"/>
                  </a:lnTo>
                  <a:lnTo>
                    <a:pt x="78" y="114"/>
                  </a:lnTo>
                  <a:lnTo>
                    <a:pt x="80" y="118"/>
                  </a:lnTo>
                  <a:lnTo>
                    <a:pt x="80" y="120"/>
                  </a:lnTo>
                  <a:lnTo>
                    <a:pt x="82" y="124"/>
                  </a:lnTo>
                  <a:lnTo>
                    <a:pt x="82" y="128"/>
                  </a:lnTo>
                  <a:lnTo>
                    <a:pt x="76" y="136"/>
                  </a:lnTo>
                  <a:lnTo>
                    <a:pt x="24" y="130"/>
                  </a:lnTo>
                  <a:lnTo>
                    <a:pt x="22" y="132"/>
                  </a:lnTo>
                  <a:lnTo>
                    <a:pt x="20" y="134"/>
                  </a:lnTo>
                  <a:lnTo>
                    <a:pt x="18" y="134"/>
                  </a:lnTo>
                  <a:lnTo>
                    <a:pt x="16" y="132"/>
                  </a:lnTo>
                  <a:lnTo>
                    <a:pt x="14" y="132"/>
                  </a:lnTo>
                  <a:lnTo>
                    <a:pt x="12" y="134"/>
                  </a:lnTo>
                  <a:lnTo>
                    <a:pt x="12" y="136"/>
                  </a:lnTo>
                  <a:lnTo>
                    <a:pt x="12" y="138"/>
                  </a:lnTo>
                  <a:lnTo>
                    <a:pt x="12" y="140"/>
                  </a:lnTo>
                  <a:lnTo>
                    <a:pt x="12" y="144"/>
                  </a:lnTo>
                  <a:lnTo>
                    <a:pt x="10" y="144"/>
                  </a:lnTo>
                  <a:lnTo>
                    <a:pt x="8" y="144"/>
                  </a:lnTo>
                  <a:lnTo>
                    <a:pt x="8" y="146"/>
                  </a:lnTo>
                  <a:lnTo>
                    <a:pt x="8" y="148"/>
                  </a:lnTo>
                  <a:lnTo>
                    <a:pt x="6" y="150"/>
                  </a:lnTo>
                  <a:lnTo>
                    <a:pt x="4" y="154"/>
                  </a:lnTo>
                  <a:lnTo>
                    <a:pt x="2" y="154"/>
                  </a:lnTo>
                  <a:lnTo>
                    <a:pt x="0" y="154"/>
                  </a:lnTo>
                  <a:lnTo>
                    <a:pt x="0" y="156"/>
                  </a:lnTo>
                  <a:lnTo>
                    <a:pt x="0" y="158"/>
                  </a:lnTo>
                  <a:lnTo>
                    <a:pt x="0" y="164"/>
                  </a:lnTo>
                  <a:lnTo>
                    <a:pt x="2" y="168"/>
                  </a:lnTo>
                  <a:lnTo>
                    <a:pt x="2" y="172"/>
                  </a:lnTo>
                  <a:lnTo>
                    <a:pt x="2" y="174"/>
                  </a:lnTo>
                  <a:lnTo>
                    <a:pt x="2" y="176"/>
                  </a:lnTo>
                  <a:lnTo>
                    <a:pt x="4" y="176"/>
                  </a:lnTo>
                  <a:lnTo>
                    <a:pt x="6" y="178"/>
                  </a:lnTo>
                  <a:lnTo>
                    <a:pt x="10" y="178"/>
                  </a:lnTo>
                  <a:lnTo>
                    <a:pt x="14" y="180"/>
                  </a:lnTo>
                  <a:lnTo>
                    <a:pt x="18" y="182"/>
                  </a:lnTo>
                  <a:lnTo>
                    <a:pt x="22" y="182"/>
                  </a:lnTo>
                  <a:lnTo>
                    <a:pt x="24" y="182"/>
                  </a:lnTo>
                  <a:lnTo>
                    <a:pt x="28" y="182"/>
                  </a:lnTo>
                  <a:lnTo>
                    <a:pt x="30" y="182"/>
                  </a:lnTo>
                  <a:lnTo>
                    <a:pt x="30" y="180"/>
                  </a:lnTo>
                  <a:lnTo>
                    <a:pt x="30" y="176"/>
                  </a:lnTo>
                  <a:lnTo>
                    <a:pt x="32" y="176"/>
                  </a:lnTo>
                  <a:lnTo>
                    <a:pt x="36" y="174"/>
                  </a:lnTo>
                  <a:lnTo>
                    <a:pt x="38" y="174"/>
                  </a:lnTo>
                  <a:lnTo>
                    <a:pt x="42" y="176"/>
                  </a:lnTo>
                  <a:lnTo>
                    <a:pt x="44" y="178"/>
                  </a:lnTo>
                  <a:lnTo>
                    <a:pt x="44" y="180"/>
                  </a:lnTo>
                  <a:lnTo>
                    <a:pt x="44" y="182"/>
                  </a:lnTo>
                  <a:lnTo>
                    <a:pt x="46" y="186"/>
                  </a:lnTo>
                  <a:lnTo>
                    <a:pt x="48" y="190"/>
                  </a:lnTo>
                  <a:lnTo>
                    <a:pt x="50" y="194"/>
                  </a:lnTo>
                  <a:lnTo>
                    <a:pt x="56" y="198"/>
                  </a:lnTo>
                  <a:lnTo>
                    <a:pt x="60" y="200"/>
                  </a:lnTo>
                  <a:lnTo>
                    <a:pt x="64" y="200"/>
                  </a:lnTo>
                  <a:lnTo>
                    <a:pt x="70" y="198"/>
                  </a:lnTo>
                  <a:lnTo>
                    <a:pt x="74" y="196"/>
                  </a:lnTo>
                  <a:lnTo>
                    <a:pt x="76" y="194"/>
                  </a:lnTo>
                  <a:lnTo>
                    <a:pt x="78" y="192"/>
                  </a:lnTo>
                  <a:lnTo>
                    <a:pt x="82" y="192"/>
                  </a:lnTo>
                  <a:lnTo>
                    <a:pt x="84" y="196"/>
                  </a:lnTo>
                  <a:lnTo>
                    <a:pt x="86" y="196"/>
                  </a:lnTo>
                  <a:lnTo>
                    <a:pt x="88" y="198"/>
                  </a:lnTo>
                  <a:lnTo>
                    <a:pt x="90" y="196"/>
                  </a:lnTo>
                  <a:lnTo>
                    <a:pt x="92" y="194"/>
                  </a:lnTo>
                  <a:lnTo>
                    <a:pt x="92" y="190"/>
                  </a:lnTo>
                  <a:lnTo>
                    <a:pt x="94" y="186"/>
                  </a:lnTo>
                  <a:lnTo>
                    <a:pt x="96" y="180"/>
                  </a:lnTo>
                  <a:lnTo>
                    <a:pt x="98" y="176"/>
                  </a:lnTo>
                  <a:lnTo>
                    <a:pt x="100" y="172"/>
                  </a:lnTo>
                  <a:lnTo>
                    <a:pt x="102" y="170"/>
                  </a:lnTo>
                  <a:lnTo>
                    <a:pt x="102" y="168"/>
                  </a:lnTo>
                  <a:lnTo>
                    <a:pt x="106" y="166"/>
                  </a:lnTo>
                  <a:lnTo>
                    <a:pt x="108" y="164"/>
                  </a:lnTo>
                  <a:lnTo>
                    <a:pt x="114" y="164"/>
                  </a:lnTo>
                  <a:lnTo>
                    <a:pt x="120" y="164"/>
                  </a:lnTo>
                  <a:lnTo>
                    <a:pt x="130" y="162"/>
                  </a:lnTo>
                  <a:lnTo>
                    <a:pt x="140" y="160"/>
                  </a:lnTo>
                  <a:lnTo>
                    <a:pt x="148" y="156"/>
                  </a:lnTo>
                  <a:lnTo>
                    <a:pt x="152" y="150"/>
                  </a:lnTo>
                  <a:lnTo>
                    <a:pt x="154" y="150"/>
                  </a:lnTo>
                  <a:lnTo>
                    <a:pt x="158" y="150"/>
                  </a:lnTo>
                  <a:lnTo>
                    <a:pt x="162" y="150"/>
                  </a:lnTo>
                  <a:lnTo>
                    <a:pt x="168" y="150"/>
                  </a:lnTo>
                  <a:lnTo>
                    <a:pt x="176" y="148"/>
                  </a:lnTo>
                  <a:lnTo>
                    <a:pt x="180" y="148"/>
                  </a:lnTo>
                  <a:lnTo>
                    <a:pt x="182" y="146"/>
                  </a:lnTo>
                  <a:lnTo>
                    <a:pt x="186" y="142"/>
                  </a:lnTo>
                  <a:lnTo>
                    <a:pt x="192" y="138"/>
                  </a:lnTo>
                  <a:lnTo>
                    <a:pt x="196" y="132"/>
                  </a:lnTo>
                  <a:lnTo>
                    <a:pt x="200" y="124"/>
                  </a:lnTo>
                  <a:lnTo>
                    <a:pt x="202" y="120"/>
                  </a:lnTo>
                  <a:lnTo>
                    <a:pt x="204" y="108"/>
                  </a:lnTo>
                  <a:lnTo>
                    <a:pt x="208" y="92"/>
                  </a:lnTo>
                  <a:lnTo>
                    <a:pt x="210" y="72"/>
                  </a:lnTo>
                  <a:lnTo>
                    <a:pt x="202" y="74"/>
                  </a:lnTo>
                  <a:lnTo>
                    <a:pt x="198" y="58"/>
                  </a:lnTo>
                  <a:lnTo>
                    <a:pt x="170" y="58"/>
                  </a:lnTo>
                  <a:lnTo>
                    <a:pt x="94"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56" name="Freeform 304"/>
            <p:cNvSpPr>
              <a:spLocks/>
            </p:cNvSpPr>
            <p:nvPr/>
          </p:nvSpPr>
          <p:spPr bwMode="gray">
            <a:xfrm>
              <a:off x="1169" y="2688"/>
              <a:ext cx="138" cy="150"/>
            </a:xfrm>
            <a:custGeom>
              <a:avLst/>
              <a:gdLst>
                <a:gd name="T0" fmla="*/ 0 w 138"/>
                <a:gd name="T1" fmla="*/ 150 h 150"/>
                <a:gd name="T2" fmla="*/ 0 w 138"/>
                <a:gd name="T3" fmla="*/ 0 h 150"/>
                <a:gd name="T4" fmla="*/ 2 w 138"/>
                <a:gd name="T5" fmla="*/ 0 h 150"/>
                <a:gd name="T6" fmla="*/ 6 w 138"/>
                <a:gd name="T7" fmla="*/ 2 h 150"/>
                <a:gd name="T8" fmla="*/ 12 w 138"/>
                <a:gd name="T9" fmla="*/ 2 h 150"/>
                <a:gd name="T10" fmla="*/ 18 w 138"/>
                <a:gd name="T11" fmla="*/ 2 h 150"/>
                <a:gd name="T12" fmla="*/ 22 w 138"/>
                <a:gd name="T13" fmla="*/ 2 h 150"/>
                <a:gd name="T14" fmla="*/ 26 w 138"/>
                <a:gd name="T15" fmla="*/ 4 h 150"/>
                <a:gd name="T16" fmla="*/ 28 w 138"/>
                <a:gd name="T17" fmla="*/ 4 h 150"/>
                <a:gd name="T18" fmla="*/ 30 w 138"/>
                <a:gd name="T19" fmla="*/ 6 h 150"/>
                <a:gd name="T20" fmla="*/ 34 w 138"/>
                <a:gd name="T21" fmla="*/ 8 h 150"/>
                <a:gd name="T22" fmla="*/ 38 w 138"/>
                <a:gd name="T23" fmla="*/ 10 h 150"/>
                <a:gd name="T24" fmla="*/ 44 w 138"/>
                <a:gd name="T25" fmla="*/ 10 h 150"/>
                <a:gd name="T26" fmla="*/ 68 w 138"/>
                <a:gd name="T27" fmla="*/ 4 h 150"/>
                <a:gd name="T28" fmla="*/ 68 w 138"/>
                <a:gd name="T29" fmla="*/ 4 h 150"/>
                <a:gd name="T30" fmla="*/ 70 w 138"/>
                <a:gd name="T31" fmla="*/ 4 h 150"/>
                <a:gd name="T32" fmla="*/ 72 w 138"/>
                <a:gd name="T33" fmla="*/ 2 h 150"/>
                <a:gd name="T34" fmla="*/ 76 w 138"/>
                <a:gd name="T35" fmla="*/ 2 h 150"/>
                <a:gd name="T36" fmla="*/ 80 w 138"/>
                <a:gd name="T37" fmla="*/ 4 h 150"/>
                <a:gd name="T38" fmla="*/ 86 w 138"/>
                <a:gd name="T39" fmla="*/ 6 h 150"/>
                <a:gd name="T40" fmla="*/ 86 w 138"/>
                <a:gd name="T41" fmla="*/ 6 h 150"/>
                <a:gd name="T42" fmla="*/ 86 w 138"/>
                <a:gd name="T43" fmla="*/ 10 h 150"/>
                <a:gd name="T44" fmla="*/ 86 w 138"/>
                <a:gd name="T45" fmla="*/ 14 h 150"/>
                <a:gd name="T46" fmla="*/ 88 w 138"/>
                <a:gd name="T47" fmla="*/ 20 h 150"/>
                <a:gd name="T48" fmla="*/ 92 w 138"/>
                <a:gd name="T49" fmla="*/ 26 h 150"/>
                <a:gd name="T50" fmla="*/ 92 w 138"/>
                <a:gd name="T51" fmla="*/ 30 h 150"/>
                <a:gd name="T52" fmla="*/ 98 w 138"/>
                <a:gd name="T53" fmla="*/ 40 h 150"/>
                <a:gd name="T54" fmla="*/ 106 w 138"/>
                <a:gd name="T55" fmla="*/ 56 h 150"/>
                <a:gd name="T56" fmla="*/ 114 w 138"/>
                <a:gd name="T57" fmla="*/ 74 h 150"/>
                <a:gd name="T58" fmla="*/ 122 w 138"/>
                <a:gd name="T59" fmla="*/ 92 h 150"/>
                <a:gd name="T60" fmla="*/ 130 w 138"/>
                <a:gd name="T61" fmla="*/ 108 h 150"/>
                <a:gd name="T62" fmla="*/ 136 w 138"/>
                <a:gd name="T63" fmla="*/ 122 h 150"/>
                <a:gd name="T64" fmla="*/ 138 w 138"/>
                <a:gd name="T65" fmla="*/ 128 h 150"/>
                <a:gd name="T66" fmla="*/ 138 w 138"/>
                <a:gd name="T67" fmla="*/ 130 h 150"/>
                <a:gd name="T68" fmla="*/ 136 w 138"/>
                <a:gd name="T69" fmla="*/ 132 h 150"/>
                <a:gd name="T70" fmla="*/ 132 w 138"/>
                <a:gd name="T71" fmla="*/ 138 h 150"/>
                <a:gd name="T72" fmla="*/ 126 w 138"/>
                <a:gd name="T73" fmla="*/ 142 h 150"/>
                <a:gd name="T74" fmla="*/ 120 w 138"/>
                <a:gd name="T75" fmla="*/ 146 h 150"/>
                <a:gd name="T76" fmla="*/ 110 w 138"/>
                <a:gd name="T77" fmla="*/ 150 h 150"/>
                <a:gd name="T78" fmla="*/ 0 w 138"/>
                <a:gd name="T79" fmla="*/ 150 h 15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38"/>
                <a:gd name="T121" fmla="*/ 0 h 150"/>
                <a:gd name="T122" fmla="*/ 138 w 138"/>
                <a:gd name="T123" fmla="*/ 150 h 15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38" h="150">
                  <a:moveTo>
                    <a:pt x="0" y="150"/>
                  </a:moveTo>
                  <a:lnTo>
                    <a:pt x="0" y="0"/>
                  </a:lnTo>
                  <a:lnTo>
                    <a:pt x="2" y="0"/>
                  </a:lnTo>
                  <a:lnTo>
                    <a:pt x="6" y="2"/>
                  </a:lnTo>
                  <a:lnTo>
                    <a:pt x="12" y="2"/>
                  </a:lnTo>
                  <a:lnTo>
                    <a:pt x="18" y="2"/>
                  </a:lnTo>
                  <a:lnTo>
                    <a:pt x="22" y="2"/>
                  </a:lnTo>
                  <a:lnTo>
                    <a:pt x="26" y="4"/>
                  </a:lnTo>
                  <a:lnTo>
                    <a:pt x="28" y="4"/>
                  </a:lnTo>
                  <a:lnTo>
                    <a:pt x="30" y="6"/>
                  </a:lnTo>
                  <a:lnTo>
                    <a:pt x="34" y="8"/>
                  </a:lnTo>
                  <a:lnTo>
                    <a:pt x="38" y="10"/>
                  </a:lnTo>
                  <a:lnTo>
                    <a:pt x="44" y="10"/>
                  </a:lnTo>
                  <a:lnTo>
                    <a:pt x="68" y="4"/>
                  </a:lnTo>
                  <a:lnTo>
                    <a:pt x="70" y="4"/>
                  </a:lnTo>
                  <a:lnTo>
                    <a:pt x="72" y="2"/>
                  </a:lnTo>
                  <a:lnTo>
                    <a:pt x="76" y="2"/>
                  </a:lnTo>
                  <a:lnTo>
                    <a:pt x="80" y="4"/>
                  </a:lnTo>
                  <a:lnTo>
                    <a:pt x="86" y="6"/>
                  </a:lnTo>
                  <a:lnTo>
                    <a:pt x="86" y="10"/>
                  </a:lnTo>
                  <a:lnTo>
                    <a:pt x="86" y="14"/>
                  </a:lnTo>
                  <a:lnTo>
                    <a:pt x="88" y="20"/>
                  </a:lnTo>
                  <a:lnTo>
                    <a:pt x="92" y="26"/>
                  </a:lnTo>
                  <a:lnTo>
                    <a:pt x="92" y="30"/>
                  </a:lnTo>
                  <a:lnTo>
                    <a:pt x="98" y="40"/>
                  </a:lnTo>
                  <a:lnTo>
                    <a:pt x="106" y="56"/>
                  </a:lnTo>
                  <a:lnTo>
                    <a:pt x="114" y="74"/>
                  </a:lnTo>
                  <a:lnTo>
                    <a:pt x="122" y="92"/>
                  </a:lnTo>
                  <a:lnTo>
                    <a:pt x="130" y="108"/>
                  </a:lnTo>
                  <a:lnTo>
                    <a:pt x="136" y="122"/>
                  </a:lnTo>
                  <a:lnTo>
                    <a:pt x="138" y="128"/>
                  </a:lnTo>
                  <a:lnTo>
                    <a:pt x="138" y="130"/>
                  </a:lnTo>
                  <a:lnTo>
                    <a:pt x="136" y="132"/>
                  </a:lnTo>
                  <a:lnTo>
                    <a:pt x="132" y="138"/>
                  </a:lnTo>
                  <a:lnTo>
                    <a:pt x="126" y="142"/>
                  </a:lnTo>
                  <a:lnTo>
                    <a:pt x="120" y="146"/>
                  </a:lnTo>
                  <a:lnTo>
                    <a:pt x="110" y="150"/>
                  </a:lnTo>
                  <a:lnTo>
                    <a:pt x="0" y="15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57" name="Freeform 305"/>
            <p:cNvSpPr>
              <a:spLocks/>
            </p:cNvSpPr>
            <p:nvPr/>
          </p:nvSpPr>
          <p:spPr bwMode="gray">
            <a:xfrm>
              <a:off x="1255" y="2692"/>
              <a:ext cx="40" cy="50"/>
            </a:xfrm>
            <a:custGeom>
              <a:avLst/>
              <a:gdLst>
                <a:gd name="T0" fmla="*/ 0 w 40"/>
                <a:gd name="T1" fmla="*/ 0 h 50"/>
                <a:gd name="T2" fmla="*/ 0 w 40"/>
                <a:gd name="T3" fmla="*/ 8 h 50"/>
                <a:gd name="T4" fmla="*/ 0 w 40"/>
                <a:gd name="T5" fmla="*/ 10 h 50"/>
                <a:gd name="T6" fmla="*/ 2 w 40"/>
                <a:gd name="T7" fmla="*/ 12 h 50"/>
                <a:gd name="T8" fmla="*/ 2 w 40"/>
                <a:gd name="T9" fmla="*/ 16 h 50"/>
                <a:gd name="T10" fmla="*/ 4 w 40"/>
                <a:gd name="T11" fmla="*/ 20 h 50"/>
                <a:gd name="T12" fmla="*/ 6 w 40"/>
                <a:gd name="T13" fmla="*/ 24 h 50"/>
                <a:gd name="T14" fmla="*/ 8 w 40"/>
                <a:gd name="T15" fmla="*/ 28 h 50"/>
                <a:gd name="T16" fmla="*/ 10 w 40"/>
                <a:gd name="T17" fmla="*/ 30 h 50"/>
                <a:gd name="T18" fmla="*/ 14 w 40"/>
                <a:gd name="T19" fmla="*/ 34 h 50"/>
                <a:gd name="T20" fmla="*/ 16 w 40"/>
                <a:gd name="T21" fmla="*/ 38 h 50"/>
                <a:gd name="T22" fmla="*/ 22 w 40"/>
                <a:gd name="T23" fmla="*/ 42 h 50"/>
                <a:gd name="T24" fmla="*/ 26 w 40"/>
                <a:gd name="T25" fmla="*/ 44 h 50"/>
                <a:gd name="T26" fmla="*/ 30 w 40"/>
                <a:gd name="T27" fmla="*/ 48 h 50"/>
                <a:gd name="T28" fmla="*/ 32 w 40"/>
                <a:gd name="T29" fmla="*/ 50 h 50"/>
                <a:gd name="T30" fmla="*/ 32 w 40"/>
                <a:gd name="T31" fmla="*/ 50 h 50"/>
                <a:gd name="T32" fmla="*/ 34 w 40"/>
                <a:gd name="T33" fmla="*/ 50 h 50"/>
                <a:gd name="T34" fmla="*/ 36 w 40"/>
                <a:gd name="T35" fmla="*/ 48 h 50"/>
                <a:gd name="T36" fmla="*/ 38 w 40"/>
                <a:gd name="T37" fmla="*/ 44 h 50"/>
                <a:gd name="T38" fmla="*/ 40 w 40"/>
                <a:gd name="T39" fmla="*/ 32 h 50"/>
                <a:gd name="T40" fmla="*/ 38 w 40"/>
                <a:gd name="T41" fmla="*/ 28 h 50"/>
                <a:gd name="T42" fmla="*/ 32 w 40"/>
                <a:gd name="T43" fmla="*/ 18 h 50"/>
                <a:gd name="T44" fmla="*/ 26 w 40"/>
                <a:gd name="T45" fmla="*/ 8 h 50"/>
                <a:gd name="T46" fmla="*/ 22 w 40"/>
                <a:gd name="T47" fmla="*/ 0 h 50"/>
                <a:gd name="T48" fmla="*/ 22 w 40"/>
                <a:gd name="T49" fmla="*/ 0 h 50"/>
                <a:gd name="T50" fmla="*/ 18 w 40"/>
                <a:gd name="T51" fmla="*/ 0 h 50"/>
                <a:gd name="T52" fmla="*/ 12 w 40"/>
                <a:gd name="T53" fmla="*/ 0 h 50"/>
                <a:gd name="T54" fmla="*/ 8 w 40"/>
                <a:gd name="T55" fmla="*/ 0 h 50"/>
                <a:gd name="T56" fmla="*/ 2 w 40"/>
                <a:gd name="T57" fmla="*/ 0 h 50"/>
                <a:gd name="T58" fmla="*/ 0 w 40"/>
                <a:gd name="T59" fmla="*/ 0 h 50"/>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40"/>
                <a:gd name="T91" fmla="*/ 0 h 50"/>
                <a:gd name="T92" fmla="*/ 40 w 40"/>
                <a:gd name="T93" fmla="*/ 50 h 50"/>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40" h="50">
                  <a:moveTo>
                    <a:pt x="0" y="0"/>
                  </a:moveTo>
                  <a:lnTo>
                    <a:pt x="0" y="8"/>
                  </a:lnTo>
                  <a:lnTo>
                    <a:pt x="0" y="10"/>
                  </a:lnTo>
                  <a:lnTo>
                    <a:pt x="2" y="12"/>
                  </a:lnTo>
                  <a:lnTo>
                    <a:pt x="2" y="16"/>
                  </a:lnTo>
                  <a:lnTo>
                    <a:pt x="4" y="20"/>
                  </a:lnTo>
                  <a:lnTo>
                    <a:pt x="6" y="24"/>
                  </a:lnTo>
                  <a:lnTo>
                    <a:pt x="8" y="28"/>
                  </a:lnTo>
                  <a:lnTo>
                    <a:pt x="10" y="30"/>
                  </a:lnTo>
                  <a:lnTo>
                    <a:pt x="14" y="34"/>
                  </a:lnTo>
                  <a:lnTo>
                    <a:pt x="16" y="38"/>
                  </a:lnTo>
                  <a:lnTo>
                    <a:pt x="22" y="42"/>
                  </a:lnTo>
                  <a:lnTo>
                    <a:pt x="26" y="44"/>
                  </a:lnTo>
                  <a:lnTo>
                    <a:pt x="30" y="48"/>
                  </a:lnTo>
                  <a:lnTo>
                    <a:pt x="32" y="50"/>
                  </a:lnTo>
                  <a:lnTo>
                    <a:pt x="34" y="50"/>
                  </a:lnTo>
                  <a:lnTo>
                    <a:pt x="36" y="48"/>
                  </a:lnTo>
                  <a:lnTo>
                    <a:pt x="38" y="44"/>
                  </a:lnTo>
                  <a:lnTo>
                    <a:pt x="40" y="32"/>
                  </a:lnTo>
                  <a:lnTo>
                    <a:pt x="38" y="28"/>
                  </a:lnTo>
                  <a:lnTo>
                    <a:pt x="32" y="18"/>
                  </a:lnTo>
                  <a:lnTo>
                    <a:pt x="26" y="8"/>
                  </a:lnTo>
                  <a:lnTo>
                    <a:pt x="22" y="0"/>
                  </a:lnTo>
                  <a:lnTo>
                    <a:pt x="18" y="0"/>
                  </a:lnTo>
                  <a:lnTo>
                    <a:pt x="12" y="0"/>
                  </a:lnTo>
                  <a:lnTo>
                    <a:pt x="8" y="0"/>
                  </a:lnTo>
                  <a:lnTo>
                    <a:pt x="2" y="0"/>
                  </a:lnTo>
                  <a:lnTo>
                    <a:pt x="0"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58" name="Freeform 306"/>
            <p:cNvSpPr>
              <a:spLocks/>
            </p:cNvSpPr>
            <p:nvPr/>
          </p:nvSpPr>
          <p:spPr bwMode="gray">
            <a:xfrm>
              <a:off x="1393" y="3266"/>
              <a:ext cx="86" cy="182"/>
            </a:xfrm>
            <a:custGeom>
              <a:avLst/>
              <a:gdLst>
                <a:gd name="T0" fmla="*/ 78 w 86"/>
                <a:gd name="T1" fmla="*/ 0 h 182"/>
                <a:gd name="T2" fmla="*/ 72 w 86"/>
                <a:gd name="T3" fmla="*/ 4 h 182"/>
                <a:gd name="T4" fmla="*/ 64 w 86"/>
                <a:gd name="T5" fmla="*/ 12 h 182"/>
                <a:gd name="T6" fmla="*/ 60 w 86"/>
                <a:gd name="T7" fmla="*/ 20 h 182"/>
                <a:gd name="T8" fmla="*/ 56 w 86"/>
                <a:gd name="T9" fmla="*/ 24 h 182"/>
                <a:gd name="T10" fmla="*/ 48 w 86"/>
                <a:gd name="T11" fmla="*/ 32 h 182"/>
                <a:gd name="T12" fmla="*/ 40 w 86"/>
                <a:gd name="T13" fmla="*/ 42 h 182"/>
                <a:gd name="T14" fmla="*/ 34 w 86"/>
                <a:gd name="T15" fmla="*/ 50 h 182"/>
                <a:gd name="T16" fmla="*/ 28 w 86"/>
                <a:gd name="T17" fmla="*/ 54 h 182"/>
                <a:gd name="T18" fmla="*/ 24 w 86"/>
                <a:gd name="T19" fmla="*/ 54 h 182"/>
                <a:gd name="T20" fmla="*/ 22 w 86"/>
                <a:gd name="T21" fmla="*/ 54 h 182"/>
                <a:gd name="T22" fmla="*/ 16 w 86"/>
                <a:gd name="T23" fmla="*/ 54 h 182"/>
                <a:gd name="T24" fmla="*/ 10 w 86"/>
                <a:gd name="T25" fmla="*/ 60 h 182"/>
                <a:gd name="T26" fmla="*/ 6 w 86"/>
                <a:gd name="T27" fmla="*/ 68 h 182"/>
                <a:gd name="T28" fmla="*/ 6 w 86"/>
                <a:gd name="T29" fmla="*/ 82 h 182"/>
                <a:gd name="T30" fmla="*/ 4 w 86"/>
                <a:gd name="T31" fmla="*/ 90 h 182"/>
                <a:gd name="T32" fmla="*/ 6 w 86"/>
                <a:gd name="T33" fmla="*/ 92 h 182"/>
                <a:gd name="T34" fmla="*/ 8 w 86"/>
                <a:gd name="T35" fmla="*/ 92 h 182"/>
                <a:gd name="T36" fmla="*/ 14 w 86"/>
                <a:gd name="T37" fmla="*/ 100 h 182"/>
                <a:gd name="T38" fmla="*/ 14 w 86"/>
                <a:gd name="T39" fmla="*/ 106 h 182"/>
                <a:gd name="T40" fmla="*/ 10 w 86"/>
                <a:gd name="T41" fmla="*/ 110 h 182"/>
                <a:gd name="T42" fmla="*/ 6 w 86"/>
                <a:gd name="T43" fmla="*/ 116 h 182"/>
                <a:gd name="T44" fmla="*/ 0 w 86"/>
                <a:gd name="T45" fmla="*/ 138 h 182"/>
                <a:gd name="T46" fmla="*/ 6 w 86"/>
                <a:gd name="T47" fmla="*/ 172 h 182"/>
                <a:gd name="T48" fmla="*/ 8 w 86"/>
                <a:gd name="T49" fmla="*/ 172 h 182"/>
                <a:gd name="T50" fmla="*/ 16 w 86"/>
                <a:gd name="T51" fmla="*/ 172 h 182"/>
                <a:gd name="T52" fmla="*/ 22 w 86"/>
                <a:gd name="T53" fmla="*/ 172 h 182"/>
                <a:gd name="T54" fmla="*/ 20 w 86"/>
                <a:gd name="T55" fmla="*/ 174 h 182"/>
                <a:gd name="T56" fmla="*/ 24 w 86"/>
                <a:gd name="T57" fmla="*/ 178 h 182"/>
                <a:gd name="T58" fmla="*/ 28 w 86"/>
                <a:gd name="T59" fmla="*/ 182 h 182"/>
                <a:gd name="T60" fmla="*/ 36 w 86"/>
                <a:gd name="T61" fmla="*/ 182 h 182"/>
                <a:gd name="T62" fmla="*/ 44 w 86"/>
                <a:gd name="T63" fmla="*/ 178 h 182"/>
                <a:gd name="T64" fmla="*/ 50 w 86"/>
                <a:gd name="T65" fmla="*/ 164 h 182"/>
                <a:gd name="T66" fmla="*/ 58 w 86"/>
                <a:gd name="T67" fmla="*/ 134 h 182"/>
                <a:gd name="T68" fmla="*/ 58 w 86"/>
                <a:gd name="T69" fmla="*/ 126 h 182"/>
                <a:gd name="T70" fmla="*/ 60 w 86"/>
                <a:gd name="T71" fmla="*/ 120 h 182"/>
                <a:gd name="T72" fmla="*/ 66 w 86"/>
                <a:gd name="T73" fmla="*/ 108 h 182"/>
                <a:gd name="T74" fmla="*/ 72 w 86"/>
                <a:gd name="T75" fmla="*/ 82 h 182"/>
                <a:gd name="T76" fmla="*/ 78 w 86"/>
                <a:gd name="T77" fmla="*/ 54 h 182"/>
                <a:gd name="T78" fmla="*/ 78 w 86"/>
                <a:gd name="T79" fmla="*/ 50 h 182"/>
                <a:gd name="T80" fmla="*/ 82 w 86"/>
                <a:gd name="T81" fmla="*/ 40 h 182"/>
                <a:gd name="T82" fmla="*/ 84 w 86"/>
                <a:gd name="T83" fmla="*/ 28 h 182"/>
                <a:gd name="T84" fmla="*/ 84 w 86"/>
                <a:gd name="T85" fmla="*/ 20 h 182"/>
                <a:gd name="T86" fmla="*/ 86 w 86"/>
                <a:gd name="T87" fmla="*/ 12 h 182"/>
                <a:gd name="T88" fmla="*/ 86 w 86"/>
                <a:gd name="T89" fmla="*/ 4 h 182"/>
                <a:gd name="T90" fmla="*/ 78 w 86"/>
                <a:gd name="T91" fmla="*/ 0 h 182"/>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6"/>
                <a:gd name="T139" fmla="*/ 0 h 182"/>
                <a:gd name="T140" fmla="*/ 86 w 86"/>
                <a:gd name="T141" fmla="*/ 182 h 182"/>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6" h="182">
                  <a:moveTo>
                    <a:pt x="78" y="0"/>
                  </a:moveTo>
                  <a:lnTo>
                    <a:pt x="78" y="0"/>
                  </a:lnTo>
                  <a:lnTo>
                    <a:pt x="76" y="2"/>
                  </a:lnTo>
                  <a:lnTo>
                    <a:pt x="72" y="4"/>
                  </a:lnTo>
                  <a:lnTo>
                    <a:pt x="68" y="6"/>
                  </a:lnTo>
                  <a:lnTo>
                    <a:pt x="64" y="12"/>
                  </a:lnTo>
                  <a:lnTo>
                    <a:pt x="62" y="20"/>
                  </a:lnTo>
                  <a:lnTo>
                    <a:pt x="60" y="20"/>
                  </a:lnTo>
                  <a:lnTo>
                    <a:pt x="58" y="22"/>
                  </a:lnTo>
                  <a:lnTo>
                    <a:pt x="56" y="24"/>
                  </a:lnTo>
                  <a:lnTo>
                    <a:pt x="52" y="28"/>
                  </a:lnTo>
                  <a:lnTo>
                    <a:pt x="48" y="32"/>
                  </a:lnTo>
                  <a:lnTo>
                    <a:pt x="44" y="36"/>
                  </a:lnTo>
                  <a:lnTo>
                    <a:pt x="40" y="42"/>
                  </a:lnTo>
                  <a:lnTo>
                    <a:pt x="38" y="46"/>
                  </a:lnTo>
                  <a:lnTo>
                    <a:pt x="34" y="50"/>
                  </a:lnTo>
                  <a:lnTo>
                    <a:pt x="30" y="52"/>
                  </a:lnTo>
                  <a:lnTo>
                    <a:pt x="28" y="54"/>
                  </a:lnTo>
                  <a:lnTo>
                    <a:pt x="26" y="54"/>
                  </a:lnTo>
                  <a:lnTo>
                    <a:pt x="24" y="54"/>
                  </a:lnTo>
                  <a:lnTo>
                    <a:pt x="22" y="54"/>
                  </a:lnTo>
                  <a:lnTo>
                    <a:pt x="20" y="54"/>
                  </a:lnTo>
                  <a:lnTo>
                    <a:pt x="16" y="54"/>
                  </a:lnTo>
                  <a:lnTo>
                    <a:pt x="14" y="56"/>
                  </a:lnTo>
                  <a:lnTo>
                    <a:pt x="10" y="60"/>
                  </a:lnTo>
                  <a:lnTo>
                    <a:pt x="8" y="64"/>
                  </a:lnTo>
                  <a:lnTo>
                    <a:pt x="6" y="68"/>
                  </a:lnTo>
                  <a:lnTo>
                    <a:pt x="6" y="76"/>
                  </a:lnTo>
                  <a:lnTo>
                    <a:pt x="6" y="82"/>
                  </a:lnTo>
                  <a:lnTo>
                    <a:pt x="6" y="88"/>
                  </a:lnTo>
                  <a:lnTo>
                    <a:pt x="4" y="90"/>
                  </a:lnTo>
                  <a:lnTo>
                    <a:pt x="6" y="90"/>
                  </a:lnTo>
                  <a:lnTo>
                    <a:pt x="6" y="92"/>
                  </a:lnTo>
                  <a:lnTo>
                    <a:pt x="8" y="92"/>
                  </a:lnTo>
                  <a:lnTo>
                    <a:pt x="12" y="96"/>
                  </a:lnTo>
                  <a:lnTo>
                    <a:pt x="14" y="100"/>
                  </a:lnTo>
                  <a:lnTo>
                    <a:pt x="14" y="102"/>
                  </a:lnTo>
                  <a:lnTo>
                    <a:pt x="14" y="106"/>
                  </a:lnTo>
                  <a:lnTo>
                    <a:pt x="12" y="108"/>
                  </a:lnTo>
                  <a:lnTo>
                    <a:pt x="10" y="110"/>
                  </a:lnTo>
                  <a:lnTo>
                    <a:pt x="8" y="112"/>
                  </a:lnTo>
                  <a:lnTo>
                    <a:pt x="6" y="116"/>
                  </a:lnTo>
                  <a:lnTo>
                    <a:pt x="2" y="124"/>
                  </a:lnTo>
                  <a:lnTo>
                    <a:pt x="0" y="138"/>
                  </a:lnTo>
                  <a:lnTo>
                    <a:pt x="0" y="154"/>
                  </a:lnTo>
                  <a:lnTo>
                    <a:pt x="6" y="172"/>
                  </a:lnTo>
                  <a:lnTo>
                    <a:pt x="8" y="172"/>
                  </a:lnTo>
                  <a:lnTo>
                    <a:pt x="12" y="172"/>
                  </a:lnTo>
                  <a:lnTo>
                    <a:pt x="16" y="172"/>
                  </a:lnTo>
                  <a:lnTo>
                    <a:pt x="20" y="172"/>
                  </a:lnTo>
                  <a:lnTo>
                    <a:pt x="22" y="172"/>
                  </a:lnTo>
                  <a:lnTo>
                    <a:pt x="20" y="174"/>
                  </a:lnTo>
                  <a:lnTo>
                    <a:pt x="22" y="176"/>
                  </a:lnTo>
                  <a:lnTo>
                    <a:pt x="24" y="178"/>
                  </a:lnTo>
                  <a:lnTo>
                    <a:pt x="26" y="180"/>
                  </a:lnTo>
                  <a:lnTo>
                    <a:pt x="28" y="182"/>
                  </a:lnTo>
                  <a:lnTo>
                    <a:pt x="32" y="182"/>
                  </a:lnTo>
                  <a:lnTo>
                    <a:pt x="36" y="182"/>
                  </a:lnTo>
                  <a:lnTo>
                    <a:pt x="40" y="182"/>
                  </a:lnTo>
                  <a:lnTo>
                    <a:pt x="44" y="178"/>
                  </a:lnTo>
                  <a:lnTo>
                    <a:pt x="46" y="172"/>
                  </a:lnTo>
                  <a:lnTo>
                    <a:pt x="50" y="164"/>
                  </a:lnTo>
                  <a:lnTo>
                    <a:pt x="56" y="146"/>
                  </a:lnTo>
                  <a:lnTo>
                    <a:pt x="58" y="134"/>
                  </a:lnTo>
                  <a:lnTo>
                    <a:pt x="60" y="128"/>
                  </a:lnTo>
                  <a:lnTo>
                    <a:pt x="58" y="126"/>
                  </a:lnTo>
                  <a:lnTo>
                    <a:pt x="58" y="124"/>
                  </a:lnTo>
                  <a:lnTo>
                    <a:pt x="60" y="120"/>
                  </a:lnTo>
                  <a:lnTo>
                    <a:pt x="62" y="114"/>
                  </a:lnTo>
                  <a:lnTo>
                    <a:pt x="66" y="108"/>
                  </a:lnTo>
                  <a:lnTo>
                    <a:pt x="70" y="98"/>
                  </a:lnTo>
                  <a:lnTo>
                    <a:pt x="72" y="82"/>
                  </a:lnTo>
                  <a:lnTo>
                    <a:pt x="76" y="66"/>
                  </a:lnTo>
                  <a:lnTo>
                    <a:pt x="78" y="54"/>
                  </a:lnTo>
                  <a:lnTo>
                    <a:pt x="78" y="52"/>
                  </a:lnTo>
                  <a:lnTo>
                    <a:pt x="78" y="50"/>
                  </a:lnTo>
                  <a:lnTo>
                    <a:pt x="80" y="44"/>
                  </a:lnTo>
                  <a:lnTo>
                    <a:pt x="82" y="40"/>
                  </a:lnTo>
                  <a:lnTo>
                    <a:pt x="82" y="34"/>
                  </a:lnTo>
                  <a:lnTo>
                    <a:pt x="84" y="28"/>
                  </a:lnTo>
                  <a:lnTo>
                    <a:pt x="84" y="24"/>
                  </a:lnTo>
                  <a:lnTo>
                    <a:pt x="84" y="20"/>
                  </a:lnTo>
                  <a:lnTo>
                    <a:pt x="86" y="16"/>
                  </a:lnTo>
                  <a:lnTo>
                    <a:pt x="86" y="12"/>
                  </a:lnTo>
                  <a:lnTo>
                    <a:pt x="86" y="8"/>
                  </a:lnTo>
                  <a:lnTo>
                    <a:pt x="86" y="4"/>
                  </a:lnTo>
                  <a:lnTo>
                    <a:pt x="84" y="2"/>
                  </a:lnTo>
                  <a:lnTo>
                    <a:pt x="78"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59" name="Freeform 307"/>
            <p:cNvSpPr>
              <a:spLocks/>
            </p:cNvSpPr>
            <p:nvPr/>
          </p:nvSpPr>
          <p:spPr bwMode="gray">
            <a:xfrm>
              <a:off x="2677" y="3726"/>
              <a:ext cx="58" cy="56"/>
            </a:xfrm>
            <a:custGeom>
              <a:avLst/>
              <a:gdLst>
                <a:gd name="T0" fmla="*/ 10 w 58"/>
                <a:gd name="T1" fmla="*/ 2 h 56"/>
                <a:gd name="T2" fmla="*/ 10 w 58"/>
                <a:gd name="T3" fmla="*/ 2 h 56"/>
                <a:gd name="T4" fmla="*/ 8 w 58"/>
                <a:gd name="T5" fmla="*/ 2 h 56"/>
                <a:gd name="T6" fmla="*/ 6 w 58"/>
                <a:gd name="T7" fmla="*/ 2 h 56"/>
                <a:gd name="T8" fmla="*/ 4 w 58"/>
                <a:gd name="T9" fmla="*/ 4 h 56"/>
                <a:gd name="T10" fmla="*/ 2 w 58"/>
                <a:gd name="T11" fmla="*/ 6 h 56"/>
                <a:gd name="T12" fmla="*/ 0 w 58"/>
                <a:gd name="T13" fmla="*/ 8 h 56"/>
                <a:gd name="T14" fmla="*/ 0 w 58"/>
                <a:gd name="T15" fmla="*/ 14 h 56"/>
                <a:gd name="T16" fmla="*/ 6 w 58"/>
                <a:gd name="T17" fmla="*/ 30 h 56"/>
                <a:gd name="T18" fmla="*/ 6 w 58"/>
                <a:gd name="T19" fmla="*/ 30 h 56"/>
                <a:gd name="T20" fmla="*/ 8 w 58"/>
                <a:gd name="T21" fmla="*/ 32 h 56"/>
                <a:gd name="T22" fmla="*/ 10 w 58"/>
                <a:gd name="T23" fmla="*/ 36 h 56"/>
                <a:gd name="T24" fmla="*/ 14 w 58"/>
                <a:gd name="T25" fmla="*/ 40 h 56"/>
                <a:gd name="T26" fmla="*/ 14 w 58"/>
                <a:gd name="T27" fmla="*/ 44 h 56"/>
                <a:gd name="T28" fmla="*/ 18 w 58"/>
                <a:gd name="T29" fmla="*/ 46 h 56"/>
                <a:gd name="T30" fmla="*/ 22 w 58"/>
                <a:gd name="T31" fmla="*/ 50 h 56"/>
                <a:gd name="T32" fmla="*/ 26 w 58"/>
                <a:gd name="T33" fmla="*/ 52 h 56"/>
                <a:gd name="T34" fmla="*/ 32 w 58"/>
                <a:gd name="T35" fmla="*/ 54 h 56"/>
                <a:gd name="T36" fmla="*/ 36 w 58"/>
                <a:gd name="T37" fmla="*/ 56 h 56"/>
                <a:gd name="T38" fmla="*/ 40 w 58"/>
                <a:gd name="T39" fmla="*/ 54 h 56"/>
                <a:gd name="T40" fmla="*/ 42 w 58"/>
                <a:gd name="T41" fmla="*/ 52 h 56"/>
                <a:gd name="T42" fmla="*/ 46 w 58"/>
                <a:gd name="T43" fmla="*/ 50 h 56"/>
                <a:gd name="T44" fmla="*/ 50 w 58"/>
                <a:gd name="T45" fmla="*/ 44 h 56"/>
                <a:gd name="T46" fmla="*/ 54 w 58"/>
                <a:gd name="T47" fmla="*/ 40 h 56"/>
                <a:gd name="T48" fmla="*/ 56 w 58"/>
                <a:gd name="T49" fmla="*/ 34 h 56"/>
                <a:gd name="T50" fmla="*/ 58 w 58"/>
                <a:gd name="T51" fmla="*/ 30 h 56"/>
                <a:gd name="T52" fmla="*/ 56 w 58"/>
                <a:gd name="T53" fmla="*/ 24 h 56"/>
                <a:gd name="T54" fmla="*/ 56 w 58"/>
                <a:gd name="T55" fmla="*/ 18 h 56"/>
                <a:gd name="T56" fmla="*/ 56 w 58"/>
                <a:gd name="T57" fmla="*/ 12 h 56"/>
                <a:gd name="T58" fmla="*/ 56 w 58"/>
                <a:gd name="T59" fmla="*/ 8 h 56"/>
                <a:gd name="T60" fmla="*/ 56 w 58"/>
                <a:gd name="T61" fmla="*/ 6 h 56"/>
                <a:gd name="T62" fmla="*/ 54 w 58"/>
                <a:gd name="T63" fmla="*/ 6 h 56"/>
                <a:gd name="T64" fmla="*/ 52 w 58"/>
                <a:gd name="T65" fmla="*/ 4 h 56"/>
                <a:gd name="T66" fmla="*/ 50 w 58"/>
                <a:gd name="T67" fmla="*/ 2 h 56"/>
                <a:gd name="T68" fmla="*/ 46 w 58"/>
                <a:gd name="T69" fmla="*/ 0 h 56"/>
                <a:gd name="T70" fmla="*/ 42 w 58"/>
                <a:gd name="T71" fmla="*/ 0 h 56"/>
                <a:gd name="T72" fmla="*/ 40 w 58"/>
                <a:gd name="T73" fmla="*/ 0 h 56"/>
                <a:gd name="T74" fmla="*/ 38 w 58"/>
                <a:gd name="T75" fmla="*/ 2 h 56"/>
                <a:gd name="T76" fmla="*/ 36 w 58"/>
                <a:gd name="T77" fmla="*/ 4 h 56"/>
                <a:gd name="T78" fmla="*/ 34 w 58"/>
                <a:gd name="T79" fmla="*/ 8 h 56"/>
                <a:gd name="T80" fmla="*/ 32 w 58"/>
                <a:gd name="T81" fmla="*/ 10 h 56"/>
                <a:gd name="T82" fmla="*/ 32 w 58"/>
                <a:gd name="T83" fmla="*/ 10 h 56"/>
                <a:gd name="T84" fmla="*/ 16 w 58"/>
                <a:gd name="T85" fmla="*/ 2 h 56"/>
                <a:gd name="T86" fmla="*/ 10 w 58"/>
                <a:gd name="T87" fmla="*/ 2 h 5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58"/>
                <a:gd name="T133" fmla="*/ 0 h 56"/>
                <a:gd name="T134" fmla="*/ 58 w 58"/>
                <a:gd name="T135" fmla="*/ 56 h 5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58" h="56">
                  <a:moveTo>
                    <a:pt x="10" y="2"/>
                  </a:moveTo>
                  <a:lnTo>
                    <a:pt x="10" y="2"/>
                  </a:lnTo>
                  <a:lnTo>
                    <a:pt x="8" y="2"/>
                  </a:lnTo>
                  <a:lnTo>
                    <a:pt x="6" y="2"/>
                  </a:lnTo>
                  <a:lnTo>
                    <a:pt x="4" y="4"/>
                  </a:lnTo>
                  <a:lnTo>
                    <a:pt x="2" y="6"/>
                  </a:lnTo>
                  <a:lnTo>
                    <a:pt x="0" y="8"/>
                  </a:lnTo>
                  <a:lnTo>
                    <a:pt x="0" y="14"/>
                  </a:lnTo>
                  <a:lnTo>
                    <a:pt x="6" y="30"/>
                  </a:lnTo>
                  <a:lnTo>
                    <a:pt x="8" y="32"/>
                  </a:lnTo>
                  <a:lnTo>
                    <a:pt x="10" y="36"/>
                  </a:lnTo>
                  <a:lnTo>
                    <a:pt x="14" y="40"/>
                  </a:lnTo>
                  <a:lnTo>
                    <a:pt x="14" y="44"/>
                  </a:lnTo>
                  <a:lnTo>
                    <a:pt x="18" y="46"/>
                  </a:lnTo>
                  <a:lnTo>
                    <a:pt x="22" y="50"/>
                  </a:lnTo>
                  <a:lnTo>
                    <a:pt x="26" y="52"/>
                  </a:lnTo>
                  <a:lnTo>
                    <a:pt x="32" y="54"/>
                  </a:lnTo>
                  <a:lnTo>
                    <a:pt x="36" y="56"/>
                  </a:lnTo>
                  <a:lnTo>
                    <a:pt x="40" y="54"/>
                  </a:lnTo>
                  <a:lnTo>
                    <a:pt x="42" y="52"/>
                  </a:lnTo>
                  <a:lnTo>
                    <a:pt x="46" y="50"/>
                  </a:lnTo>
                  <a:lnTo>
                    <a:pt x="50" y="44"/>
                  </a:lnTo>
                  <a:lnTo>
                    <a:pt x="54" y="40"/>
                  </a:lnTo>
                  <a:lnTo>
                    <a:pt x="56" y="34"/>
                  </a:lnTo>
                  <a:lnTo>
                    <a:pt x="58" y="30"/>
                  </a:lnTo>
                  <a:lnTo>
                    <a:pt x="56" y="24"/>
                  </a:lnTo>
                  <a:lnTo>
                    <a:pt x="56" y="18"/>
                  </a:lnTo>
                  <a:lnTo>
                    <a:pt x="56" y="12"/>
                  </a:lnTo>
                  <a:lnTo>
                    <a:pt x="56" y="8"/>
                  </a:lnTo>
                  <a:lnTo>
                    <a:pt x="56" y="6"/>
                  </a:lnTo>
                  <a:lnTo>
                    <a:pt x="54" y="6"/>
                  </a:lnTo>
                  <a:lnTo>
                    <a:pt x="52" y="4"/>
                  </a:lnTo>
                  <a:lnTo>
                    <a:pt x="50" y="2"/>
                  </a:lnTo>
                  <a:lnTo>
                    <a:pt x="46" y="0"/>
                  </a:lnTo>
                  <a:lnTo>
                    <a:pt x="42" y="0"/>
                  </a:lnTo>
                  <a:lnTo>
                    <a:pt x="40" y="0"/>
                  </a:lnTo>
                  <a:lnTo>
                    <a:pt x="38" y="2"/>
                  </a:lnTo>
                  <a:lnTo>
                    <a:pt x="36" y="4"/>
                  </a:lnTo>
                  <a:lnTo>
                    <a:pt x="34" y="8"/>
                  </a:lnTo>
                  <a:lnTo>
                    <a:pt x="32" y="10"/>
                  </a:lnTo>
                  <a:lnTo>
                    <a:pt x="16" y="2"/>
                  </a:lnTo>
                  <a:lnTo>
                    <a:pt x="10" y="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60" name="Freeform 308"/>
            <p:cNvSpPr>
              <a:spLocks/>
            </p:cNvSpPr>
            <p:nvPr/>
          </p:nvSpPr>
          <p:spPr bwMode="gray">
            <a:xfrm>
              <a:off x="2731" y="3138"/>
              <a:ext cx="70" cy="54"/>
            </a:xfrm>
            <a:custGeom>
              <a:avLst/>
              <a:gdLst>
                <a:gd name="T0" fmla="*/ 2 w 70"/>
                <a:gd name="T1" fmla="*/ 44 h 54"/>
                <a:gd name="T2" fmla="*/ 34 w 70"/>
                <a:gd name="T3" fmla="*/ 28 h 54"/>
                <a:gd name="T4" fmla="*/ 34 w 70"/>
                <a:gd name="T5" fmla="*/ 28 h 54"/>
                <a:gd name="T6" fmla="*/ 38 w 70"/>
                <a:gd name="T7" fmla="*/ 26 h 54"/>
                <a:gd name="T8" fmla="*/ 40 w 70"/>
                <a:gd name="T9" fmla="*/ 22 h 54"/>
                <a:gd name="T10" fmla="*/ 44 w 70"/>
                <a:gd name="T11" fmla="*/ 18 h 54"/>
                <a:gd name="T12" fmla="*/ 48 w 70"/>
                <a:gd name="T13" fmla="*/ 14 h 54"/>
                <a:gd name="T14" fmla="*/ 52 w 70"/>
                <a:gd name="T15" fmla="*/ 10 h 54"/>
                <a:gd name="T16" fmla="*/ 54 w 70"/>
                <a:gd name="T17" fmla="*/ 4 h 54"/>
                <a:gd name="T18" fmla="*/ 54 w 70"/>
                <a:gd name="T19" fmla="*/ 0 h 54"/>
                <a:gd name="T20" fmla="*/ 64 w 70"/>
                <a:gd name="T21" fmla="*/ 0 h 54"/>
                <a:gd name="T22" fmla="*/ 70 w 70"/>
                <a:gd name="T23" fmla="*/ 8 h 54"/>
                <a:gd name="T24" fmla="*/ 68 w 70"/>
                <a:gd name="T25" fmla="*/ 12 h 54"/>
                <a:gd name="T26" fmla="*/ 64 w 70"/>
                <a:gd name="T27" fmla="*/ 22 h 54"/>
                <a:gd name="T28" fmla="*/ 56 w 70"/>
                <a:gd name="T29" fmla="*/ 32 h 54"/>
                <a:gd name="T30" fmla="*/ 46 w 70"/>
                <a:gd name="T31" fmla="*/ 42 h 54"/>
                <a:gd name="T32" fmla="*/ 28 w 70"/>
                <a:gd name="T33" fmla="*/ 50 h 54"/>
                <a:gd name="T34" fmla="*/ 16 w 70"/>
                <a:gd name="T35" fmla="*/ 54 h 54"/>
                <a:gd name="T36" fmla="*/ 10 w 70"/>
                <a:gd name="T37" fmla="*/ 54 h 54"/>
                <a:gd name="T38" fmla="*/ 10 w 70"/>
                <a:gd name="T39" fmla="*/ 54 h 54"/>
                <a:gd name="T40" fmla="*/ 8 w 70"/>
                <a:gd name="T41" fmla="*/ 54 h 54"/>
                <a:gd name="T42" fmla="*/ 6 w 70"/>
                <a:gd name="T43" fmla="*/ 54 h 54"/>
                <a:gd name="T44" fmla="*/ 4 w 70"/>
                <a:gd name="T45" fmla="*/ 52 h 54"/>
                <a:gd name="T46" fmla="*/ 2 w 70"/>
                <a:gd name="T47" fmla="*/ 52 h 54"/>
                <a:gd name="T48" fmla="*/ 0 w 70"/>
                <a:gd name="T49" fmla="*/ 50 h 54"/>
                <a:gd name="T50" fmla="*/ 0 w 70"/>
                <a:gd name="T51" fmla="*/ 48 h 54"/>
                <a:gd name="T52" fmla="*/ 2 w 70"/>
                <a:gd name="T53" fmla="*/ 44 h 54"/>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70"/>
                <a:gd name="T82" fmla="*/ 0 h 54"/>
                <a:gd name="T83" fmla="*/ 70 w 70"/>
                <a:gd name="T84" fmla="*/ 54 h 54"/>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70" h="54">
                  <a:moveTo>
                    <a:pt x="2" y="44"/>
                  </a:moveTo>
                  <a:lnTo>
                    <a:pt x="34" y="28"/>
                  </a:lnTo>
                  <a:lnTo>
                    <a:pt x="38" y="26"/>
                  </a:lnTo>
                  <a:lnTo>
                    <a:pt x="40" y="22"/>
                  </a:lnTo>
                  <a:lnTo>
                    <a:pt x="44" y="18"/>
                  </a:lnTo>
                  <a:lnTo>
                    <a:pt x="48" y="14"/>
                  </a:lnTo>
                  <a:lnTo>
                    <a:pt x="52" y="10"/>
                  </a:lnTo>
                  <a:lnTo>
                    <a:pt x="54" y="4"/>
                  </a:lnTo>
                  <a:lnTo>
                    <a:pt x="54" y="0"/>
                  </a:lnTo>
                  <a:lnTo>
                    <a:pt x="64" y="0"/>
                  </a:lnTo>
                  <a:lnTo>
                    <a:pt x="70" y="8"/>
                  </a:lnTo>
                  <a:lnTo>
                    <a:pt x="68" y="12"/>
                  </a:lnTo>
                  <a:lnTo>
                    <a:pt x="64" y="22"/>
                  </a:lnTo>
                  <a:lnTo>
                    <a:pt x="56" y="32"/>
                  </a:lnTo>
                  <a:lnTo>
                    <a:pt x="46" y="42"/>
                  </a:lnTo>
                  <a:lnTo>
                    <a:pt x="28" y="50"/>
                  </a:lnTo>
                  <a:lnTo>
                    <a:pt x="16" y="54"/>
                  </a:lnTo>
                  <a:lnTo>
                    <a:pt x="10" y="54"/>
                  </a:lnTo>
                  <a:lnTo>
                    <a:pt x="8" y="54"/>
                  </a:lnTo>
                  <a:lnTo>
                    <a:pt x="6" y="54"/>
                  </a:lnTo>
                  <a:lnTo>
                    <a:pt x="4" y="52"/>
                  </a:lnTo>
                  <a:lnTo>
                    <a:pt x="2" y="52"/>
                  </a:lnTo>
                  <a:lnTo>
                    <a:pt x="0" y="50"/>
                  </a:lnTo>
                  <a:lnTo>
                    <a:pt x="0" y="48"/>
                  </a:lnTo>
                  <a:lnTo>
                    <a:pt x="2" y="4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61" name="Freeform 309"/>
            <p:cNvSpPr>
              <a:spLocks/>
            </p:cNvSpPr>
            <p:nvPr/>
          </p:nvSpPr>
          <p:spPr bwMode="gray">
            <a:xfrm>
              <a:off x="2957" y="3706"/>
              <a:ext cx="74" cy="110"/>
            </a:xfrm>
            <a:custGeom>
              <a:avLst/>
              <a:gdLst>
                <a:gd name="T0" fmla="*/ 8 w 74"/>
                <a:gd name="T1" fmla="*/ 0 h 110"/>
                <a:gd name="T2" fmla="*/ 4 w 74"/>
                <a:gd name="T3" fmla="*/ 2 h 110"/>
                <a:gd name="T4" fmla="*/ 2 w 74"/>
                <a:gd name="T5" fmla="*/ 4 h 110"/>
                <a:gd name="T6" fmla="*/ 2 w 74"/>
                <a:gd name="T7" fmla="*/ 12 h 110"/>
                <a:gd name="T8" fmla="*/ 8 w 74"/>
                <a:gd name="T9" fmla="*/ 20 h 110"/>
                <a:gd name="T10" fmla="*/ 14 w 74"/>
                <a:gd name="T11" fmla="*/ 30 h 110"/>
                <a:gd name="T12" fmla="*/ 20 w 74"/>
                <a:gd name="T13" fmla="*/ 38 h 110"/>
                <a:gd name="T14" fmla="*/ 22 w 74"/>
                <a:gd name="T15" fmla="*/ 40 h 110"/>
                <a:gd name="T16" fmla="*/ 22 w 74"/>
                <a:gd name="T17" fmla="*/ 54 h 110"/>
                <a:gd name="T18" fmla="*/ 18 w 74"/>
                <a:gd name="T19" fmla="*/ 74 h 110"/>
                <a:gd name="T20" fmla="*/ 18 w 74"/>
                <a:gd name="T21" fmla="*/ 78 h 110"/>
                <a:gd name="T22" fmla="*/ 22 w 74"/>
                <a:gd name="T23" fmla="*/ 84 h 110"/>
                <a:gd name="T24" fmla="*/ 28 w 74"/>
                <a:gd name="T25" fmla="*/ 92 h 110"/>
                <a:gd name="T26" fmla="*/ 32 w 74"/>
                <a:gd name="T27" fmla="*/ 102 h 110"/>
                <a:gd name="T28" fmla="*/ 36 w 74"/>
                <a:gd name="T29" fmla="*/ 110 h 110"/>
                <a:gd name="T30" fmla="*/ 38 w 74"/>
                <a:gd name="T31" fmla="*/ 110 h 110"/>
                <a:gd name="T32" fmla="*/ 40 w 74"/>
                <a:gd name="T33" fmla="*/ 102 h 110"/>
                <a:gd name="T34" fmla="*/ 46 w 74"/>
                <a:gd name="T35" fmla="*/ 90 h 110"/>
                <a:gd name="T36" fmla="*/ 54 w 74"/>
                <a:gd name="T37" fmla="*/ 82 h 110"/>
                <a:gd name="T38" fmla="*/ 60 w 74"/>
                <a:gd name="T39" fmla="*/ 78 h 110"/>
                <a:gd name="T40" fmla="*/ 66 w 74"/>
                <a:gd name="T41" fmla="*/ 68 h 110"/>
                <a:gd name="T42" fmla="*/ 70 w 74"/>
                <a:gd name="T43" fmla="*/ 58 h 110"/>
                <a:gd name="T44" fmla="*/ 72 w 74"/>
                <a:gd name="T45" fmla="*/ 50 h 110"/>
                <a:gd name="T46" fmla="*/ 72 w 74"/>
                <a:gd name="T47" fmla="*/ 50 h 110"/>
                <a:gd name="T48" fmla="*/ 64 w 74"/>
                <a:gd name="T49" fmla="*/ 52 h 110"/>
                <a:gd name="T50" fmla="*/ 54 w 74"/>
                <a:gd name="T51" fmla="*/ 52 h 110"/>
                <a:gd name="T52" fmla="*/ 46 w 74"/>
                <a:gd name="T53" fmla="*/ 48 h 110"/>
                <a:gd name="T54" fmla="*/ 38 w 74"/>
                <a:gd name="T55" fmla="*/ 40 h 110"/>
                <a:gd name="T56" fmla="*/ 34 w 74"/>
                <a:gd name="T57" fmla="*/ 32 h 110"/>
                <a:gd name="T58" fmla="*/ 32 w 74"/>
                <a:gd name="T59" fmla="*/ 28 h 110"/>
                <a:gd name="T60" fmla="*/ 18 w 74"/>
                <a:gd name="T61" fmla="*/ 10 h 110"/>
                <a:gd name="T62" fmla="*/ 18 w 74"/>
                <a:gd name="T63" fmla="*/ 6 h 110"/>
                <a:gd name="T64" fmla="*/ 12 w 74"/>
                <a:gd name="T65" fmla="*/ 2 h 11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74"/>
                <a:gd name="T100" fmla="*/ 0 h 110"/>
                <a:gd name="T101" fmla="*/ 74 w 74"/>
                <a:gd name="T102" fmla="*/ 110 h 110"/>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74" h="110">
                  <a:moveTo>
                    <a:pt x="10" y="0"/>
                  </a:moveTo>
                  <a:lnTo>
                    <a:pt x="8" y="0"/>
                  </a:lnTo>
                  <a:lnTo>
                    <a:pt x="6" y="2"/>
                  </a:lnTo>
                  <a:lnTo>
                    <a:pt x="4" y="2"/>
                  </a:lnTo>
                  <a:lnTo>
                    <a:pt x="2" y="2"/>
                  </a:lnTo>
                  <a:lnTo>
                    <a:pt x="2" y="4"/>
                  </a:lnTo>
                  <a:lnTo>
                    <a:pt x="0" y="8"/>
                  </a:lnTo>
                  <a:lnTo>
                    <a:pt x="2" y="12"/>
                  </a:lnTo>
                  <a:lnTo>
                    <a:pt x="4" y="16"/>
                  </a:lnTo>
                  <a:lnTo>
                    <a:pt x="8" y="20"/>
                  </a:lnTo>
                  <a:lnTo>
                    <a:pt x="10" y="26"/>
                  </a:lnTo>
                  <a:lnTo>
                    <a:pt x="14" y="30"/>
                  </a:lnTo>
                  <a:lnTo>
                    <a:pt x="16" y="34"/>
                  </a:lnTo>
                  <a:lnTo>
                    <a:pt x="20" y="38"/>
                  </a:lnTo>
                  <a:lnTo>
                    <a:pt x="22" y="40"/>
                  </a:lnTo>
                  <a:lnTo>
                    <a:pt x="22" y="44"/>
                  </a:lnTo>
                  <a:lnTo>
                    <a:pt x="22" y="54"/>
                  </a:lnTo>
                  <a:lnTo>
                    <a:pt x="20" y="64"/>
                  </a:lnTo>
                  <a:lnTo>
                    <a:pt x="18" y="74"/>
                  </a:lnTo>
                  <a:lnTo>
                    <a:pt x="18" y="78"/>
                  </a:lnTo>
                  <a:lnTo>
                    <a:pt x="18" y="80"/>
                  </a:lnTo>
                  <a:lnTo>
                    <a:pt x="22" y="84"/>
                  </a:lnTo>
                  <a:lnTo>
                    <a:pt x="24" y="88"/>
                  </a:lnTo>
                  <a:lnTo>
                    <a:pt x="28" y="92"/>
                  </a:lnTo>
                  <a:lnTo>
                    <a:pt x="30" y="96"/>
                  </a:lnTo>
                  <a:lnTo>
                    <a:pt x="32" y="102"/>
                  </a:lnTo>
                  <a:lnTo>
                    <a:pt x="34" y="106"/>
                  </a:lnTo>
                  <a:lnTo>
                    <a:pt x="36" y="110"/>
                  </a:lnTo>
                  <a:lnTo>
                    <a:pt x="38" y="110"/>
                  </a:lnTo>
                  <a:lnTo>
                    <a:pt x="38" y="106"/>
                  </a:lnTo>
                  <a:lnTo>
                    <a:pt x="40" y="102"/>
                  </a:lnTo>
                  <a:lnTo>
                    <a:pt x="44" y="96"/>
                  </a:lnTo>
                  <a:lnTo>
                    <a:pt x="46" y="90"/>
                  </a:lnTo>
                  <a:lnTo>
                    <a:pt x="50" y="86"/>
                  </a:lnTo>
                  <a:lnTo>
                    <a:pt x="54" y="82"/>
                  </a:lnTo>
                  <a:lnTo>
                    <a:pt x="56" y="80"/>
                  </a:lnTo>
                  <a:lnTo>
                    <a:pt x="60" y="78"/>
                  </a:lnTo>
                  <a:lnTo>
                    <a:pt x="64" y="74"/>
                  </a:lnTo>
                  <a:lnTo>
                    <a:pt x="66" y="68"/>
                  </a:lnTo>
                  <a:lnTo>
                    <a:pt x="68" y="64"/>
                  </a:lnTo>
                  <a:lnTo>
                    <a:pt x="70" y="58"/>
                  </a:lnTo>
                  <a:lnTo>
                    <a:pt x="72" y="54"/>
                  </a:lnTo>
                  <a:lnTo>
                    <a:pt x="72" y="50"/>
                  </a:lnTo>
                  <a:lnTo>
                    <a:pt x="74" y="50"/>
                  </a:lnTo>
                  <a:lnTo>
                    <a:pt x="72" y="50"/>
                  </a:lnTo>
                  <a:lnTo>
                    <a:pt x="68" y="50"/>
                  </a:lnTo>
                  <a:lnTo>
                    <a:pt x="64" y="52"/>
                  </a:lnTo>
                  <a:lnTo>
                    <a:pt x="58" y="52"/>
                  </a:lnTo>
                  <a:lnTo>
                    <a:pt x="54" y="52"/>
                  </a:lnTo>
                  <a:lnTo>
                    <a:pt x="48" y="50"/>
                  </a:lnTo>
                  <a:lnTo>
                    <a:pt x="46" y="48"/>
                  </a:lnTo>
                  <a:lnTo>
                    <a:pt x="42" y="44"/>
                  </a:lnTo>
                  <a:lnTo>
                    <a:pt x="38" y="40"/>
                  </a:lnTo>
                  <a:lnTo>
                    <a:pt x="36" y="36"/>
                  </a:lnTo>
                  <a:lnTo>
                    <a:pt x="34" y="32"/>
                  </a:lnTo>
                  <a:lnTo>
                    <a:pt x="32" y="30"/>
                  </a:lnTo>
                  <a:lnTo>
                    <a:pt x="32" y="28"/>
                  </a:lnTo>
                  <a:lnTo>
                    <a:pt x="18" y="10"/>
                  </a:lnTo>
                  <a:lnTo>
                    <a:pt x="18" y="8"/>
                  </a:lnTo>
                  <a:lnTo>
                    <a:pt x="18" y="6"/>
                  </a:lnTo>
                  <a:lnTo>
                    <a:pt x="16" y="2"/>
                  </a:lnTo>
                  <a:lnTo>
                    <a:pt x="12" y="2"/>
                  </a:lnTo>
                  <a:lnTo>
                    <a:pt x="10"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62" name="Freeform 310"/>
            <p:cNvSpPr>
              <a:spLocks/>
            </p:cNvSpPr>
            <p:nvPr/>
          </p:nvSpPr>
          <p:spPr bwMode="gray">
            <a:xfrm>
              <a:off x="2887" y="3810"/>
              <a:ext cx="92" cy="104"/>
            </a:xfrm>
            <a:custGeom>
              <a:avLst/>
              <a:gdLst>
                <a:gd name="T0" fmla="*/ 4 w 92"/>
                <a:gd name="T1" fmla="*/ 80 h 104"/>
                <a:gd name="T2" fmla="*/ 4 w 92"/>
                <a:gd name="T3" fmla="*/ 80 h 104"/>
                <a:gd name="T4" fmla="*/ 2 w 92"/>
                <a:gd name="T5" fmla="*/ 82 h 104"/>
                <a:gd name="T6" fmla="*/ 0 w 92"/>
                <a:gd name="T7" fmla="*/ 84 h 104"/>
                <a:gd name="T8" fmla="*/ 0 w 92"/>
                <a:gd name="T9" fmla="*/ 88 h 104"/>
                <a:gd name="T10" fmla="*/ 0 w 92"/>
                <a:gd name="T11" fmla="*/ 90 h 104"/>
                <a:gd name="T12" fmla="*/ 0 w 92"/>
                <a:gd name="T13" fmla="*/ 94 h 104"/>
                <a:gd name="T14" fmla="*/ 4 w 92"/>
                <a:gd name="T15" fmla="*/ 96 h 104"/>
                <a:gd name="T16" fmla="*/ 10 w 92"/>
                <a:gd name="T17" fmla="*/ 98 h 104"/>
                <a:gd name="T18" fmla="*/ 16 w 92"/>
                <a:gd name="T19" fmla="*/ 100 h 104"/>
                <a:gd name="T20" fmla="*/ 22 w 92"/>
                <a:gd name="T21" fmla="*/ 102 h 104"/>
                <a:gd name="T22" fmla="*/ 28 w 92"/>
                <a:gd name="T23" fmla="*/ 104 h 104"/>
                <a:gd name="T24" fmla="*/ 34 w 92"/>
                <a:gd name="T25" fmla="*/ 104 h 104"/>
                <a:gd name="T26" fmla="*/ 36 w 92"/>
                <a:gd name="T27" fmla="*/ 104 h 104"/>
                <a:gd name="T28" fmla="*/ 40 w 92"/>
                <a:gd name="T29" fmla="*/ 102 h 104"/>
                <a:gd name="T30" fmla="*/ 44 w 92"/>
                <a:gd name="T31" fmla="*/ 98 h 104"/>
                <a:gd name="T32" fmla="*/ 48 w 92"/>
                <a:gd name="T33" fmla="*/ 94 h 104"/>
                <a:gd name="T34" fmla="*/ 50 w 92"/>
                <a:gd name="T35" fmla="*/ 90 h 104"/>
                <a:gd name="T36" fmla="*/ 52 w 92"/>
                <a:gd name="T37" fmla="*/ 86 h 104"/>
                <a:gd name="T38" fmla="*/ 52 w 92"/>
                <a:gd name="T39" fmla="*/ 82 h 104"/>
                <a:gd name="T40" fmla="*/ 52 w 92"/>
                <a:gd name="T41" fmla="*/ 78 h 104"/>
                <a:gd name="T42" fmla="*/ 50 w 92"/>
                <a:gd name="T43" fmla="*/ 74 h 104"/>
                <a:gd name="T44" fmla="*/ 52 w 92"/>
                <a:gd name="T45" fmla="*/ 70 h 104"/>
                <a:gd name="T46" fmla="*/ 54 w 92"/>
                <a:gd name="T47" fmla="*/ 66 h 104"/>
                <a:gd name="T48" fmla="*/ 58 w 92"/>
                <a:gd name="T49" fmla="*/ 64 h 104"/>
                <a:gd name="T50" fmla="*/ 62 w 92"/>
                <a:gd name="T51" fmla="*/ 60 h 104"/>
                <a:gd name="T52" fmla="*/ 66 w 92"/>
                <a:gd name="T53" fmla="*/ 54 h 104"/>
                <a:gd name="T54" fmla="*/ 70 w 92"/>
                <a:gd name="T55" fmla="*/ 50 h 104"/>
                <a:gd name="T56" fmla="*/ 72 w 92"/>
                <a:gd name="T57" fmla="*/ 46 h 104"/>
                <a:gd name="T58" fmla="*/ 74 w 92"/>
                <a:gd name="T59" fmla="*/ 44 h 104"/>
                <a:gd name="T60" fmla="*/ 74 w 92"/>
                <a:gd name="T61" fmla="*/ 42 h 104"/>
                <a:gd name="T62" fmla="*/ 80 w 92"/>
                <a:gd name="T63" fmla="*/ 30 h 104"/>
                <a:gd name="T64" fmla="*/ 82 w 92"/>
                <a:gd name="T65" fmla="*/ 28 h 104"/>
                <a:gd name="T66" fmla="*/ 84 w 92"/>
                <a:gd name="T67" fmla="*/ 26 h 104"/>
                <a:gd name="T68" fmla="*/ 86 w 92"/>
                <a:gd name="T69" fmla="*/ 24 h 104"/>
                <a:gd name="T70" fmla="*/ 88 w 92"/>
                <a:gd name="T71" fmla="*/ 20 h 104"/>
                <a:gd name="T72" fmla="*/ 90 w 92"/>
                <a:gd name="T73" fmla="*/ 16 h 104"/>
                <a:gd name="T74" fmla="*/ 92 w 92"/>
                <a:gd name="T75" fmla="*/ 12 h 104"/>
                <a:gd name="T76" fmla="*/ 92 w 92"/>
                <a:gd name="T77" fmla="*/ 8 h 104"/>
                <a:gd name="T78" fmla="*/ 90 w 92"/>
                <a:gd name="T79" fmla="*/ 6 h 104"/>
                <a:gd name="T80" fmla="*/ 86 w 92"/>
                <a:gd name="T81" fmla="*/ 4 h 104"/>
                <a:gd name="T82" fmla="*/ 82 w 92"/>
                <a:gd name="T83" fmla="*/ 2 h 104"/>
                <a:gd name="T84" fmla="*/ 78 w 92"/>
                <a:gd name="T85" fmla="*/ 0 h 104"/>
                <a:gd name="T86" fmla="*/ 74 w 92"/>
                <a:gd name="T87" fmla="*/ 0 h 104"/>
                <a:gd name="T88" fmla="*/ 70 w 92"/>
                <a:gd name="T89" fmla="*/ 0 h 104"/>
                <a:gd name="T90" fmla="*/ 68 w 92"/>
                <a:gd name="T91" fmla="*/ 2 h 104"/>
                <a:gd name="T92" fmla="*/ 66 w 92"/>
                <a:gd name="T93" fmla="*/ 4 h 104"/>
                <a:gd name="T94" fmla="*/ 64 w 92"/>
                <a:gd name="T95" fmla="*/ 8 h 104"/>
                <a:gd name="T96" fmla="*/ 62 w 92"/>
                <a:gd name="T97" fmla="*/ 10 h 104"/>
                <a:gd name="T98" fmla="*/ 60 w 92"/>
                <a:gd name="T99" fmla="*/ 12 h 104"/>
                <a:gd name="T100" fmla="*/ 60 w 92"/>
                <a:gd name="T101" fmla="*/ 12 h 104"/>
                <a:gd name="T102" fmla="*/ 58 w 92"/>
                <a:gd name="T103" fmla="*/ 26 h 104"/>
                <a:gd name="T104" fmla="*/ 42 w 92"/>
                <a:gd name="T105" fmla="*/ 36 h 104"/>
                <a:gd name="T106" fmla="*/ 32 w 92"/>
                <a:gd name="T107" fmla="*/ 44 h 104"/>
                <a:gd name="T108" fmla="*/ 20 w 92"/>
                <a:gd name="T109" fmla="*/ 62 h 104"/>
                <a:gd name="T110" fmla="*/ 14 w 92"/>
                <a:gd name="T111" fmla="*/ 72 h 104"/>
                <a:gd name="T112" fmla="*/ 14 w 92"/>
                <a:gd name="T113" fmla="*/ 72 h 104"/>
                <a:gd name="T114" fmla="*/ 12 w 92"/>
                <a:gd name="T115" fmla="*/ 72 h 104"/>
                <a:gd name="T116" fmla="*/ 8 w 92"/>
                <a:gd name="T117" fmla="*/ 72 h 104"/>
                <a:gd name="T118" fmla="*/ 6 w 92"/>
                <a:gd name="T119" fmla="*/ 76 h 104"/>
                <a:gd name="T120" fmla="*/ 4 w 92"/>
                <a:gd name="T121" fmla="*/ 80 h 104"/>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92"/>
                <a:gd name="T184" fmla="*/ 0 h 104"/>
                <a:gd name="T185" fmla="*/ 92 w 92"/>
                <a:gd name="T186" fmla="*/ 104 h 104"/>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92" h="104">
                  <a:moveTo>
                    <a:pt x="4" y="80"/>
                  </a:moveTo>
                  <a:lnTo>
                    <a:pt x="4" y="80"/>
                  </a:lnTo>
                  <a:lnTo>
                    <a:pt x="2" y="82"/>
                  </a:lnTo>
                  <a:lnTo>
                    <a:pt x="0" y="84"/>
                  </a:lnTo>
                  <a:lnTo>
                    <a:pt x="0" y="88"/>
                  </a:lnTo>
                  <a:lnTo>
                    <a:pt x="0" y="90"/>
                  </a:lnTo>
                  <a:lnTo>
                    <a:pt x="0" y="94"/>
                  </a:lnTo>
                  <a:lnTo>
                    <a:pt x="4" y="96"/>
                  </a:lnTo>
                  <a:lnTo>
                    <a:pt x="10" y="98"/>
                  </a:lnTo>
                  <a:lnTo>
                    <a:pt x="16" y="100"/>
                  </a:lnTo>
                  <a:lnTo>
                    <a:pt x="22" y="102"/>
                  </a:lnTo>
                  <a:lnTo>
                    <a:pt x="28" y="104"/>
                  </a:lnTo>
                  <a:lnTo>
                    <a:pt x="34" y="104"/>
                  </a:lnTo>
                  <a:lnTo>
                    <a:pt x="36" y="104"/>
                  </a:lnTo>
                  <a:lnTo>
                    <a:pt x="40" y="102"/>
                  </a:lnTo>
                  <a:lnTo>
                    <a:pt x="44" y="98"/>
                  </a:lnTo>
                  <a:lnTo>
                    <a:pt x="48" y="94"/>
                  </a:lnTo>
                  <a:lnTo>
                    <a:pt x="50" y="90"/>
                  </a:lnTo>
                  <a:lnTo>
                    <a:pt x="52" y="86"/>
                  </a:lnTo>
                  <a:lnTo>
                    <a:pt x="52" y="82"/>
                  </a:lnTo>
                  <a:lnTo>
                    <a:pt x="52" y="78"/>
                  </a:lnTo>
                  <a:lnTo>
                    <a:pt x="50" y="74"/>
                  </a:lnTo>
                  <a:lnTo>
                    <a:pt x="52" y="70"/>
                  </a:lnTo>
                  <a:lnTo>
                    <a:pt x="54" y="66"/>
                  </a:lnTo>
                  <a:lnTo>
                    <a:pt x="58" y="64"/>
                  </a:lnTo>
                  <a:lnTo>
                    <a:pt x="62" y="60"/>
                  </a:lnTo>
                  <a:lnTo>
                    <a:pt x="66" y="54"/>
                  </a:lnTo>
                  <a:lnTo>
                    <a:pt x="70" y="50"/>
                  </a:lnTo>
                  <a:lnTo>
                    <a:pt x="72" y="46"/>
                  </a:lnTo>
                  <a:lnTo>
                    <a:pt x="74" y="44"/>
                  </a:lnTo>
                  <a:lnTo>
                    <a:pt x="74" y="42"/>
                  </a:lnTo>
                  <a:lnTo>
                    <a:pt x="80" y="30"/>
                  </a:lnTo>
                  <a:lnTo>
                    <a:pt x="82" y="28"/>
                  </a:lnTo>
                  <a:lnTo>
                    <a:pt x="84" y="26"/>
                  </a:lnTo>
                  <a:lnTo>
                    <a:pt x="86" y="24"/>
                  </a:lnTo>
                  <a:lnTo>
                    <a:pt x="88" y="20"/>
                  </a:lnTo>
                  <a:lnTo>
                    <a:pt x="90" y="16"/>
                  </a:lnTo>
                  <a:lnTo>
                    <a:pt x="92" y="12"/>
                  </a:lnTo>
                  <a:lnTo>
                    <a:pt x="92" y="8"/>
                  </a:lnTo>
                  <a:lnTo>
                    <a:pt x="90" y="6"/>
                  </a:lnTo>
                  <a:lnTo>
                    <a:pt x="86" y="4"/>
                  </a:lnTo>
                  <a:lnTo>
                    <a:pt x="82" y="2"/>
                  </a:lnTo>
                  <a:lnTo>
                    <a:pt x="78" y="0"/>
                  </a:lnTo>
                  <a:lnTo>
                    <a:pt x="74" y="0"/>
                  </a:lnTo>
                  <a:lnTo>
                    <a:pt x="70" y="0"/>
                  </a:lnTo>
                  <a:lnTo>
                    <a:pt x="68" y="2"/>
                  </a:lnTo>
                  <a:lnTo>
                    <a:pt x="66" y="4"/>
                  </a:lnTo>
                  <a:lnTo>
                    <a:pt x="64" y="8"/>
                  </a:lnTo>
                  <a:lnTo>
                    <a:pt x="62" y="10"/>
                  </a:lnTo>
                  <a:lnTo>
                    <a:pt x="60" y="12"/>
                  </a:lnTo>
                  <a:lnTo>
                    <a:pt x="58" y="26"/>
                  </a:lnTo>
                  <a:lnTo>
                    <a:pt x="42" y="36"/>
                  </a:lnTo>
                  <a:lnTo>
                    <a:pt x="32" y="44"/>
                  </a:lnTo>
                  <a:lnTo>
                    <a:pt x="20" y="62"/>
                  </a:lnTo>
                  <a:lnTo>
                    <a:pt x="14" y="72"/>
                  </a:lnTo>
                  <a:lnTo>
                    <a:pt x="12" y="72"/>
                  </a:lnTo>
                  <a:lnTo>
                    <a:pt x="8" y="72"/>
                  </a:lnTo>
                  <a:lnTo>
                    <a:pt x="6" y="76"/>
                  </a:lnTo>
                  <a:lnTo>
                    <a:pt x="4" y="8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63" name="Freeform 311"/>
            <p:cNvSpPr>
              <a:spLocks/>
            </p:cNvSpPr>
            <p:nvPr/>
          </p:nvSpPr>
          <p:spPr bwMode="gray">
            <a:xfrm>
              <a:off x="2363" y="2868"/>
              <a:ext cx="36" cy="96"/>
            </a:xfrm>
            <a:custGeom>
              <a:avLst/>
              <a:gdLst>
                <a:gd name="T0" fmla="*/ 20 w 36"/>
                <a:gd name="T1" fmla="*/ 0 h 96"/>
                <a:gd name="T2" fmla="*/ 20 w 36"/>
                <a:gd name="T3" fmla="*/ 0 h 96"/>
                <a:gd name="T4" fmla="*/ 16 w 36"/>
                <a:gd name="T5" fmla="*/ 0 h 96"/>
                <a:gd name="T6" fmla="*/ 12 w 36"/>
                <a:gd name="T7" fmla="*/ 0 h 96"/>
                <a:gd name="T8" fmla="*/ 8 w 36"/>
                <a:gd name="T9" fmla="*/ 2 h 96"/>
                <a:gd name="T10" fmla="*/ 4 w 36"/>
                <a:gd name="T11" fmla="*/ 4 h 96"/>
                <a:gd name="T12" fmla="*/ 2 w 36"/>
                <a:gd name="T13" fmla="*/ 8 h 96"/>
                <a:gd name="T14" fmla="*/ 2 w 36"/>
                <a:gd name="T15" fmla="*/ 12 h 96"/>
                <a:gd name="T16" fmla="*/ 0 w 36"/>
                <a:gd name="T17" fmla="*/ 26 h 96"/>
                <a:gd name="T18" fmla="*/ 0 w 36"/>
                <a:gd name="T19" fmla="*/ 40 h 96"/>
                <a:gd name="T20" fmla="*/ 2 w 36"/>
                <a:gd name="T21" fmla="*/ 48 h 96"/>
                <a:gd name="T22" fmla="*/ 2 w 36"/>
                <a:gd name="T23" fmla="*/ 52 h 96"/>
                <a:gd name="T24" fmla="*/ 4 w 36"/>
                <a:gd name="T25" fmla="*/ 54 h 96"/>
                <a:gd name="T26" fmla="*/ 4 w 36"/>
                <a:gd name="T27" fmla="*/ 54 h 96"/>
                <a:gd name="T28" fmla="*/ 4 w 36"/>
                <a:gd name="T29" fmla="*/ 54 h 96"/>
                <a:gd name="T30" fmla="*/ 4 w 36"/>
                <a:gd name="T31" fmla="*/ 56 h 96"/>
                <a:gd name="T32" fmla="*/ 2 w 36"/>
                <a:gd name="T33" fmla="*/ 58 h 96"/>
                <a:gd name="T34" fmla="*/ 2 w 36"/>
                <a:gd name="T35" fmla="*/ 60 h 96"/>
                <a:gd name="T36" fmla="*/ 0 w 36"/>
                <a:gd name="T37" fmla="*/ 64 h 96"/>
                <a:gd name="T38" fmla="*/ 0 w 36"/>
                <a:gd name="T39" fmla="*/ 66 h 96"/>
                <a:gd name="T40" fmla="*/ 2 w 36"/>
                <a:gd name="T41" fmla="*/ 70 h 96"/>
                <a:gd name="T42" fmla="*/ 4 w 36"/>
                <a:gd name="T43" fmla="*/ 76 h 96"/>
                <a:gd name="T44" fmla="*/ 6 w 36"/>
                <a:gd name="T45" fmla="*/ 82 h 96"/>
                <a:gd name="T46" fmla="*/ 10 w 36"/>
                <a:gd name="T47" fmla="*/ 88 h 96"/>
                <a:gd name="T48" fmla="*/ 12 w 36"/>
                <a:gd name="T49" fmla="*/ 92 h 96"/>
                <a:gd name="T50" fmla="*/ 14 w 36"/>
                <a:gd name="T51" fmla="*/ 94 h 96"/>
                <a:gd name="T52" fmla="*/ 16 w 36"/>
                <a:gd name="T53" fmla="*/ 96 h 96"/>
                <a:gd name="T54" fmla="*/ 18 w 36"/>
                <a:gd name="T55" fmla="*/ 94 h 96"/>
                <a:gd name="T56" fmla="*/ 22 w 36"/>
                <a:gd name="T57" fmla="*/ 90 h 96"/>
                <a:gd name="T58" fmla="*/ 24 w 36"/>
                <a:gd name="T59" fmla="*/ 88 h 96"/>
                <a:gd name="T60" fmla="*/ 24 w 36"/>
                <a:gd name="T61" fmla="*/ 84 h 96"/>
                <a:gd name="T62" fmla="*/ 24 w 36"/>
                <a:gd name="T63" fmla="*/ 78 h 96"/>
                <a:gd name="T64" fmla="*/ 24 w 36"/>
                <a:gd name="T65" fmla="*/ 72 h 96"/>
                <a:gd name="T66" fmla="*/ 24 w 36"/>
                <a:gd name="T67" fmla="*/ 66 h 96"/>
                <a:gd name="T68" fmla="*/ 24 w 36"/>
                <a:gd name="T69" fmla="*/ 60 h 96"/>
                <a:gd name="T70" fmla="*/ 24 w 36"/>
                <a:gd name="T71" fmla="*/ 56 h 96"/>
                <a:gd name="T72" fmla="*/ 24 w 36"/>
                <a:gd name="T73" fmla="*/ 56 h 96"/>
                <a:gd name="T74" fmla="*/ 30 w 36"/>
                <a:gd name="T75" fmla="*/ 42 h 96"/>
                <a:gd name="T76" fmla="*/ 30 w 36"/>
                <a:gd name="T77" fmla="*/ 40 h 96"/>
                <a:gd name="T78" fmla="*/ 30 w 36"/>
                <a:gd name="T79" fmla="*/ 36 h 96"/>
                <a:gd name="T80" fmla="*/ 30 w 36"/>
                <a:gd name="T81" fmla="*/ 32 h 96"/>
                <a:gd name="T82" fmla="*/ 30 w 36"/>
                <a:gd name="T83" fmla="*/ 28 h 96"/>
                <a:gd name="T84" fmla="*/ 32 w 36"/>
                <a:gd name="T85" fmla="*/ 24 h 96"/>
                <a:gd name="T86" fmla="*/ 32 w 36"/>
                <a:gd name="T87" fmla="*/ 24 h 96"/>
                <a:gd name="T88" fmla="*/ 34 w 36"/>
                <a:gd name="T89" fmla="*/ 22 h 96"/>
                <a:gd name="T90" fmla="*/ 34 w 36"/>
                <a:gd name="T91" fmla="*/ 20 h 96"/>
                <a:gd name="T92" fmla="*/ 34 w 36"/>
                <a:gd name="T93" fmla="*/ 16 h 96"/>
                <a:gd name="T94" fmla="*/ 34 w 36"/>
                <a:gd name="T95" fmla="*/ 10 h 96"/>
                <a:gd name="T96" fmla="*/ 34 w 36"/>
                <a:gd name="T97" fmla="*/ 6 h 96"/>
                <a:gd name="T98" fmla="*/ 34 w 36"/>
                <a:gd name="T99" fmla="*/ 2 h 96"/>
                <a:gd name="T100" fmla="*/ 36 w 36"/>
                <a:gd name="T101" fmla="*/ 0 h 96"/>
                <a:gd name="T102" fmla="*/ 34 w 36"/>
                <a:gd name="T103" fmla="*/ 0 h 96"/>
                <a:gd name="T104" fmla="*/ 32 w 36"/>
                <a:gd name="T105" fmla="*/ 0 h 96"/>
                <a:gd name="T106" fmla="*/ 28 w 36"/>
                <a:gd name="T107" fmla="*/ 2 h 96"/>
                <a:gd name="T108" fmla="*/ 24 w 36"/>
                <a:gd name="T109" fmla="*/ 2 h 96"/>
                <a:gd name="T110" fmla="*/ 20 w 36"/>
                <a:gd name="T111" fmla="*/ 0 h 9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36"/>
                <a:gd name="T169" fmla="*/ 0 h 96"/>
                <a:gd name="T170" fmla="*/ 36 w 36"/>
                <a:gd name="T171" fmla="*/ 96 h 9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36" h="96">
                  <a:moveTo>
                    <a:pt x="20" y="0"/>
                  </a:moveTo>
                  <a:lnTo>
                    <a:pt x="20" y="0"/>
                  </a:lnTo>
                  <a:lnTo>
                    <a:pt x="16" y="0"/>
                  </a:lnTo>
                  <a:lnTo>
                    <a:pt x="12" y="0"/>
                  </a:lnTo>
                  <a:lnTo>
                    <a:pt x="8" y="2"/>
                  </a:lnTo>
                  <a:lnTo>
                    <a:pt x="4" y="4"/>
                  </a:lnTo>
                  <a:lnTo>
                    <a:pt x="2" y="8"/>
                  </a:lnTo>
                  <a:lnTo>
                    <a:pt x="2" y="12"/>
                  </a:lnTo>
                  <a:lnTo>
                    <a:pt x="0" y="26"/>
                  </a:lnTo>
                  <a:lnTo>
                    <a:pt x="0" y="40"/>
                  </a:lnTo>
                  <a:lnTo>
                    <a:pt x="2" y="48"/>
                  </a:lnTo>
                  <a:lnTo>
                    <a:pt x="2" y="52"/>
                  </a:lnTo>
                  <a:lnTo>
                    <a:pt x="4" y="54"/>
                  </a:lnTo>
                  <a:lnTo>
                    <a:pt x="4" y="56"/>
                  </a:lnTo>
                  <a:lnTo>
                    <a:pt x="2" y="58"/>
                  </a:lnTo>
                  <a:lnTo>
                    <a:pt x="2" y="60"/>
                  </a:lnTo>
                  <a:lnTo>
                    <a:pt x="0" y="64"/>
                  </a:lnTo>
                  <a:lnTo>
                    <a:pt x="0" y="66"/>
                  </a:lnTo>
                  <a:lnTo>
                    <a:pt x="2" y="70"/>
                  </a:lnTo>
                  <a:lnTo>
                    <a:pt x="4" y="76"/>
                  </a:lnTo>
                  <a:lnTo>
                    <a:pt x="6" y="82"/>
                  </a:lnTo>
                  <a:lnTo>
                    <a:pt x="10" y="88"/>
                  </a:lnTo>
                  <a:lnTo>
                    <a:pt x="12" y="92"/>
                  </a:lnTo>
                  <a:lnTo>
                    <a:pt x="14" y="94"/>
                  </a:lnTo>
                  <a:lnTo>
                    <a:pt x="16" y="96"/>
                  </a:lnTo>
                  <a:lnTo>
                    <a:pt x="18" y="94"/>
                  </a:lnTo>
                  <a:lnTo>
                    <a:pt x="22" y="90"/>
                  </a:lnTo>
                  <a:lnTo>
                    <a:pt x="24" y="88"/>
                  </a:lnTo>
                  <a:lnTo>
                    <a:pt x="24" y="84"/>
                  </a:lnTo>
                  <a:lnTo>
                    <a:pt x="24" y="78"/>
                  </a:lnTo>
                  <a:lnTo>
                    <a:pt x="24" y="72"/>
                  </a:lnTo>
                  <a:lnTo>
                    <a:pt x="24" y="66"/>
                  </a:lnTo>
                  <a:lnTo>
                    <a:pt x="24" y="60"/>
                  </a:lnTo>
                  <a:lnTo>
                    <a:pt x="24" y="56"/>
                  </a:lnTo>
                  <a:lnTo>
                    <a:pt x="30" y="42"/>
                  </a:lnTo>
                  <a:lnTo>
                    <a:pt x="30" y="40"/>
                  </a:lnTo>
                  <a:lnTo>
                    <a:pt x="30" y="36"/>
                  </a:lnTo>
                  <a:lnTo>
                    <a:pt x="30" y="32"/>
                  </a:lnTo>
                  <a:lnTo>
                    <a:pt x="30" y="28"/>
                  </a:lnTo>
                  <a:lnTo>
                    <a:pt x="32" y="24"/>
                  </a:lnTo>
                  <a:lnTo>
                    <a:pt x="34" y="22"/>
                  </a:lnTo>
                  <a:lnTo>
                    <a:pt x="34" y="20"/>
                  </a:lnTo>
                  <a:lnTo>
                    <a:pt x="34" y="16"/>
                  </a:lnTo>
                  <a:lnTo>
                    <a:pt x="34" y="10"/>
                  </a:lnTo>
                  <a:lnTo>
                    <a:pt x="34" y="6"/>
                  </a:lnTo>
                  <a:lnTo>
                    <a:pt x="34" y="2"/>
                  </a:lnTo>
                  <a:lnTo>
                    <a:pt x="36" y="0"/>
                  </a:lnTo>
                  <a:lnTo>
                    <a:pt x="34" y="0"/>
                  </a:lnTo>
                  <a:lnTo>
                    <a:pt x="32" y="0"/>
                  </a:lnTo>
                  <a:lnTo>
                    <a:pt x="28" y="2"/>
                  </a:lnTo>
                  <a:lnTo>
                    <a:pt x="24" y="2"/>
                  </a:lnTo>
                  <a:lnTo>
                    <a:pt x="20"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64" name="Freeform 312"/>
            <p:cNvSpPr>
              <a:spLocks/>
            </p:cNvSpPr>
            <p:nvPr/>
          </p:nvSpPr>
          <p:spPr bwMode="gray">
            <a:xfrm>
              <a:off x="2331" y="2968"/>
              <a:ext cx="32" cy="34"/>
            </a:xfrm>
            <a:custGeom>
              <a:avLst/>
              <a:gdLst>
                <a:gd name="T0" fmla="*/ 2 w 32"/>
                <a:gd name="T1" fmla="*/ 28 h 34"/>
                <a:gd name="T2" fmla="*/ 2 w 32"/>
                <a:gd name="T3" fmla="*/ 28 h 34"/>
                <a:gd name="T4" fmla="*/ 0 w 32"/>
                <a:gd name="T5" fmla="*/ 30 h 34"/>
                <a:gd name="T6" fmla="*/ 0 w 32"/>
                <a:gd name="T7" fmla="*/ 30 h 34"/>
                <a:gd name="T8" fmla="*/ 2 w 32"/>
                <a:gd name="T9" fmla="*/ 32 h 34"/>
                <a:gd name="T10" fmla="*/ 4 w 32"/>
                <a:gd name="T11" fmla="*/ 34 h 34"/>
                <a:gd name="T12" fmla="*/ 6 w 32"/>
                <a:gd name="T13" fmla="*/ 32 h 34"/>
                <a:gd name="T14" fmla="*/ 10 w 32"/>
                <a:gd name="T15" fmla="*/ 32 h 34"/>
                <a:gd name="T16" fmla="*/ 12 w 32"/>
                <a:gd name="T17" fmla="*/ 30 h 34"/>
                <a:gd name="T18" fmla="*/ 16 w 32"/>
                <a:gd name="T19" fmla="*/ 26 h 34"/>
                <a:gd name="T20" fmla="*/ 20 w 32"/>
                <a:gd name="T21" fmla="*/ 24 h 34"/>
                <a:gd name="T22" fmla="*/ 22 w 32"/>
                <a:gd name="T23" fmla="*/ 22 h 34"/>
                <a:gd name="T24" fmla="*/ 22 w 32"/>
                <a:gd name="T25" fmla="*/ 22 h 34"/>
                <a:gd name="T26" fmla="*/ 22 w 32"/>
                <a:gd name="T27" fmla="*/ 22 h 34"/>
                <a:gd name="T28" fmla="*/ 24 w 32"/>
                <a:gd name="T29" fmla="*/ 20 h 34"/>
                <a:gd name="T30" fmla="*/ 26 w 32"/>
                <a:gd name="T31" fmla="*/ 16 h 34"/>
                <a:gd name="T32" fmla="*/ 28 w 32"/>
                <a:gd name="T33" fmla="*/ 12 h 34"/>
                <a:gd name="T34" fmla="*/ 30 w 32"/>
                <a:gd name="T35" fmla="*/ 10 h 34"/>
                <a:gd name="T36" fmla="*/ 32 w 32"/>
                <a:gd name="T37" fmla="*/ 6 h 34"/>
                <a:gd name="T38" fmla="*/ 32 w 32"/>
                <a:gd name="T39" fmla="*/ 4 h 34"/>
                <a:gd name="T40" fmla="*/ 32 w 32"/>
                <a:gd name="T41" fmla="*/ 4 h 34"/>
                <a:gd name="T42" fmla="*/ 32 w 32"/>
                <a:gd name="T43" fmla="*/ 2 h 34"/>
                <a:gd name="T44" fmla="*/ 30 w 32"/>
                <a:gd name="T45" fmla="*/ 0 h 34"/>
                <a:gd name="T46" fmla="*/ 28 w 32"/>
                <a:gd name="T47" fmla="*/ 0 h 34"/>
                <a:gd name="T48" fmla="*/ 26 w 32"/>
                <a:gd name="T49" fmla="*/ 0 h 34"/>
                <a:gd name="T50" fmla="*/ 22 w 32"/>
                <a:gd name="T51" fmla="*/ 2 h 34"/>
                <a:gd name="T52" fmla="*/ 20 w 32"/>
                <a:gd name="T53" fmla="*/ 6 h 34"/>
                <a:gd name="T54" fmla="*/ 16 w 32"/>
                <a:gd name="T55" fmla="*/ 10 h 34"/>
                <a:gd name="T56" fmla="*/ 12 w 32"/>
                <a:gd name="T57" fmla="*/ 14 h 34"/>
                <a:gd name="T58" fmla="*/ 8 w 32"/>
                <a:gd name="T59" fmla="*/ 20 h 34"/>
                <a:gd name="T60" fmla="*/ 4 w 32"/>
                <a:gd name="T61" fmla="*/ 24 h 34"/>
                <a:gd name="T62" fmla="*/ 2 w 32"/>
                <a:gd name="T63" fmla="*/ 26 h 34"/>
                <a:gd name="T64" fmla="*/ 2 w 32"/>
                <a:gd name="T65" fmla="*/ 28 h 34"/>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32"/>
                <a:gd name="T100" fmla="*/ 0 h 34"/>
                <a:gd name="T101" fmla="*/ 32 w 32"/>
                <a:gd name="T102" fmla="*/ 34 h 34"/>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32" h="34">
                  <a:moveTo>
                    <a:pt x="2" y="28"/>
                  </a:moveTo>
                  <a:lnTo>
                    <a:pt x="2" y="28"/>
                  </a:lnTo>
                  <a:lnTo>
                    <a:pt x="0" y="30"/>
                  </a:lnTo>
                  <a:lnTo>
                    <a:pt x="2" y="32"/>
                  </a:lnTo>
                  <a:lnTo>
                    <a:pt x="4" y="34"/>
                  </a:lnTo>
                  <a:lnTo>
                    <a:pt x="6" y="32"/>
                  </a:lnTo>
                  <a:lnTo>
                    <a:pt x="10" y="32"/>
                  </a:lnTo>
                  <a:lnTo>
                    <a:pt x="12" y="30"/>
                  </a:lnTo>
                  <a:lnTo>
                    <a:pt x="16" y="26"/>
                  </a:lnTo>
                  <a:lnTo>
                    <a:pt x="20" y="24"/>
                  </a:lnTo>
                  <a:lnTo>
                    <a:pt x="22" y="22"/>
                  </a:lnTo>
                  <a:lnTo>
                    <a:pt x="24" y="20"/>
                  </a:lnTo>
                  <a:lnTo>
                    <a:pt x="26" y="16"/>
                  </a:lnTo>
                  <a:lnTo>
                    <a:pt x="28" y="12"/>
                  </a:lnTo>
                  <a:lnTo>
                    <a:pt x="30" y="10"/>
                  </a:lnTo>
                  <a:lnTo>
                    <a:pt x="32" y="6"/>
                  </a:lnTo>
                  <a:lnTo>
                    <a:pt x="32" y="4"/>
                  </a:lnTo>
                  <a:lnTo>
                    <a:pt x="32" y="2"/>
                  </a:lnTo>
                  <a:lnTo>
                    <a:pt x="30" y="0"/>
                  </a:lnTo>
                  <a:lnTo>
                    <a:pt x="28" y="0"/>
                  </a:lnTo>
                  <a:lnTo>
                    <a:pt x="26" y="0"/>
                  </a:lnTo>
                  <a:lnTo>
                    <a:pt x="22" y="2"/>
                  </a:lnTo>
                  <a:lnTo>
                    <a:pt x="20" y="6"/>
                  </a:lnTo>
                  <a:lnTo>
                    <a:pt x="16" y="10"/>
                  </a:lnTo>
                  <a:lnTo>
                    <a:pt x="12" y="14"/>
                  </a:lnTo>
                  <a:lnTo>
                    <a:pt x="8" y="20"/>
                  </a:lnTo>
                  <a:lnTo>
                    <a:pt x="4" y="24"/>
                  </a:lnTo>
                  <a:lnTo>
                    <a:pt x="2" y="26"/>
                  </a:lnTo>
                  <a:lnTo>
                    <a:pt x="2" y="2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65" name="Freeform 313"/>
            <p:cNvSpPr>
              <a:spLocks/>
            </p:cNvSpPr>
            <p:nvPr/>
          </p:nvSpPr>
          <p:spPr bwMode="gray">
            <a:xfrm>
              <a:off x="2391" y="2992"/>
              <a:ext cx="60" cy="46"/>
            </a:xfrm>
            <a:custGeom>
              <a:avLst/>
              <a:gdLst>
                <a:gd name="T0" fmla="*/ 42 w 60"/>
                <a:gd name="T1" fmla="*/ 2 h 46"/>
                <a:gd name="T2" fmla="*/ 30 w 60"/>
                <a:gd name="T3" fmla="*/ 8 h 46"/>
                <a:gd name="T4" fmla="*/ 20 w 60"/>
                <a:gd name="T5" fmla="*/ 10 h 46"/>
                <a:gd name="T6" fmla="*/ 6 w 60"/>
                <a:gd name="T7" fmla="*/ 16 h 46"/>
                <a:gd name="T8" fmla="*/ 6 w 60"/>
                <a:gd name="T9" fmla="*/ 18 h 46"/>
                <a:gd name="T10" fmla="*/ 4 w 60"/>
                <a:gd name="T11" fmla="*/ 20 h 46"/>
                <a:gd name="T12" fmla="*/ 2 w 60"/>
                <a:gd name="T13" fmla="*/ 22 h 46"/>
                <a:gd name="T14" fmla="*/ 2 w 60"/>
                <a:gd name="T15" fmla="*/ 26 h 46"/>
                <a:gd name="T16" fmla="*/ 0 w 60"/>
                <a:gd name="T17" fmla="*/ 30 h 46"/>
                <a:gd name="T18" fmla="*/ 0 w 60"/>
                <a:gd name="T19" fmla="*/ 32 h 46"/>
                <a:gd name="T20" fmla="*/ 0 w 60"/>
                <a:gd name="T21" fmla="*/ 34 h 46"/>
                <a:gd name="T22" fmla="*/ 2 w 60"/>
                <a:gd name="T23" fmla="*/ 36 h 46"/>
                <a:gd name="T24" fmla="*/ 8 w 60"/>
                <a:gd name="T25" fmla="*/ 34 h 46"/>
                <a:gd name="T26" fmla="*/ 12 w 60"/>
                <a:gd name="T27" fmla="*/ 34 h 46"/>
                <a:gd name="T28" fmla="*/ 16 w 60"/>
                <a:gd name="T29" fmla="*/ 32 h 46"/>
                <a:gd name="T30" fmla="*/ 20 w 60"/>
                <a:gd name="T31" fmla="*/ 32 h 46"/>
                <a:gd name="T32" fmla="*/ 20 w 60"/>
                <a:gd name="T33" fmla="*/ 32 h 46"/>
                <a:gd name="T34" fmla="*/ 20 w 60"/>
                <a:gd name="T35" fmla="*/ 32 h 46"/>
                <a:gd name="T36" fmla="*/ 20 w 60"/>
                <a:gd name="T37" fmla="*/ 34 h 46"/>
                <a:gd name="T38" fmla="*/ 20 w 60"/>
                <a:gd name="T39" fmla="*/ 38 h 46"/>
                <a:gd name="T40" fmla="*/ 22 w 60"/>
                <a:gd name="T41" fmla="*/ 40 h 46"/>
                <a:gd name="T42" fmla="*/ 24 w 60"/>
                <a:gd name="T43" fmla="*/ 42 h 46"/>
                <a:gd name="T44" fmla="*/ 26 w 60"/>
                <a:gd name="T45" fmla="*/ 44 h 46"/>
                <a:gd name="T46" fmla="*/ 30 w 60"/>
                <a:gd name="T47" fmla="*/ 44 h 46"/>
                <a:gd name="T48" fmla="*/ 32 w 60"/>
                <a:gd name="T49" fmla="*/ 46 h 46"/>
                <a:gd name="T50" fmla="*/ 36 w 60"/>
                <a:gd name="T51" fmla="*/ 46 h 46"/>
                <a:gd name="T52" fmla="*/ 40 w 60"/>
                <a:gd name="T53" fmla="*/ 46 h 46"/>
                <a:gd name="T54" fmla="*/ 42 w 60"/>
                <a:gd name="T55" fmla="*/ 46 h 46"/>
                <a:gd name="T56" fmla="*/ 44 w 60"/>
                <a:gd name="T57" fmla="*/ 42 h 46"/>
                <a:gd name="T58" fmla="*/ 44 w 60"/>
                <a:gd name="T59" fmla="*/ 38 h 46"/>
                <a:gd name="T60" fmla="*/ 44 w 60"/>
                <a:gd name="T61" fmla="*/ 34 h 46"/>
                <a:gd name="T62" fmla="*/ 42 w 60"/>
                <a:gd name="T63" fmla="*/ 32 h 46"/>
                <a:gd name="T64" fmla="*/ 42 w 60"/>
                <a:gd name="T65" fmla="*/ 30 h 46"/>
                <a:gd name="T66" fmla="*/ 44 w 60"/>
                <a:gd name="T67" fmla="*/ 28 h 46"/>
                <a:gd name="T68" fmla="*/ 46 w 60"/>
                <a:gd name="T69" fmla="*/ 28 h 46"/>
                <a:gd name="T70" fmla="*/ 48 w 60"/>
                <a:gd name="T71" fmla="*/ 30 h 46"/>
                <a:gd name="T72" fmla="*/ 50 w 60"/>
                <a:gd name="T73" fmla="*/ 32 h 46"/>
                <a:gd name="T74" fmla="*/ 52 w 60"/>
                <a:gd name="T75" fmla="*/ 34 h 46"/>
                <a:gd name="T76" fmla="*/ 54 w 60"/>
                <a:gd name="T77" fmla="*/ 36 h 46"/>
                <a:gd name="T78" fmla="*/ 56 w 60"/>
                <a:gd name="T79" fmla="*/ 34 h 46"/>
                <a:gd name="T80" fmla="*/ 58 w 60"/>
                <a:gd name="T81" fmla="*/ 30 h 46"/>
                <a:gd name="T82" fmla="*/ 60 w 60"/>
                <a:gd name="T83" fmla="*/ 24 h 46"/>
                <a:gd name="T84" fmla="*/ 60 w 60"/>
                <a:gd name="T85" fmla="*/ 20 h 46"/>
                <a:gd name="T86" fmla="*/ 60 w 60"/>
                <a:gd name="T87" fmla="*/ 16 h 46"/>
                <a:gd name="T88" fmla="*/ 58 w 60"/>
                <a:gd name="T89" fmla="*/ 12 h 46"/>
                <a:gd name="T90" fmla="*/ 56 w 60"/>
                <a:gd name="T91" fmla="*/ 8 h 46"/>
                <a:gd name="T92" fmla="*/ 52 w 60"/>
                <a:gd name="T93" fmla="*/ 4 h 46"/>
                <a:gd name="T94" fmla="*/ 48 w 60"/>
                <a:gd name="T95" fmla="*/ 2 h 46"/>
                <a:gd name="T96" fmla="*/ 46 w 60"/>
                <a:gd name="T97" fmla="*/ 0 h 46"/>
                <a:gd name="T98" fmla="*/ 42 w 60"/>
                <a:gd name="T99" fmla="*/ 2 h 4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60"/>
                <a:gd name="T151" fmla="*/ 0 h 46"/>
                <a:gd name="T152" fmla="*/ 60 w 60"/>
                <a:gd name="T153" fmla="*/ 46 h 4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60" h="46">
                  <a:moveTo>
                    <a:pt x="42" y="2"/>
                  </a:moveTo>
                  <a:lnTo>
                    <a:pt x="30" y="8"/>
                  </a:lnTo>
                  <a:lnTo>
                    <a:pt x="20" y="10"/>
                  </a:lnTo>
                  <a:lnTo>
                    <a:pt x="6" y="16"/>
                  </a:lnTo>
                  <a:lnTo>
                    <a:pt x="6" y="18"/>
                  </a:lnTo>
                  <a:lnTo>
                    <a:pt x="4" y="20"/>
                  </a:lnTo>
                  <a:lnTo>
                    <a:pt x="2" y="22"/>
                  </a:lnTo>
                  <a:lnTo>
                    <a:pt x="2" y="26"/>
                  </a:lnTo>
                  <a:lnTo>
                    <a:pt x="0" y="30"/>
                  </a:lnTo>
                  <a:lnTo>
                    <a:pt x="0" y="32"/>
                  </a:lnTo>
                  <a:lnTo>
                    <a:pt x="0" y="34"/>
                  </a:lnTo>
                  <a:lnTo>
                    <a:pt x="2" y="36"/>
                  </a:lnTo>
                  <a:lnTo>
                    <a:pt x="8" y="34"/>
                  </a:lnTo>
                  <a:lnTo>
                    <a:pt x="12" y="34"/>
                  </a:lnTo>
                  <a:lnTo>
                    <a:pt x="16" y="32"/>
                  </a:lnTo>
                  <a:lnTo>
                    <a:pt x="20" y="32"/>
                  </a:lnTo>
                  <a:lnTo>
                    <a:pt x="20" y="34"/>
                  </a:lnTo>
                  <a:lnTo>
                    <a:pt x="20" y="38"/>
                  </a:lnTo>
                  <a:lnTo>
                    <a:pt x="22" y="40"/>
                  </a:lnTo>
                  <a:lnTo>
                    <a:pt x="24" y="42"/>
                  </a:lnTo>
                  <a:lnTo>
                    <a:pt x="26" y="44"/>
                  </a:lnTo>
                  <a:lnTo>
                    <a:pt x="30" y="44"/>
                  </a:lnTo>
                  <a:lnTo>
                    <a:pt x="32" y="46"/>
                  </a:lnTo>
                  <a:lnTo>
                    <a:pt x="36" y="46"/>
                  </a:lnTo>
                  <a:lnTo>
                    <a:pt x="40" y="46"/>
                  </a:lnTo>
                  <a:lnTo>
                    <a:pt x="42" y="46"/>
                  </a:lnTo>
                  <a:lnTo>
                    <a:pt x="44" y="42"/>
                  </a:lnTo>
                  <a:lnTo>
                    <a:pt x="44" y="38"/>
                  </a:lnTo>
                  <a:lnTo>
                    <a:pt x="44" y="34"/>
                  </a:lnTo>
                  <a:lnTo>
                    <a:pt x="42" y="32"/>
                  </a:lnTo>
                  <a:lnTo>
                    <a:pt x="42" y="30"/>
                  </a:lnTo>
                  <a:lnTo>
                    <a:pt x="44" y="28"/>
                  </a:lnTo>
                  <a:lnTo>
                    <a:pt x="46" y="28"/>
                  </a:lnTo>
                  <a:lnTo>
                    <a:pt x="48" y="30"/>
                  </a:lnTo>
                  <a:lnTo>
                    <a:pt x="50" y="32"/>
                  </a:lnTo>
                  <a:lnTo>
                    <a:pt x="52" y="34"/>
                  </a:lnTo>
                  <a:lnTo>
                    <a:pt x="54" y="36"/>
                  </a:lnTo>
                  <a:lnTo>
                    <a:pt x="56" y="34"/>
                  </a:lnTo>
                  <a:lnTo>
                    <a:pt x="58" y="30"/>
                  </a:lnTo>
                  <a:lnTo>
                    <a:pt x="60" y="24"/>
                  </a:lnTo>
                  <a:lnTo>
                    <a:pt x="60" y="20"/>
                  </a:lnTo>
                  <a:lnTo>
                    <a:pt x="60" y="16"/>
                  </a:lnTo>
                  <a:lnTo>
                    <a:pt x="58" y="12"/>
                  </a:lnTo>
                  <a:lnTo>
                    <a:pt x="56" y="8"/>
                  </a:lnTo>
                  <a:lnTo>
                    <a:pt x="52" y="4"/>
                  </a:lnTo>
                  <a:lnTo>
                    <a:pt x="48" y="2"/>
                  </a:lnTo>
                  <a:lnTo>
                    <a:pt x="46" y="0"/>
                  </a:lnTo>
                  <a:lnTo>
                    <a:pt x="42" y="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66" name="Freeform 314"/>
            <p:cNvSpPr>
              <a:spLocks/>
            </p:cNvSpPr>
            <p:nvPr/>
          </p:nvSpPr>
          <p:spPr bwMode="gray">
            <a:xfrm>
              <a:off x="2249" y="3020"/>
              <a:ext cx="108" cy="96"/>
            </a:xfrm>
            <a:custGeom>
              <a:avLst/>
              <a:gdLst>
                <a:gd name="T0" fmla="*/ 70 w 108"/>
                <a:gd name="T1" fmla="*/ 46 h 96"/>
                <a:gd name="T2" fmla="*/ 90 w 108"/>
                <a:gd name="T3" fmla="*/ 46 h 96"/>
                <a:gd name="T4" fmla="*/ 100 w 108"/>
                <a:gd name="T5" fmla="*/ 44 h 96"/>
                <a:gd name="T6" fmla="*/ 86 w 108"/>
                <a:gd name="T7" fmla="*/ 38 h 96"/>
                <a:gd name="T8" fmla="*/ 108 w 108"/>
                <a:gd name="T9" fmla="*/ 30 h 96"/>
                <a:gd name="T10" fmla="*/ 108 w 108"/>
                <a:gd name="T11" fmla="*/ 26 h 96"/>
                <a:gd name="T12" fmla="*/ 104 w 108"/>
                <a:gd name="T13" fmla="*/ 22 h 96"/>
                <a:gd name="T14" fmla="*/ 98 w 108"/>
                <a:gd name="T15" fmla="*/ 16 h 96"/>
                <a:gd name="T16" fmla="*/ 92 w 108"/>
                <a:gd name="T17" fmla="*/ 10 h 96"/>
                <a:gd name="T18" fmla="*/ 90 w 108"/>
                <a:gd name="T19" fmla="*/ 6 h 96"/>
                <a:gd name="T20" fmla="*/ 88 w 108"/>
                <a:gd name="T21" fmla="*/ 4 h 96"/>
                <a:gd name="T22" fmla="*/ 84 w 108"/>
                <a:gd name="T23" fmla="*/ 0 h 96"/>
                <a:gd name="T24" fmla="*/ 78 w 108"/>
                <a:gd name="T25" fmla="*/ 2 h 96"/>
                <a:gd name="T26" fmla="*/ 72 w 108"/>
                <a:gd name="T27" fmla="*/ 4 h 96"/>
                <a:gd name="T28" fmla="*/ 66 w 108"/>
                <a:gd name="T29" fmla="*/ 10 h 96"/>
                <a:gd name="T30" fmla="*/ 58 w 108"/>
                <a:gd name="T31" fmla="*/ 14 h 96"/>
                <a:gd name="T32" fmla="*/ 48 w 108"/>
                <a:gd name="T33" fmla="*/ 38 h 96"/>
                <a:gd name="T34" fmla="*/ 42 w 108"/>
                <a:gd name="T35" fmla="*/ 40 h 96"/>
                <a:gd name="T36" fmla="*/ 36 w 108"/>
                <a:gd name="T37" fmla="*/ 46 h 96"/>
                <a:gd name="T38" fmla="*/ 30 w 108"/>
                <a:gd name="T39" fmla="*/ 48 h 96"/>
                <a:gd name="T40" fmla="*/ 24 w 108"/>
                <a:gd name="T41" fmla="*/ 54 h 96"/>
                <a:gd name="T42" fmla="*/ 18 w 108"/>
                <a:gd name="T43" fmla="*/ 60 h 96"/>
                <a:gd name="T44" fmla="*/ 16 w 108"/>
                <a:gd name="T45" fmla="*/ 64 h 96"/>
                <a:gd name="T46" fmla="*/ 0 w 108"/>
                <a:gd name="T47" fmla="*/ 88 h 96"/>
                <a:gd name="T48" fmla="*/ 2 w 108"/>
                <a:gd name="T49" fmla="*/ 90 h 96"/>
                <a:gd name="T50" fmla="*/ 10 w 108"/>
                <a:gd name="T51" fmla="*/ 94 h 96"/>
                <a:gd name="T52" fmla="*/ 16 w 108"/>
                <a:gd name="T53" fmla="*/ 96 h 96"/>
                <a:gd name="T54" fmla="*/ 22 w 108"/>
                <a:gd name="T55" fmla="*/ 90 h 96"/>
                <a:gd name="T56" fmla="*/ 24 w 108"/>
                <a:gd name="T57" fmla="*/ 86 h 96"/>
                <a:gd name="T58" fmla="*/ 28 w 108"/>
                <a:gd name="T59" fmla="*/ 82 h 96"/>
                <a:gd name="T60" fmla="*/ 32 w 108"/>
                <a:gd name="T61" fmla="*/ 80 h 96"/>
                <a:gd name="T62" fmla="*/ 46 w 108"/>
                <a:gd name="T63" fmla="*/ 74 h 96"/>
                <a:gd name="T64" fmla="*/ 62 w 108"/>
                <a:gd name="T65" fmla="*/ 56 h 9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08"/>
                <a:gd name="T100" fmla="*/ 0 h 96"/>
                <a:gd name="T101" fmla="*/ 108 w 108"/>
                <a:gd name="T102" fmla="*/ 96 h 9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08" h="96">
                  <a:moveTo>
                    <a:pt x="62" y="56"/>
                  </a:moveTo>
                  <a:lnTo>
                    <a:pt x="70" y="46"/>
                  </a:lnTo>
                  <a:lnTo>
                    <a:pt x="84" y="46"/>
                  </a:lnTo>
                  <a:lnTo>
                    <a:pt x="90" y="46"/>
                  </a:lnTo>
                  <a:lnTo>
                    <a:pt x="96" y="44"/>
                  </a:lnTo>
                  <a:lnTo>
                    <a:pt x="100" y="44"/>
                  </a:lnTo>
                  <a:lnTo>
                    <a:pt x="102" y="42"/>
                  </a:lnTo>
                  <a:lnTo>
                    <a:pt x="86" y="38"/>
                  </a:lnTo>
                  <a:lnTo>
                    <a:pt x="108" y="32"/>
                  </a:lnTo>
                  <a:lnTo>
                    <a:pt x="108" y="30"/>
                  </a:lnTo>
                  <a:lnTo>
                    <a:pt x="108" y="28"/>
                  </a:lnTo>
                  <a:lnTo>
                    <a:pt x="108" y="26"/>
                  </a:lnTo>
                  <a:lnTo>
                    <a:pt x="104" y="24"/>
                  </a:lnTo>
                  <a:lnTo>
                    <a:pt x="104" y="22"/>
                  </a:lnTo>
                  <a:lnTo>
                    <a:pt x="102" y="20"/>
                  </a:lnTo>
                  <a:lnTo>
                    <a:pt x="98" y="16"/>
                  </a:lnTo>
                  <a:lnTo>
                    <a:pt x="96" y="14"/>
                  </a:lnTo>
                  <a:lnTo>
                    <a:pt x="92" y="10"/>
                  </a:lnTo>
                  <a:lnTo>
                    <a:pt x="90" y="8"/>
                  </a:lnTo>
                  <a:lnTo>
                    <a:pt x="90" y="6"/>
                  </a:lnTo>
                  <a:lnTo>
                    <a:pt x="88" y="6"/>
                  </a:lnTo>
                  <a:lnTo>
                    <a:pt x="88" y="4"/>
                  </a:lnTo>
                  <a:lnTo>
                    <a:pt x="86" y="2"/>
                  </a:lnTo>
                  <a:lnTo>
                    <a:pt x="84" y="0"/>
                  </a:lnTo>
                  <a:lnTo>
                    <a:pt x="82" y="0"/>
                  </a:lnTo>
                  <a:lnTo>
                    <a:pt x="78" y="2"/>
                  </a:lnTo>
                  <a:lnTo>
                    <a:pt x="74" y="4"/>
                  </a:lnTo>
                  <a:lnTo>
                    <a:pt x="72" y="4"/>
                  </a:lnTo>
                  <a:lnTo>
                    <a:pt x="70" y="6"/>
                  </a:lnTo>
                  <a:lnTo>
                    <a:pt x="66" y="10"/>
                  </a:lnTo>
                  <a:lnTo>
                    <a:pt x="62" y="12"/>
                  </a:lnTo>
                  <a:lnTo>
                    <a:pt x="58" y="14"/>
                  </a:lnTo>
                  <a:lnTo>
                    <a:pt x="48" y="36"/>
                  </a:lnTo>
                  <a:lnTo>
                    <a:pt x="48" y="38"/>
                  </a:lnTo>
                  <a:lnTo>
                    <a:pt x="46" y="38"/>
                  </a:lnTo>
                  <a:lnTo>
                    <a:pt x="42" y="40"/>
                  </a:lnTo>
                  <a:lnTo>
                    <a:pt x="38" y="44"/>
                  </a:lnTo>
                  <a:lnTo>
                    <a:pt x="36" y="46"/>
                  </a:lnTo>
                  <a:lnTo>
                    <a:pt x="32" y="48"/>
                  </a:lnTo>
                  <a:lnTo>
                    <a:pt x="30" y="48"/>
                  </a:lnTo>
                  <a:lnTo>
                    <a:pt x="26" y="52"/>
                  </a:lnTo>
                  <a:lnTo>
                    <a:pt x="24" y="54"/>
                  </a:lnTo>
                  <a:lnTo>
                    <a:pt x="20" y="58"/>
                  </a:lnTo>
                  <a:lnTo>
                    <a:pt x="18" y="60"/>
                  </a:lnTo>
                  <a:lnTo>
                    <a:pt x="16" y="62"/>
                  </a:lnTo>
                  <a:lnTo>
                    <a:pt x="16" y="64"/>
                  </a:lnTo>
                  <a:lnTo>
                    <a:pt x="8" y="84"/>
                  </a:lnTo>
                  <a:lnTo>
                    <a:pt x="0" y="88"/>
                  </a:lnTo>
                  <a:lnTo>
                    <a:pt x="2" y="90"/>
                  </a:lnTo>
                  <a:lnTo>
                    <a:pt x="6" y="92"/>
                  </a:lnTo>
                  <a:lnTo>
                    <a:pt x="10" y="94"/>
                  </a:lnTo>
                  <a:lnTo>
                    <a:pt x="14" y="96"/>
                  </a:lnTo>
                  <a:lnTo>
                    <a:pt x="16" y="96"/>
                  </a:lnTo>
                  <a:lnTo>
                    <a:pt x="18" y="94"/>
                  </a:lnTo>
                  <a:lnTo>
                    <a:pt x="22" y="90"/>
                  </a:lnTo>
                  <a:lnTo>
                    <a:pt x="24" y="86"/>
                  </a:lnTo>
                  <a:lnTo>
                    <a:pt x="26" y="84"/>
                  </a:lnTo>
                  <a:lnTo>
                    <a:pt x="28" y="82"/>
                  </a:lnTo>
                  <a:lnTo>
                    <a:pt x="32" y="80"/>
                  </a:lnTo>
                  <a:lnTo>
                    <a:pt x="38" y="78"/>
                  </a:lnTo>
                  <a:lnTo>
                    <a:pt x="46" y="74"/>
                  </a:lnTo>
                  <a:lnTo>
                    <a:pt x="54" y="70"/>
                  </a:lnTo>
                  <a:lnTo>
                    <a:pt x="62" y="5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67" name="Freeform 315"/>
            <p:cNvSpPr>
              <a:spLocks/>
            </p:cNvSpPr>
            <p:nvPr/>
          </p:nvSpPr>
          <p:spPr bwMode="gray">
            <a:xfrm>
              <a:off x="2229" y="3062"/>
              <a:ext cx="120" cy="110"/>
            </a:xfrm>
            <a:custGeom>
              <a:avLst/>
              <a:gdLst>
                <a:gd name="T0" fmla="*/ 102 w 120"/>
                <a:gd name="T1" fmla="*/ 32 h 110"/>
                <a:gd name="T2" fmla="*/ 104 w 120"/>
                <a:gd name="T3" fmla="*/ 34 h 110"/>
                <a:gd name="T4" fmla="*/ 112 w 120"/>
                <a:gd name="T5" fmla="*/ 36 h 110"/>
                <a:gd name="T6" fmla="*/ 120 w 120"/>
                <a:gd name="T7" fmla="*/ 42 h 110"/>
                <a:gd name="T8" fmla="*/ 116 w 120"/>
                <a:gd name="T9" fmla="*/ 46 h 110"/>
                <a:gd name="T10" fmla="*/ 114 w 120"/>
                <a:gd name="T11" fmla="*/ 48 h 110"/>
                <a:gd name="T12" fmla="*/ 106 w 120"/>
                <a:gd name="T13" fmla="*/ 50 h 110"/>
                <a:gd name="T14" fmla="*/ 102 w 120"/>
                <a:gd name="T15" fmla="*/ 54 h 110"/>
                <a:gd name="T16" fmla="*/ 100 w 120"/>
                <a:gd name="T17" fmla="*/ 56 h 110"/>
                <a:gd name="T18" fmla="*/ 94 w 120"/>
                <a:gd name="T19" fmla="*/ 70 h 110"/>
                <a:gd name="T20" fmla="*/ 88 w 120"/>
                <a:gd name="T21" fmla="*/ 76 h 110"/>
                <a:gd name="T22" fmla="*/ 86 w 120"/>
                <a:gd name="T23" fmla="*/ 80 h 110"/>
                <a:gd name="T24" fmla="*/ 84 w 120"/>
                <a:gd name="T25" fmla="*/ 84 h 110"/>
                <a:gd name="T26" fmla="*/ 82 w 120"/>
                <a:gd name="T27" fmla="*/ 94 h 110"/>
                <a:gd name="T28" fmla="*/ 78 w 120"/>
                <a:gd name="T29" fmla="*/ 102 h 110"/>
                <a:gd name="T30" fmla="*/ 74 w 120"/>
                <a:gd name="T31" fmla="*/ 106 h 110"/>
                <a:gd name="T32" fmla="*/ 66 w 120"/>
                <a:gd name="T33" fmla="*/ 108 h 110"/>
                <a:gd name="T34" fmla="*/ 60 w 120"/>
                <a:gd name="T35" fmla="*/ 100 h 110"/>
                <a:gd name="T36" fmla="*/ 50 w 120"/>
                <a:gd name="T37" fmla="*/ 98 h 110"/>
                <a:gd name="T38" fmla="*/ 46 w 120"/>
                <a:gd name="T39" fmla="*/ 96 h 110"/>
                <a:gd name="T40" fmla="*/ 40 w 120"/>
                <a:gd name="T41" fmla="*/ 96 h 110"/>
                <a:gd name="T42" fmla="*/ 34 w 120"/>
                <a:gd name="T43" fmla="*/ 96 h 110"/>
                <a:gd name="T44" fmla="*/ 26 w 120"/>
                <a:gd name="T45" fmla="*/ 94 h 110"/>
                <a:gd name="T46" fmla="*/ 22 w 120"/>
                <a:gd name="T47" fmla="*/ 90 h 110"/>
                <a:gd name="T48" fmla="*/ 16 w 120"/>
                <a:gd name="T49" fmla="*/ 86 h 110"/>
                <a:gd name="T50" fmla="*/ 6 w 120"/>
                <a:gd name="T51" fmla="*/ 82 h 110"/>
                <a:gd name="T52" fmla="*/ 0 w 120"/>
                <a:gd name="T53" fmla="*/ 78 h 110"/>
                <a:gd name="T54" fmla="*/ 0 w 120"/>
                <a:gd name="T55" fmla="*/ 74 h 110"/>
                <a:gd name="T56" fmla="*/ 4 w 120"/>
                <a:gd name="T57" fmla="*/ 72 h 110"/>
                <a:gd name="T58" fmla="*/ 2 w 120"/>
                <a:gd name="T59" fmla="*/ 60 h 110"/>
                <a:gd name="T60" fmla="*/ 2 w 120"/>
                <a:gd name="T61" fmla="*/ 52 h 110"/>
                <a:gd name="T62" fmla="*/ 6 w 120"/>
                <a:gd name="T63" fmla="*/ 44 h 110"/>
                <a:gd name="T64" fmla="*/ 8 w 120"/>
                <a:gd name="T65" fmla="*/ 42 h 110"/>
                <a:gd name="T66" fmla="*/ 20 w 120"/>
                <a:gd name="T67" fmla="*/ 46 h 110"/>
                <a:gd name="T68" fmla="*/ 22 w 120"/>
                <a:gd name="T69" fmla="*/ 48 h 110"/>
                <a:gd name="T70" fmla="*/ 28 w 120"/>
                <a:gd name="T71" fmla="*/ 52 h 110"/>
                <a:gd name="T72" fmla="*/ 36 w 120"/>
                <a:gd name="T73" fmla="*/ 52 h 110"/>
                <a:gd name="T74" fmla="*/ 44 w 120"/>
                <a:gd name="T75" fmla="*/ 44 h 110"/>
                <a:gd name="T76" fmla="*/ 48 w 120"/>
                <a:gd name="T77" fmla="*/ 42 h 110"/>
                <a:gd name="T78" fmla="*/ 56 w 120"/>
                <a:gd name="T79" fmla="*/ 38 h 110"/>
                <a:gd name="T80" fmla="*/ 62 w 120"/>
                <a:gd name="T81" fmla="*/ 34 h 110"/>
                <a:gd name="T82" fmla="*/ 70 w 120"/>
                <a:gd name="T83" fmla="*/ 30 h 110"/>
                <a:gd name="T84" fmla="*/ 74 w 120"/>
                <a:gd name="T85" fmla="*/ 28 h 110"/>
                <a:gd name="T86" fmla="*/ 90 w 120"/>
                <a:gd name="T87" fmla="*/ 4 h 110"/>
                <a:gd name="T88" fmla="*/ 94 w 120"/>
                <a:gd name="T89" fmla="*/ 4 h 110"/>
                <a:gd name="T90" fmla="*/ 106 w 120"/>
                <a:gd name="T91" fmla="*/ 4 h 110"/>
                <a:gd name="T92" fmla="*/ 116 w 120"/>
                <a:gd name="T93" fmla="*/ 2 h 110"/>
                <a:gd name="T94" fmla="*/ 120 w 120"/>
                <a:gd name="T95" fmla="*/ 2 h 110"/>
                <a:gd name="T96" fmla="*/ 116 w 120"/>
                <a:gd name="T97" fmla="*/ 6 h 110"/>
                <a:gd name="T98" fmla="*/ 108 w 120"/>
                <a:gd name="T99" fmla="*/ 12 h 110"/>
                <a:gd name="T100" fmla="*/ 102 w 120"/>
                <a:gd name="T101" fmla="*/ 28 h 110"/>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120"/>
                <a:gd name="T154" fmla="*/ 0 h 110"/>
                <a:gd name="T155" fmla="*/ 120 w 120"/>
                <a:gd name="T156" fmla="*/ 110 h 110"/>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120" h="110">
                  <a:moveTo>
                    <a:pt x="102" y="28"/>
                  </a:moveTo>
                  <a:lnTo>
                    <a:pt x="102" y="32"/>
                  </a:lnTo>
                  <a:lnTo>
                    <a:pt x="102" y="34"/>
                  </a:lnTo>
                  <a:lnTo>
                    <a:pt x="104" y="34"/>
                  </a:lnTo>
                  <a:lnTo>
                    <a:pt x="106" y="34"/>
                  </a:lnTo>
                  <a:lnTo>
                    <a:pt x="112" y="36"/>
                  </a:lnTo>
                  <a:lnTo>
                    <a:pt x="116" y="38"/>
                  </a:lnTo>
                  <a:lnTo>
                    <a:pt x="120" y="42"/>
                  </a:lnTo>
                  <a:lnTo>
                    <a:pt x="118" y="44"/>
                  </a:lnTo>
                  <a:lnTo>
                    <a:pt x="116" y="46"/>
                  </a:lnTo>
                  <a:lnTo>
                    <a:pt x="114" y="48"/>
                  </a:lnTo>
                  <a:lnTo>
                    <a:pt x="108" y="48"/>
                  </a:lnTo>
                  <a:lnTo>
                    <a:pt x="106" y="50"/>
                  </a:lnTo>
                  <a:lnTo>
                    <a:pt x="102" y="52"/>
                  </a:lnTo>
                  <a:lnTo>
                    <a:pt x="102" y="54"/>
                  </a:lnTo>
                  <a:lnTo>
                    <a:pt x="100" y="56"/>
                  </a:lnTo>
                  <a:lnTo>
                    <a:pt x="98" y="70"/>
                  </a:lnTo>
                  <a:lnTo>
                    <a:pt x="94" y="70"/>
                  </a:lnTo>
                  <a:lnTo>
                    <a:pt x="90" y="74"/>
                  </a:lnTo>
                  <a:lnTo>
                    <a:pt x="88" y="76"/>
                  </a:lnTo>
                  <a:lnTo>
                    <a:pt x="86" y="78"/>
                  </a:lnTo>
                  <a:lnTo>
                    <a:pt x="86" y="80"/>
                  </a:lnTo>
                  <a:lnTo>
                    <a:pt x="84" y="82"/>
                  </a:lnTo>
                  <a:lnTo>
                    <a:pt x="84" y="84"/>
                  </a:lnTo>
                  <a:lnTo>
                    <a:pt x="82" y="90"/>
                  </a:lnTo>
                  <a:lnTo>
                    <a:pt x="82" y="94"/>
                  </a:lnTo>
                  <a:lnTo>
                    <a:pt x="80" y="98"/>
                  </a:lnTo>
                  <a:lnTo>
                    <a:pt x="78" y="102"/>
                  </a:lnTo>
                  <a:lnTo>
                    <a:pt x="76" y="104"/>
                  </a:lnTo>
                  <a:lnTo>
                    <a:pt x="74" y="106"/>
                  </a:lnTo>
                  <a:lnTo>
                    <a:pt x="70" y="108"/>
                  </a:lnTo>
                  <a:lnTo>
                    <a:pt x="66" y="108"/>
                  </a:lnTo>
                  <a:lnTo>
                    <a:pt x="64" y="110"/>
                  </a:lnTo>
                  <a:lnTo>
                    <a:pt x="60" y="100"/>
                  </a:lnTo>
                  <a:lnTo>
                    <a:pt x="50" y="100"/>
                  </a:lnTo>
                  <a:lnTo>
                    <a:pt x="50" y="98"/>
                  </a:lnTo>
                  <a:lnTo>
                    <a:pt x="50" y="96"/>
                  </a:lnTo>
                  <a:lnTo>
                    <a:pt x="46" y="96"/>
                  </a:lnTo>
                  <a:lnTo>
                    <a:pt x="42" y="96"/>
                  </a:lnTo>
                  <a:lnTo>
                    <a:pt x="40" y="96"/>
                  </a:lnTo>
                  <a:lnTo>
                    <a:pt x="38" y="96"/>
                  </a:lnTo>
                  <a:lnTo>
                    <a:pt x="34" y="96"/>
                  </a:lnTo>
                  <a:lnTo>
                    <a:pt x="30" y="96"/>
                  </a:lnTo>
                  <a:lnTo>
                    <a:pt x="26" y="94"/>
                  </a:lnTo>
                  <a:lnTo>
                    <a:pt x="24" y="92"/>
                  </a:lnTo>
                  <a:lnTo>
                    <a:pt x="22" y="90"/>
                  </a:lnTo>
                  <a:lnTo>
                    <a:pt x="20" y="88"/>
                  </a:lnTo>
                  <a:lnTo>
                    <a:pt x="16" y="86"/>
                  </a:lnTo>
                  <a:lnTo>
                    <a:pt x="12" y="84"/>
                  </a:lnTo>
                  <a:lnTo>
                    <a:pt x="6" y="82"/>
                  </a:lnTo>
                  <a:lnTo>
                    <a:pt x="2" y="80"/>
                  </a:lnTo>
                  <a:lnTo>
                    <a:pt x="0" y="78"/>
                  </a:lnTo>
                  <a:lnTo>
                    <a:pt x="0" y="76"/>
                  </a:lnTo>
                  <a:lnTo>
                    <a:pt x="0" y="74"/>
                  </a:lnTo>
                  <a:lnTo>
                    <a:pt x="2" y="74"/>
                  </a:lnTo>
                  <a:lnTo>
                    <a:pt x="4" y="72"/>
                  </a:lnTo>
                  <a:lnTo>
                    <a:pt x="2" y="60"/>
                  </a:lnTo>
                  <a:lnTo>
                    <a:pt x="2" y="56"/>
                  </a:lnTo>
                  <a:lnTo>
                    <a:pt x="2" y="52"/>
                  </a:lnTo>
                  <a:lnTo>
                    <a:pt x="4" y="48"/>
                  </a:lnTo>
                  <a:lnTo>
                    <a:pt x="6" y="44"/>
                  </a:lnTo>
                  <a:lnTo>
                    <a:pt x="8" y="42"/>
                  </a:lnTo>
                  <a:lnTo>
                    <a:pt x="28" y="42"/>
                  </a:lnTo>
                  <a:lnTo>
                    <a:pt x="20" y="46"/>
                  </a:lnTo>
                  <a:lnTo>
                    <a:pt x="22" y="48"/>
                  </a:lnTo>
                  <a:lnTo>
                    <a:pt x="26" y="50"/>
                  </a:lnTo>
                  <a:lnTo>
                    <a:pt x="28" y="52"/>
                  </a:lnTo>
                  <a:lnTo>
                    <a:pt x="32" y="54"/>
                  </a:lnTo>
                  <a:lnTo>
                    <a:pt x="36" y="52"/>
                  </a:lnTo>
                  <a:lnTo>
                    <a:pt x="40" y="50"/>
                  </a:lnTo>
                  <a:lnTo>
                    <a:pt x="44" y="44"/>
                  </a:lnTo>
                  <a:lnTo>
                    <a:pt x="48" y="42"/>
                  </a:lnTo>
                  <a:lnTo>
                    <a:pt x="50" y="38"/>
                  </a:lnTo>
                  <a:lnTo>
                    <a:pt x="56" y="38"/>
                  </a:lnTo>
                  <a:lnTo>
                    <a:pt x="58" y="36"/>
                  </a:lnTo>
                  <a:lnTo>
                    <a:pt x="62" y="34"/>
                  </a:lnTo>
                  <a:lnTo>
                    <a:pt x="66" y="32"/>
                  </a:lnTo>
                  <a:lnTo>
                    <a:pt x="70" y="30"/>
                  </a:lnTo>
                  <a:lnTo>
                    <a:pt x="72" y="28"/>
                  </a:lnTo>
                  <a:lnTo>
                    <a:pt x="74" y="28"/>
                  </a:lnTo>
                  <a:lnTo>
                    <a:pt x="82" y="14"/>
                  </a:lnTo>
                  <a:lnTo>
                    <a:pt x="90" y="4"/>
                  </a:lnTo>
                  <a:lnTo>
                    <a:pt x="94" y="4"/>
                  </a:lnTo>
                  <a:lnTo>
                    <a:pt x="100" y="4"/>
                  </a:lnTo>
                  <a:lnTo>
                    <a:pt x="106" y="4"/>
                  </a:lnTo>
                  <a:lnTo>
                    <a:pt x="112" y="4"/>
                  </a:lnTo>
                  <a:lnTo>
                    <a:pt x="116" y="2"/>
                  </a:lnTo>
                  <a:lnTo>
                    <a:pt x="120" y="0"/>
                  </a:lnTo>
                  <a:lnTo>
                    <a:pt x="120" y="2"/>
                  </a:lnTo>
                  <a:lnTo>
                    <a:pt x="118" y="4"/>
                  </a:lnTo>
                  <a:lnTo>
                    <a:pt x="116" y="6"/>
                  </a:lnTo>
                  <a:lnTo>
                    <a:pt x="112" y="8"/>
                  </a:lnTo>
                  <a:lnTo>
                    <a:pt x="108" y="12"/>
                  </a:lnTo>
                  <a:lnTo>
                    <a:pt x="102" y="14"/>
                  </a:lnTo>
                  <a:lnTo>
                    <a:pt x="102" y="2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68" name="Freeform 316"/>
            <p:cNvSpPr>
              <a:spLocks/>
            </p:cNvSpPr>
            <p:nvPr/>
          </p:nvSpPr>
          <p:spPr bwMode="gray">
            <a:xfrm>
              <a:off x="2633" y="3146"/>
              <a:ext cx="128" cy="108"/>
            </a:xfrm>
            <a:custGeom>
              <a:avLst/>
              <a:gdLst>
                <a:gd name="T0" fmla="*/ 78 w 128"/>
                <a:gd name="T1" fmla="*/ 40 h 108"/>
                <a:gd name="T2" fmla="*/ 78 w 128"/>
                <a:gd name="T3" fmla="*/ 38 h 108"/>
                <a:gd name="T4" fmla="*/ 76 w 128"/>
                <a:gd name="T5" fmla="*/ 36 h 108"/>
                <a:gd name="T6" fmla="*/ 72 w 128"/>
                <a:gd name="T7" fmla="*/ 36 h 108"/>
                <a:gd name="T8" fmla="*/ 70 w 128"/>
                <a:gd name="T9" fmla="*/ 34 h 108"/>
                <a:gd name="T10" fmla="*/ 68 w 128"/>
                <a:gd name="T11" fmla="*/ 32 h 108"/>
                <a:gd name="T12" fmla="*/ 62 w 128"/>
                <a:gd name="T13" fmla="*/ 28 h 108"/>
                <a:gd name="T14" fmla="*/ 58 w 128"/>
                <a:gd name="T15" fmla="*/ 24 h 108"/>
                <a:gd name="T16" fmla="*/ 52 w 128"/>
                <a:gd name="T17" fmla="*/ 20 h 108"/>
                <a:gd name="T18" fmla="*/ 46 w 128"/>
                <a:gd name="T19" fmla="*/ 16 h 108"/>
                <a:gd name="T20" fmla="*/ 42 w 128"/>
                <a:gd name="T21" fmla="*/ 12 h 108"/>
                <a:gd name="T22" fmla="*/ 40 w 128"/>
                <a:gd name="T23" fmla="*/ 10 h 108"/>
                <a:gd name="T24" fmla="*/ 38 w 128"/>
                <a:gd name="T25" fmla="*/ 10 h 108"/>
                <a:gd name="T26" fmla="*/ 34 w 128"/>
                <a:gd name="T27" fmla="*/ 10 h 108"/>
                <a:gd name="T28" fmla="*/ 26 w 128"/>
                <a:gd name="T29" fmla="*/ 8 h 108"/>
                <a:gd name="T30" fmla="*/ 14 w 128"/>
                <a:gd name="T31" fmla="*/ 4 h 108"/>
                <a:gd name="T32" fmla="*/ 4 w 128"/>
                <a:gd name="T33" fmla="*/ 0 h 108"/>
                <a:gd name="T34" fmla="*/ 0 w 128"/>
                <a:gd name="T35" fmla="*/ 80 h 108"/>
                <a:gd name="T36" fmla="*/ 12 w 128"/>
                <a:gd name="T37" fmla="*/ 86 h 108"/>
                <a:gd name="T38" fmla="*/ 28 w 128"/>
                <a:gd name="T39" fmla="*/ 80 h 108"/>
                <a:gd name="T40" fmla="*/ 28 w 128"/>
                <a:gd name="T41" fmla="*/ 78 h 108"/>
                <a:gd name="T42" fmla="*/ 28 w 128"/>
                <a:gd name="T43" fmla="*/ 76 h 108"/>
                <a:gd name="T44" fmla="*/ 30 w 128"/>
                <a:gd name="T45" fmla="*/ 74 h 108"/>
                <a:gd name="T46" fmla="*/ 34 w 128"/>
                <a:gd name="T47" fmla="*/ 72 h 108"/>
                <a:gd name="T48" fmla="*/ 38 w 128"/>
                <a:gd name="T49" fmla="*/ 68 h 108"/>
                <a:gd name="T50" fmla="*/ 42 w 128"/>
                <a:gd name="T51" fmla="*/ 68 h 108"/>
                <a:gd name="T52" fmla="*/ 46 w 128"/>
                <a:gd name="T53" fmla="*/ 66 h 108"/>
                <a:gd name="T54" fmla="*/ 52 w 128"/>
                <a:gd name="T55" fmla="*/ 68 h 108"/>
                <a:gd name="T56" fmla="*/ 76 w 128"/>
                <a:gd name="T57" fmla="*/ 82 h 108"/>
                <a:gd name="T58" fmla="*/ 86 w 128"/>
                <a:gd name="T59" fmla="*/ 94 h 108"/>
                <a:gd name="T60" fmla="*/ 104 w 128"/>
                <a:gd name="T61" fmla="*/ 102 h 108"/>
                <a:gd name="T62" fmla="*/ 126 w 128"/>
                <a:gd name="T63" fmla="*/ 108 h 108"/>
                <a:gd name="T64" fmla="*/ 128 w 128"/>
                <a:gd name="T65" fmla="*/ 108 h 108"/>
                <a:gd name="T66" fmla="*/ 128 w 128"/>
                <a:gd name="T67" fmla="*/ 106 h 108"/>
                <a:gd name="T68" fmla="*/ 128 w 128"/>
                <a:gd name="T69" fmla="*/ 104 h 108"/>
                <a:gd name="T70" fmla="*/ 128 w 128"/>
                <a:gd name="T71" fmla="*/ 100 h 108"/>
                <a:gd name="T72" fmla="*/ 126 w 128"/>
                <a:gd name="T73" fmla="*/ 98 h 108"/>
                <a:gd name="T74" fmla="*/ 124 w 128"/>
                <a:gd name="T75" fmla="*/ 94 h 108"/>
                <a:gd name="T76" fmla="*/ 120 w 128"/>
                <a:gd name="T77" fmla="*/ 92 h 108"/>
                <a:gd name="T78" fmla="*/ 116 w 128"/>
                <a:gd name="T79" fmla="*/ 88 h 108"/>
                <a:gd name="T80" fmla="*/ 110 w 128"/>
                <a:gd name="T81" fmla="*/ 84 h 108"/>
                <a:gd name="T82" fmla="*/ 106 w 128"/>
                <a:gd name="T83" fmla="*/ 80 h 108"/>
                <a:gd name="T84" fmla="*/ 102 w 128"/>
                <a:gd name="T85" fmla="*/ 76 h 108"/>
                <a:gd name="T86" fmla="*/ 98 w 128"/>
                <a:gd name="T87" fmla="*/ 72 h 108"/>
                <a:gd name="T88" fmla="*/ 96 w 128"/>
                <a:gd name="T89" fmla="*/ 70 h 108"/>
                <a:gd name="T90" fmla="*/ 96 w 128"/>
                <a:gd name="T91" fmla="*/ 70 h 108"/>
                <a:gd name="T92" fmla="*/ 80 w 128"/>
                <a:gd name="T93" fmla="*/ 60 h 108"/>
                <a:gd name="T94" fmla="*/ 96 w 128"/>
                <a:gd name="T95" fmla="*/ 54 h 108"/>
                <a:gd name="T96" fmla="*/ 92 w 128"/>
                <a:gd name="T97" fmla="*/ 46 h 108"/>
                <a:gd name="T98" fmla="*/ 90 w 128"/>
                <a:gd name="T99" fmla="*/ 46 h 108"/>
                <a:gd name="T100" fmla="*/ 88 w 128"/>
                <a:gd name="T101" fmla="*/ 44 h 108"/>
                <a:gd name="T102" fmla="*/ 84 w 128"/>
                <a:gd name="T103" fmla="*/ 44 h 108"/>
                <a:gd name="T104" fmla="*/ 80 w 128"/>
                <a:gd name="T105" fmla="*/ 42 h 108"/>
                <a:gd name="T106" fmla="*/ 78 w 128"/>
                <a:gd name="T107" fmla="*/ 42 h 108"/>
                <a:gd name="T108" fmla="*/ 78 w 128"/>
                <a:gd name="T109" fmla="*/ 40 h 10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28"/>
                <a:gd name="T166" fmla="*/ 0 h 108"/>
                <a:gd name="T167" fmla="*/ 128 w 128"/>
                <a:gd name="T168" fmla="*/ 108 h 108"/>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28" h="108">
                  <a:moveTo>
                    <a:pt x="78" y="40"/>
                  </a:moveTo>
                  <a:lnTo>
                    <a:pt x="78" y="38"/>
                  </a:lnTo>
                  <a:lnTo>
                    <a:pt x="76" y="36"/>
                  </a:lnTo>
                  <a:lnTo>
                    <a:pt x="72" y="36"/>
                  </a:lnTo>
                  <a:lnTo>
                    <a:pt x="70" y="34"/>
                  </a:lnTo>
                  <a:lnTo>
                    <a:pt x="68" y="32"/>
                  </a:lnTo>
                  <a:lnTo>
                    <a:pt x="62" y="28"/>
                  </a:lnTo>
                  <a:lnTo>
                    <a:pt x="58" y="24"/>
                  </a:lnTo>
                  <a:lnTo>
                    <a:pt x="52" y="20"/>
                  </a:lnTo>
                  <a:lnTo>
                    <a:pt x="46" y="16"/>
                  </a:lnTo>
                  <a:lnTo>
                    <a:pt x="42" y="12"/>
                  </a:lnTo>
                  <a:lnTo>
                    <a:pt x="40" y="10"/>
                  </a:lnTo>
                  <a:lnTo>
                    <a:pt x="38" y="10"/>
                  </a:lnTo>
                  <a:lnTo>
                    <a:pt x="34" y="10"/>
                  </a:lnTo>
                  <a:lnTo>
                    <a:pt x="26" y="8"/>
                  </a:lnTo>
                  <a:lnTo>
                    <a:pt x="14" y="4"/>
                  </a:lnTo>
                  <a:lnTo>
                    <a:pt x="4" y="0"/>
                  </a:lnTo>
                  <a:lnTo>
                    <a:pt x="0" y="80"/>
                  </a:lnTo>
                  <a:lnTo>
                    <a:pt x="12" y="86"/>
                  </a:lnTo>
                  <a:lnTo>
                    <a:pt x="28" y="80"/>
                  </a:lnTo>
                  <a:lnTo>
                    <a:pt x="28" y="78"/>
                  </a:lnTo>
                  <a:lnTo>
                    <a:pt x="28" y="76"/>
                  </a:lnTo>
                  <a:lnTo>
                    <a:pt x="30" y="74"/>
                  </a:lnTo>
                  <a:lnTo>
                    <a:pt x="34" y="72"/>
                  </a:lnTo>
                  <a:lnTo>
                    <a:pt x="38" y="68"/>
                  </a:lnTo>
                  <a:lnTo>
                    <a:pt x="42" y="68"/>
                  </a:lnTo>
                  <a:lnTo>
                    <a:pt x="46" y="66"/>
                  </a:lnTo>
                  <a:lnTo>
                    <a:pt x="52" y="68"/>
                  </a:lnTo>
                  <a:lnTo>
                    <a:pt x="76" y="82"/>
                  </a:lnTo>
                  <a:lnTo>
                    <a:pt x="86" y="94"/>
                  </a:lnTo>
                  <a:lnTo>
                    <a:pt x="104" y="102"/>
                  </a:lnTo>
                  <a:lnTo>
                    <a:pt x="126" y="108"/>
                  </a:lnTo>
                  <a:lnTo>
                    <a:pt x="128" y="108"/>
                  </a:lnTo>
                  <a:lnTo>
                    <a:pt x="128" y="106"/>
                  </a:lnTo>
                  <a:lnTo>
                    <a:pt x="128" y="104"/>
                  </a:lnTo>
                  <a:lnTo>
                    <a:pt x="128" y="100"/>
                  </a:lnTo>
                  <a:lnTo>
                    <a:pt x="126" y="98"/>
                  </a:lnTo>
                  <a:lnTo>
                    <a:pt x="124" y="94"/>
                  </a:lnTo>
                  <a:lnTo>
                    <a:pt x="120" y="92"/>
                  </a:lnTo>
                  <a:lnTo>
                    <a:pt x="116" y="88"/>
                  </a:lnTo>
                  <a:lnTo>
                    <a:pt x="110" y="84"/>
                  </a:lnTo>
                  <a:lnTo>
                    <a:pt x="106" y="80"/>
                  </a:lnTo>
                  <a:lnTo>
                    <a:pt x="102" y="76"/>
                  </a:lnTo>
                  <a:lnTo>
                    <a:pt x="98" y="72"/>
                  </a:lnTo>
                  <a:lnTo>
                    <a:pt x="96" y="70"/>
                  </a:lnTo>
                  <a:lnTo>
                    <a:pt x="80" y="60"/>
                  </a:lnTo>
                  <a:lnTo>
                    <a:pt x="96" y="54"/>
                  </a:lnTo>
                  <a:lnTo>
                    <a:pt x="92" y="46"/>
                  </a:lnTo>
                  <a:lnTo>
                    <a:pt x="90" y="46"/>
                  </a:lnTo>
                  <a:lnTo>
                    <a:pt x="88" y="44"/>
                  </a:lnTo>
                  <a:lnTo>
                    <a:pt x="84" y="44"/>
                  </a:lnTo>
                  <a:lnTo>
                    <a:pt x="80" y="42"/>
                  </a:lnTo>
                  <a:lnTo>
                    <a:pt x="78" y="42"/>
                  </a:lnTo>
                  <a:lnTo>
                    <a:pt x="78" y="4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69" name="Freeform 317"/>
            <p:cNvSpPr>
              <a:spLocks/>
            </p:cNvSpPr>
            <p:nvPr/>
          </p:nvSpPr>
          <p:spPr bwMode="gray">
            <a:xfrm>
              <a:off x="2513" y="3118"/>
              <a:ext cx="122" cy="108"/>
            </a:xfrm>
            <a:custGeom>
              <a:avLst/>
              <a:gdLst>
                <a:gd name="T0" fmla="*/ 122 w 122"/>
                <a:gd name="T1" fmla="*/ 28 h 108"/>
                <a:gd name="T2" fmla="*/ 114 w 122"/>
                <a:gd name="T3" fmla="*/ 24 h 108"/>
                <a:gd name="T4" fmla="*/ 102 w 122"/>
                <a:gd name="T5" fmla="*/ 18 h 108"/>
                <a:gd name="T6" fmla="*/ 92 w 122"/>
                <a:gd name="T7" fmla="*/ 14 h 108"/>
                <a:gd name="T8" fmla="*/ 80 w 122"/>
                <a:gd name="T9" fmla="*/ 14 h 108"/>
                <a:gd name="T10" fmla="*/ 72 w 122"/>
                <a:gd name="T11" fmla="*/ 20 h 108"/>
                <a:gd name="T12" fmla="*/ 72 w 122"/>
                <a:gd name="T13" fmla="*/ 20 h 108"/>
                <a:gd name="T14" fmla="*/ 72 w 122"/>
                <a:gd name="T15" fmla="*/ 24 h 108"/>
                <a:gd name="T16" fmla="*/ 72 w 122"/>
                <a:gd name="T17" fmla="*/ 28 h 108"/>
                <a:gd name="T18" fmla="*/ 70 w 122"/>
                <a:gd name="T19" fmla="*/ 32 h 108"/>
                <a:gd name="T20" fmla="*/ 70 w 122"/>
                <a:gd name="T21" fmla="*/ 36 h 108"/>
                <a:gd name="T22" fmla="*/ 66 w 122"/>
                <a:gd name="T23" fmla="*/ 40 h 108"/>
                <a:gd name="T24" fmla="*/ 64 w 122"/>
                <a:gd name="T25" fmla="*/ 42 h 108"/>
                <a:gd name="T26" fmla="*/ 58 w 122"/>
                <a:gd name="T27" fmla="*/ 42 h 108"/>
                <a:gd name="T28" fmla="*/ 52 w 122"/>
                <a:gd name="T29" fmla="*/ 42 h 108"/>
                <a:gd name="T30" fmla="*/ 48 w 122"/>
                <a:gd name="T31" fmla="*/ 40 h 108"/>
                <a:gd name="T32" fmla="*/ 42 w 122"/>
                <a:gd name="T33" fmla="*/ 38 h 108"/>
                <a:gd name="T34" fmla="*/ 40 w 122"/>
                <a:gd name="T35" fmla="*/ 32 h 108"/>
                <a:gd name="T36" fmla="*/ 38 w 122"/>
                <a:gd name="T37" fmla="*/ 28 h 108"/>
                <a:gd name="T38" fmla="*/ 34 w 122"/>
                <a:gd name="T39" fmla="*/ 22 h 108"/>
                <a:gd name="T40" fmla="*/ 34 w 122"/>
                <a:gd name="T41" fmla="*/ 18 h 108"/>
                <a:gd name="T42" fmla="*/ 32 w 122"/>
                <a:gd name="T43" fmla="*/ 14 h 108"/>
                <a:gd name="T44" fmla="*/ 32 w 122"/>
                <a:gd name="T45" fmla="*/ 12 h 108"/>
                <a:gd name="T46" fmla="*/ 30 w 122"/>
                <a:gd name="T47" fmla="*/ 12 h 108"/>
                <a:gd name="T48" fmla="*/ 28 w 122"/>
                <a:gd name="T49" fmla="*/ 10 h 108"/>
                <a:gd name="T50" fmla="*/ 26 w 122"/>
                <a:gd name="T51" fmla="*/ 6 h 108"/>
                <a:gd name="T52" fmla="*/ 22 w 122"/>
                <a:gd name="T53" fmla="*/ 4 h 108"/>
                <a:gd name="T54" fmla="*/ 18 w 122"/>
                <a:gd name="T55" fmla="*/ 2 h 108"/>
                <a:gd name="T56" fmla="*/ 12 w 122"/>
                <a:gd name="T57" fmla="*/ 0 h 108"/>
                <a:gd name="T58" fmla="*/ 8 w 122"/>
                <a:gd name="T59" fmla="*/ 2 h 108"/>
                <a:gd name="T60" fmla="*/ 2 w 122"/>
                <a:gd name="T61" fmla="*/ 4 h 108"/>
                <a:gd name="T62" fmla="*/ 2 w 122"/>
                <a:gd name="T63" fmla="*/ 6 h 108"/>
                <a:gd name="T64" fmla="*/ 0 w 122"/>
                <a:gd name="T65" fmla="*/ 8 h 108"/>
                <a:gd name="T66" fmla="*/ 0 w 122"/>
                <a:gd name="T67" fmla="*/ 10 h 108"/>
                <a:gd name="T68" fmla="*/ 2 w 122"/>
                <a:gd name="T69" fmla="*/ 14 h 108"/>
                <a:gd name="T70" fmla="*/ 6 w 122"/>
                <a:gd name="T71" fmla="*/ 18 h 108"/>
                <a:gd name="T72" fmla="*/ 10 w 122"/>
                <a:gd name="T73" fmla="*/ 26 h 108"/>
                <a:gd name="T74" fmla="*/ 12 w 122"/>
                <a:gd name="T75" fmla="*/ 32 h 108"/>
                <a:gd name="T76" fmla="*/ 14 w 122"/>
                <a:gd name="T77" fmla="*/ 38 h 108"/>
                <a:gd name="T78" fmla="*/ 14 w 122"/>
                <a:gd name="T79" fmla="*/ 42 h 108"/>
                <a:gd name="T80" fmla="*/ 16 w 122"/>
                <a:gd name="T81" fmla="*/ 46 h 108"/>
                <a:gd name="T82" fmla="*/ 18 w 122"/>
                <a:gd name="T83" fmla="*/ 48 h 108"/>
                <a:gd name="T84" fmla="*/ 20 w 122"/>
                <a:gd name="T85" fmla="*/ 50 h 108"/>
                <a:gd name="T86" fmla="*/ 24 w 122"/>
                <a:gd name="T87" fmla="*/ 50 h 108"/>
                <a:gd name="T88" fmla="*/ 28 w 122"/>
                <a:gd name="T89" fmla="*/ 48 h 108"/>
                <a:gd name="T90" fmla="*/ 34 w 122"/>
                <a:gd name="T91" fmla="*/ 48 h 108"/>
                <a:gd name="T92" fmla="*/ 38 w 122"/>
                <a:gd name="T93" fmla="*/ 50 h 108"/>
                <a:gd name="T94" fmla="*/ 42 w 122"/>
                <a:gd name="T95" fmla="*/ 52 h 108"/>
                <a:gd name="T96" fmla="*/ 46 w 122"/>
                <a:gd name="T97" fmla="*/ 54 h 108"/>
                <a:gd name="T98" fmla="*/ 50 w 122"/>
                <a:gd name="T99" fmla="*/ 54 h 108"/>
                <a:gd name="T100" fmla="*/ 56 w 122"/>
                <a:gd name="T101" fmla="*/ 56 h 108"/>
                <a:gd name="T102" fmla="*/ 62 w 122"/>
                <a:gd name="T103" fmla="*/ 56 h 108"/>
                <a:gd name="T104" fmla="*/ 68 w 122"/>
                <a:gd name="T105" fmla="*/ 58 h 108"/>
                <a:gd name="T106" fmla="*/ 70 w 122"/>
                <a:gd name="T107" fmla="*/ 58 h 108"/>
                <a:gd name="T108" fmla="*/ 72 w 122"/>
                <a:gd name="T109" fmla="*/ 58 h 108"/>
                <a:gd name="T110" fmla="*/ 88 w 122"/>
                <a:gd name="T111" fmla="*/ 72 h 108"/>
                <a:gd name="T112" fmla="*/ 98 w 122"/>
                <a:gd name="T113" fmla="*/ 90 h 108"/>
                <a:gd name="T114" fmla="*/ 114 w 122"/>
                <a:gd name="T115" fmla="*/ 104 h 108"/>
                <a:gd name="T116" fmla="*/ 118 w 122"/>
                <a:gd name="T117" fmla="*/ 108 h 108"/>
                <a:gd name="T118" fmla="*/ 122 w 122"/>
                <a:gd name="T119" fmla="*/ 28 h 10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122"/>
                <a:gd name="T181" fmla="*/ 0 h 108"/>
                <a:gd name="T182" fmla="*/ 122 w 122"/>
                <a:gd name="T183" fmla="*/ 108 h 108"/>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122" h="108">
                  <a:moveTo>
                    <a:pt x="122" y="28"/>
                  </a:moveTo>
                  <a:lnTo>
                    <a:pt x="114" y="24"/>
                  </a:lnTo>
                  <a:lnTo>
                    <a:pt x="102" y="18"/>
                  </a:lnTo>
                  <a:lnTo>
                    <a:pt x="92" y="14"/>
                  </a:lnTo>
                  <a:lnTo>
                    <a:pt x="80" y="14"/>
                  </a:lnTo>
                  <a:lnTo>
                    <a:pt x="72" y="20"/>
                  </a:lnTo>
                  <a:lnTo>
                    <a:pt x="72" y="24"/>
                  </a:lnTo>
                  <a:lnTo>
                    <a:pt x="72" y="28"/>
                  </a:lnTo>
                  <a:lnTo>
                    <a:pt x="70" y="32"/>
                  </a:lnTo>
                  <a:lnTo>
                    <a:pt x="70" y="36"/>
                  </a:lnTo>
                  <a:lnTo>
                    <a:pt x="66" y="40"/>
                  </a:lnTo>
                  <a:lnTo>
                    <a:pt x="64" y="42"/>
                  </a:lnTo>
                  <a:lnTo>
                    <a:pt x="58" y="42"/>
                  </a:lnTo>
                  <a:lnTo>
                    <a:pt x="52" y="42"/>
                  </a:lnTo>
                  <a:lnTo>
                    <a:pt x="48" y="40"/>
                  </a:lnTo>
                  <a:lnTo>
                    <a:pt x="42" y="38"/>
                  </a:lnTo>
                  <a:lnTo>
                    <a:pt x="40" y="32"/>
                  </a:lnTo>
                  <a:lnTo>
                    <a:pt x="38" y="28"/>
                  </a:lnTo>
                  <a:lnTo>
                    <a:pt x="34" y="22"/>
                  </a:lnTo>
                  <a:lnTo>
                    <a:pt x="34" y="18"/>
                  </a:lnTo>
                  <a:lnTo>
                    <a:pt x="32" y="14"/>
                  </a:lnTo>
                  <a:lnTo>
                    <a:pt x="32" y="12"/>
                  </a:lnTo>
                  <a:lnTo>
                    <a:pt x="30" y="12"/>
                  </a:lnTo>
                  <a:lnTo>
                    <a:pt x="28" y="10"/>
                  </a:lnTo>
                  <a:lnTo>
                    <a:pt x="26" y="6"/>
                  </a:lnTo>
                  <a:lnTo>
                    <a:pt x="22" y="4"/>
                  </a:lnTo>
                  <a:lnTo>
                    <a:pt x="18" y="2"/>
                  </a:lnTo>
                  <a:lnTo>
                    <a:pt x="12" y="0"/>
                  </a:lnTo>
                  <a:lnTo>
                    <a:pt x="8" y="2"/>
                  </a:lnTo>
                  <a:lnTo>
                    <a:pt x="2" y="4"/>
                  </a:lnTo>
                  <a:lnTo>
                    <a:pt x="2" y="6"/>
                  </a:lnTo>
                  <a:lnTo>
                    <a:pt x="0" y="8"/>
                  </a:lnTo>
                  <a:lnTo>
                    <a:pt x="0" y="10"/>
                  </a:lnTo>
                  <a:lnTo>
                    <a:pt x="2" y="14"/>
                  </a:lnTo>
                  <a:lnTo>
                    <a:pt x="6" y="18"/>
                  </a:lnTo>
                  <a:lnTo>
                    <a:pt x="10" y="26"/>
                  </a:lnTo>
                  <a:lnTo>
                    <a:pt x="12" y="32"/>
                  </a:lnTo>
                  <a:lnTo>
                    <a:pt x="14" y="38"/>
                  </a:lnTo>
                  <a:lnTo>
                    <a:pt x="14" y="42"/>
                  </a:lnTo>
                  <a:lnTo>
                    <a:pt x="16" y="46"/>
                  </a:lnTo>
                  <a:lnTo>
                    <a:pt x="18" y="48"/>
                  </a:lnTo>
                  <a:lnTo>
                    <a:pt x="20" y="50"/>
                  </a:lnTo>
                  <a:lnTo>
                    <a:pt x="24" y="50"/>
                  </a:lnTo>
                  <a:lnTo>
                    <a:pt x="28" y="48"/>
                  </a:lnTo>
                  <a:lnTo>
                    <a:pt x="34" y="48"/>
                  </a:lnTo>
                  <a:lnTo>
                    <a:pt x="38" y="50"/>
                  </a:lnTo>
                  <a:lnTo>
                    <a:pt x="42" y="52"/>
                  </a:lnTo>
                  <a:lnTo>
                    <a:pt x="46" y="54"/>
                  </a:lnTo>
                  <a:lnTo>
                    <a:pt x="50" y="54"/>
                  </a:lnTo>
                  <a:lnTo>
                    <a:pt x="56" y="56"/>
                  </a:lnTo>
                  <a:lnTo>
                    <a:pt x="62" y="56"/>
                  </a:lnTo>
                  <a:lnTo>
                    <a:pt x="68" y="58"/>
                  </a:lnTo>
                  <a:lnTo>
                    <a:pt x="70" y="58"/>
                  </a:lnTo>
                  <a:lnTo>
                    <a:pt x="72" y="58"/>
                  </a:lnTo>
                  <a:lnTo>
                    <a:pt x="88" y="72"/>
                  </a:lnTo>
                  <a:lnTo>
                    <a:pt x="98" y="90"/>
                  </a:lnTo>
                  <a:lnTo>
                    <a:pt x="114" y="104"/>
                  </a:lnTo>
                  <a:lnTo>
                    <a:pt x="118" y="108"/>
                  </a:lnTo>
                  <a:lnTo>
                    <a:pt x="122" y="2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70" name="Freeform 318"/>
            <p:cNvSpPr>
              <a:spLocks/>
            </p:cNvSpPr>
            <p:nvPr/>
          </p:nvSpPr>
          <p:spPr bwMode="gray">
            <a:xfrm>
              <a:off x="2285" y="3296"/>
              <a:ext cx="508" cy="408"/>
            </a:xfrm>
            <a:custGeom>
              <a:avLst/>
              <a:gdLst>
                <a:gd name="T0" fmla="*/ 98 w 508"/>
                <a:gd name="T1" fmla="*/ 124 h 408"/>
                <a:gd name="T2" fmla="*/ 110 w 508"/>
                <a:gd name="T3" fmla="*/ 100 h 408"/>
                <a:gd name="T4" fmla="*/ 128 w 508"/>
                <a:gd name="T5" fmla="*/ 86 h 408"/>
                <a:gd name="T6" fmla="*/ 134 w 508"/>
                <a:gd name="T7" fmla="*/ 70 h 408"/>
                <a:gd name="T8" fmla="*/ 170 w 508"/>
                <a:gd name="T9" fmla="*/ 48 h 408"/>
                <a:gd name="T10" fmla="*/ 190 w 508"/>
                <a:gd name="T11" fmla="*/ 60 h 408"/>
                <a:gd name="T12" fmla="*/ 202 w 508"/>
                <a:gd name="T13" fmla="*/ 56 h 408"/>
                <a:gd name="T14" fmla="*/ 196 w 508"/>
                <a:gd name="T15" fmla="*/ 44 h 408"/>
                <a:gd name="T16" fmla="*/ 204 w 508"/>
                <a:gd name="T17" fmla="*/ 28 h 408"/>
                <a:gd name="T18" fmla="*/ 230 w 508"/>
                <a:gd name="T19" fmla="*/ 18 h 408"/>
                <a:gd name="T20" fmla="*/ 222 w 508"/>
                <a:gd name="T21" fmla="*/ 8 h 408"/>
                <a:gd name="T22" fmla="*/ 238 w 508"/>
                <a:gd name="T23" fmla="*/ 0 h 408"/>
                <a:gd name="T24" fmla="*/ 246 w 508"/>
                <a:gd name="T25" fmla="*/ 8 h 408"/>
                <a:gd name="T26" fmla="*/ 252 w 508"/>
                <a:gd name="T27" fmla="*/ 12 h 408"/>
                <a:gd name="T28" fmla="*/ 256 w 508"/>
                <a:gd name="T29" fmla="*/ 4 h 408"/>
                <a:gd name="T30" fmla="*/ 268 w 508"/>
                <a:gd name="T31" fmla="*/ 20 h 408"/>
                <a:gd name="T32" fmla="*/ 298 w 508"/>
                <a:gd name="T33" fmla="*/ 18 h 408"/>
                <a:gd name="T34" fmla="*/ 300 w 508"/>
                <a:gd name="T35" fmla="*/ 32 h 408"/>
                <a:gd name="T36" fmla="*/ 286 w 508"/>
                <a:gd name="T37" fmla="*/ 52 h 408"/>
                <a:gd name="T38" fmla="*/ 326 w 508"/>
                <a:gd name="T39" fmla="*/ 82 h 408"/>
                <a:gd name="T40" fmla="*/ 344 w 508"/>
                <a:gd name="T41" fmla="*/ 78 h 408"/>
                <a:gd name="T42" fmla="*/ 358 w 508"/>
                <a:gd name="T43" fmla="*/ 10 h 408"/>
                <a:gd name="T44" fmla="*/ 364 w 508"/>
                <a:gd name="T45" fmla="*/ 0 h 408"/>
                <a:gd name="T46" fmla="*/ 378 w 508"/>
                <a:gd name="T47" fmla="*/ 20 h 408"/>
                <a:gd name="T48" fmla="*/ 376 w 508"/>
                <a:gd name="T49" fmla="*/ 36 h 408"/>
                <a:gd name="T50" fmla="*/ 390 w 508"/>
                <a:gd name="T51" fmla="*/ 42 h 408"/>
                <a:gd name="T52" fmla="*/ 404 w 508"/>
                <a:gd name="T53" fmla="*/ 66 h 408"/>
                <a:gd name="T54" fmla="*/ 412 w 508"/>
                <a:gd name="T55" fmla="*/ 80 h 408"/>
                <a:gd name="T56" fmla="*/ 424 w 508"/>
                <a:gd name="T57" fmla="*/ 100 h 408"/>
                <a:gd name="T58" fmla="*/ 454 w 508"/>
                <a:gd name="T59" fmla="*/ 136 h 408"/>
                <a:gd name="T60" fmla="*/ 506 w 508"/>
                <a:gd name="T61" fmla="*/ 210 h 408"/>
                <a:gd name="T62" fmla="*/ 508 w 508"/>
                <a:gd name="T63" fmla="*/ 272 h 408"/>
                <a:gd name="T64" fmla="*/ 488 w 508"/>
                <a:gd name="T65" fmla="*/ 294 h 408"/>
                <a:gd name="T66" fmla="*/ 472 w 508"/>
                <a:gd name="T67" fmla="*/ 332 h 408"/>
                <a:gd name="T68" fmla="*/ 460 w 508"/>
                <a:gd name="T69" fmla="*/ 352 h 408"/>
                <a:gd name="T70" fmla="*/ 460 w 508"/>
                <a:gd name="T71" fmla="*/ 384 h 408"/>
                <a:gd name="T72" fmla="*/ 414 w 508"/>
                <a:gd name="T73" fmla="*/ 408 h 408"/>
                <a:gd name="T74" fmla="*/ 394 w 508"/>
                <a:gd name="T75" fmla="*/ 392 h 408"/>
                <a:gd name="T76" fmla="*/ 376 w 508"/>
                <a:gd name="T77" fmla="*/ 396 h 408"/>
                <a:gd name="T78" fmla="*/ 344 w 508"/>
                <a:gd name="T79" fmla="*/ 388 h 408"/>
                <a:gd name="T80" fmla="*/ 274 w 508"/>
                <a:gd name="T81" fmla="*/ 318 h 408"/>
                <a:gd name="T82" fmla="*/ 214 w 508"/>
                <a:gd name="T83" fmla="*/ 294 h 408"/>
                <a:gd name="T84" fmla="*/ 134 w 508"/>
                <a:gd name="T85" fmla="*/ 326 h 408"/>
                <a:gd name="T86" fmla="*/ 120 w 508"/>
                <a:gd name="T87" fmla="*/ 340 h 408"/>
                <a:gd name="T88" fmla="*/ 80 w 508"/>
                <a:gd name="T89" fmla="*/ 338 h 408"/>
                <a:gd name="T90" fmla="*/ 64 w 508"/>
                <a:gd name="T91" fmla="*/ 352 h 408"/>
                <a:gd name="T92" fmla="*/ 36 w 508"/>
                <a:gd name="T93" fmla="*/ 350 h 408"/>
                <a:gd name="T94" fmla="*/ 30 w 508"/>
                <a:gd name="T95" fmla="*/ 340 h 408"/>
                <a:gd name="T96" fmla="*/ 20 w 508"/>
                <a:gd name="T97" fmla="*/ 342 h 408"/>
                <a:gd name="T98" fmla="*/ 26 w 508"/>
                <a:gd name="T99" fmla="*/ 326 h 408"/>
                <a:gd name="T100" fmla="*/ 24 w 508"/>
                <a:gd name="T101" fmla="*/ 284 h 408"/>
                <a:gd name="T102" fmla="*/ 4 w 508"/>
                <a:gd name="T103" fmla="*/ 228 h 408"/>
                <a:gd name="T104" fmla="*/ 4 w 508"/>
                <a:gd name="T105" fmla="*/ 194 h 408"/>
                <a:gd name="T106" fmla="*/ 12 w 508"/>
                <a:gd name="T107" fmla="*/ 154 h 408"/>
                <a:gd name="T108" fmla="*/ 30 w 508"/>
                <a:gd name="T109" fmla="*/ 138 h 40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508"/>
                <a:gd name="T166" fmla="*/ 0 h 408"/>
                <a:gd name="T167" fmla="*/ 508 w 508"/>
                <a:gd name="T168" fmla="*/ 408 h 408"/>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508" h="408">
                  <a:moveTo>
                    <a:pt x="30" y="138"/>
                  </a:moveTo>
                  <a:lnTo>
                    <a:pt x="60" y="136"/>
                  </a:lnTo>
                  <a:lnTo>
                    <a:pt x="92" y="130"/>
                  </a:lnTo>
                  <a:lnTo>
                    <a:pt x="94" y="128"/>
                  </a:lnTo>
                  <a:lnTo>
                    <a:pt x="98" y="124"/>
                  </a:lnTo>
                  <a:lnTo>
                    <a:pt x="100" y="120"/>
                  </a:lnTo>
                  <a:lnTo>
                    <a:pt x="104" y="116"/>
                  </a:lnTo>
                  <a:lnTo>
                    <a:pt x="106" y="112"/>
                  </a:lnTo>
                  <a:lnTo>
                    <a:pt x="108" y="108"/>
                  </a:lnTo>
                  <a:lnTo>
                    <a:pt x="110" y="104"/>
                  </a:lnTo>
                  <a:lnTo>
                    <a:pt x="110" y="100"/>
                  </a:lnTo>
                  <a:lnTo>
                    <a:pt x="110" y="96"/>
                  </a:lnTo>
                  <a:lnTo>
                    <a:pt x="112" y="92"/>
                  </a:lnTo>
                  <a:lnTo>
                    <a:pt x="114" y="88"/>
                  </a:lnTo>
                  <a:lnTo>
                    <a:pt x="118" y="86"/>
                  </a:lnTo>
                  <a:lnTo>
                    <a:pt x="122" y="86"/>
                  </a:lnTo>
                  <a:lnTo>
                    <a:pt x="128" y="86"/>
                  </a:lnTo>
                  <a:lnTo>
                    <a:pt x="128" y="84"/>
                  </a:lnTo>
                  <a:lnTo>
                    <a:pt x="128" y="82"/>
                  </a:lnTo>
                  <a:lnTo>
                    <a:pt x="128" y="80"/>
                  </a:lnTo>
                  <a:lnTo>
                    <a:pt x="130" y="76"/>
                  </a:lnTo>
                  <a:lnTo>
                    <a:pt x="130" y="72"/>
                  </a:lnTo>
                  <a:lnTo>
                    <a:pt x="134" y="70"/>
                  </a:lnTo>
                  <a:lnTo>
                    <a:pt x="136" y="70"/>
                  </a:lnTo>
                  <a:lnTo>
                    <a:pt x="140" y="66"/>
                  </a:lnTo>
                  <a:lnTo>
                    <a:pt x="146" y="56"/>
                  </a:lnTo>
                  <a:lnTo>
                    <a:pt x="156" y="48"/>
                  </a:lnTo>
                  <a:lnTo>
                    <a:pt x="170" y="48"/>
                  </a:lnTo>
                  <a:lnTo>
                    <a:pt x="172" y="50"/>
                  </a:lnTo>
                  <a:lnTo>
                    <a:pt x="176" y="52"/>
                  </a:lnTo>
                  <a:lnTo>
                    <a:pt x="180" y="54"/>
                  </a:lnTo>
                  <a:lnTo>
                    <a:pt x="182" y="56"/>
                  </a:lnTo>
                  <a:lnTo>
                    <a:pt x="186" y="58"/>
                  </a:lnTo>
                  <a:lnTo>
                    <a:pt x="190" y="60"/>
                  </a:lnTo>
                  <a:lnTo>
                    <a:pt x="194" y="60"/>
                  </a:lnTo>
                  <a:lnTo>
                    <a:pt x="196" y="60"/>
                  </a:lnTo>
                  <a:lnTo>
                    <a:pt x="198" y="62"/>
                  </a:lnTo>
                  <a:lnTo>
                    <a:pt x="198" y="60"/>
                  </a:lnTo>
                  <a:lnTo>
                    <a:pt x="200" y="58"/>
                  </a:lnTo>
                  <a:lnTo>
                    <a:pt x="202" y="56"/>
                  </a:lnTo>
                  <a:lnTo>
                    <a:pt x="202" y="54"/>
                  </a:lnTo>
                  <a:lnTo>
                    <a:pt x="202" y="52"/>
                  </a:lnTo>
                  <a:lnTo>
                    <a:pt x="200" y="50"/>
                  </a:lnTo>
                  <a:lnTo>
                    <a:pt x="198" y="48"/>
                  </a:lnTo>
                  <a:lnTo>
                    <a:pt x="196" y="46"/>
                  </a:lnTo>
                  <a:lnTo>
                    <a:pt x="196" y="44"/>
                  </a:lnTo>
                  <a:lnTo>
                    <a:pt x="198" y="42"/>
                  </a:lnTo>
                  <a:lnTo>
                    <a:pt x="202" y="40"/>
                  </a:lnTo>
                  <a:lnTo>
                    <a:pt x="204" y="32"/>
                  </a:lnTo>
                  <a:lnTo>
                    <a:pt x="202" y="32"/>
                  </a:lnTo>
                  <a:lnTo>
                    <a:pt x="204" y="30"/>
                  </a:lnTo>
                  <a:lnTo>
                    <a:pt x="204" y="28"/>
                  </a:lnTo>
                  <a:lnTo>
                    <a:pt x="206" y="24"/>
                  </a:lnTo>
                  <a:lnTo>
                    <a:pt x="208" y="22"/>
                  </a:lnTo>
                  <a:lnTo>
                    <a:pt x="212" y="20"/>
                  </a:lnTo>
                  <a:lnTo>
                    <a:pt x="228" y="20"/>
                  </a:lnTo>
                  <a:lnTo>
                    <a:pt x="228" y="18"/>
                  </a:lnTo>
                  <a:lnTo>
                    <a:pt x="230" y="18"/>
                  </a:lnTo>
                  <a:lnTo>
                    <a:pt x="232" y="16"/>
                  </a:lnTo>
                  <a:lnTo>
                    <a:pt x="232" y="14"/>
                  </a:lnTo>
                  <a:lnTo>
                    <a:pt x="232" y="10"/>
                  </a:lnTo>
                  <a:lnTo>
                    <a:pt x="222" y="10"/>
                  </a:lnTo>
                  <a:lnTo>
                    <a:pt x="222" y="8"/>
                  </a:lnTo>
                  <a:lnTo>
                    <a:pt x="224" y="6"/>
                  </a:lnTo>
                  <a:lnTo>
                    <a:pt x="224" y="4"/>
                  </a:lnTo>
                  <a:lnTo>
                    <a:pt x="228" y="2"/>
                  </a:lnTo>
                  <a:lnTo>
                    <a:pt x="232" y="0"/>
                  </a:lnTo>
                  <a:lnTo>
                    <a:pt x="234" y="0"/>
                  </a:lnTo>
                  <a:lnTo>
                    <a:pt x="238" y="0"/>
                  </a:lnTo>
                  <a:lnTo>
                    <a:pt x="242" y="0"/>
                  </a:lnTo>
                  <a:lnTo>
                    <a:pt x="244" y="0"/>
                  </a:lnTo>
                  <a:lnTo>
                    <a:pt x="246" y="2"/>
                  </a:lnTo>
                  <a:lnTo>
                    <a:pt x="248" y="2"/>
                  </a:lnTo>
                  <a:lnTo>
                    <a:pt x="246" y="6"/>
                  </a:lnTo>
                  <a:lnTo>
                    <a:pt x="246" y="8"/>
                  </a:lnTo>
                  <a:lnTo>
                    <a:pt x="244" y="8"/>
                  </a:lnTo>
                  <a:lnTo>
                    <a:pt x="244" y="10"/>
                  </a:lnTo>
                  <a:lnTo>
                    <a:pt x="246" y="10"/>
                  </a:lnTo>
                  <a:lnTo>
                    <a:pt x="248" y="12"/>
                  </a:lnTo>
                  <a:lnTo>
                    <a:pt x="252" y="12"/>
                  </a:lnTo>
                  <a:lnTo>
                    <a:pt x="254" y="10"/>
                  </a:lnTo>
                  <a:lnTo>
                    <a:pt x="254" y="8"/>
                  </a:lnTo>
                  <a:lnTo>
                    <a:pt x="254" y="6"/>
                  </a:lnTo>
                  <a:lnTo>
                    <a:pt x="254" y="4"/>
                  </a:lnTo>
                  <a:lnTo>
                    <a:pt x="256" y="4"/>
                  </a:lnTo>
                  <a:lnTo>
                    <a:pt x="258" y="4"/>
                  </a:lnTo>
                  <a:lnTo>
                    <a:pt x="262" y="6"/>
                  </a:lnTo>
                  <a:lnTo>
                    <a:pt x="264" y="12"/>
                  </a:lnTo>
                  <a:lnTo>
                    <a:pt x="266" y="16"/>
                  </a:lnTo>
                  <a:lnTo>
                    <a:pt x="268" y="18"/>
                  </a:lnTo>
                  <a:lnTo>
                    <a:pt x="268" y="20"/>
                  </a:lnTo>
                  <a:lnTo>
                    <a:pt x="280" y="14"/>
                  </a:lnTo>
                  <a:lnTo>
                    <a:pt x="282" y="14"/>
                  </a:lnTo>
                  <a:lnTo>
                    <a:pt x="284" y="14"/>
                  </a:lnTo>
                  <a:lnTo>
                    <a:pt x="290" y="14"/>
                  </a:lnTo>
                  <a:lnTo>
                    <a:pt x="294" y="16"/>
                  </a:lnTo>
                  <a:lnTo>
                    <a:pt x="298" y="18"/>
                  </a:lnTo>
                  <a:lnTo>
                    <a:pt x="300" y="20"/>
                  </a:lnTo>
                  <a:lnTo>
                    <a:pt x="302" y="24"/>
                  </a:lnTo>
                  <a:lnTo>
                    <a:pt x="304" y="28"/>
                  </a:lnTo>
                  <a:lnTo>
                    <a:pt x="302" y="30"/>
                  </a:lnTo>
                  <a:lnTo>
                    <a:pt x="302" y="32"/>
                  </a:lnTo>
                  <a:lnTo>
                    <a:pt x="300" y="32"/>
                  </a:lnTo>
                  <a:lnTo>
                    <a:pt x="298" y="34"/>
                  </a:lnTo>
                  <a:lnTo>
                    <a:pt x="294" y="36"/>
                  </a:lnTo>
                  <a:lnTo>
                    <a:pt x="292" y="40"/>
                  </a:lnTo>
                  <a:lnTo>
                    <a:pt x="290" y="44"/>
                  </a:lnTo>
                  <a:lnTo>
                    <a:pt x="288" y="48"/>
                  </a:lnTo>
                  <a:lnTo>
                    <a:pt x="286" y="52"/>
                  </a:lnTo>
                  <a:lnTo>
                    <a:pt x="286" y="54"/>
                  </a:lnTo>
                  <a:lnTo>
                    <a:pt x="290" y="56"/>
                  </a:lnTo>
                  <a:lnTo>
                    <a:pt x="298" y="62"/>
                  </a:lnTo>
                  <a:lnTo>
                    <a:pt x="308" y="70"/>
                  </a:lnTo>
                  <a:lnTo>
                    <a:pt x="318" y="76"/>
                  </a:lnTo>
                  <a:lnTo>
                    <a:pt x="326" y="82"/>
                  </a:lnTo>
                  <a:lnTo>
                    <a:pt x="330" y="82"/>
                  </a:lnTo>
                  <a:lnTo>
                    <a:pt x="330" y="84"/>
                  </a:lnTo>
                  <a:lnTo>
                    <a:pt x="334" y="84"/>
                  </a:lnTo>
                  <a:lnTo>
                    <a:pt x="336" y="84"/>
                  </a:lnTo>
                  <a:lnTo>
                    <a:pt x="340" y="82"/>
                  </a:lnTo>
                  <a:lnTo>
                    <a:pt x="344" y="78"/>
                  </a:lnTo>
                  <a:lnTo>
                    <a:pt x="348" y="70"/>
                  </a:lnTo>
                  <a:lnTo>
                    <a:pt x="352" y="58"/>
                  </a:lnTo>
                  <a:lnTo>
                    <a:pt x="354" y="48"/>
                  </a:lnTo>
                  <a:lnTo>
                    <a:pt x="356" y="42"/>
                  </a:lnTo>
                  <a:lnTo>
                    <a:pt x="358" y="12"/>
                  </a:lnTo>
                  <a:lnTo>
                    <a:pt x="358" y="10"/>
                  </a:lnTo>
                  <a:lnTo>
                    <a:pt x="358" y="6"/>
                  </a:lnTo>
                  <a:lnTo>
                    <a:pt x="358" y="4"/>
                  </a:lnTo>
                  <a:lnTo>
                    <a:pt x="360" y="2"/>
                  </a:lnTo>
                  <a:lnTo>
                    <a:pt x="360" y="0"/>
                  </a:lnTo>
                  <a:lnTo>
                    <a:pt x="364" y="0"/>
                  </a:lnTo>
                  <a:lnTo>
                    <a:pt x="368" y="0"/>
                  </a:lnTo>
                  <a:lnTo>
                    <a:pt x="372" y="4"/>
                  </a:lnTo>
                  <a:lnTo>
                    <a:pt x="376" y="6"/>
                  </a:lnTo>
                  <a:lnTo>
                    <a:pt x="376" y="12"/>
                  </a:lnTo>
                  <a:lnTo>
                    <a:pt x="378" y="16"/>
                  </a:lnTo>
                  <a:lnTo>
                    <a:pt x="378" y="20"/>
                  </a:lnTo>
                  <a:lnTo>
                    <a:pt x="378" y="22"/>
                  </a:lnTo>
                  <a:lnTo>
                    <a:pt x="378" y="24"/>
                  </a:lnTo>
                  <a:lnTo>
                    <a:pt x="376" y="24"/>
                  </a:lnTo>
                  <a:lnTo>
                    <a:pt x="376" y="28"/>
                  </a:lnTo>
                  <a:lnTo>
                    <a:pt x="376" y="32"/>
                  </a:lnTo>
                  <a:lnTo>
                    <a:pt x="376" y="36"/>
                  </a:lnTo>
                  <a:lnTo>
                    <a:pt x="378" y="40"/>
                  </a:lnTo>
                  <a:lnTo>
                    <a:pt x="378" y="42"/>
                  </a:lnTo>
                  <a:lnTo>
                    <a:pt x="382" y="42"/>
                  </a:lnTo>
                  <a:lnTo>
                    <a:pt x="384" y="42"/>
                  </a:lnTo>
                  <a:lnTo>
                    <a:pt x="388" y="42"/>
                  </a:lnTo>
                  <a:lnTo>
                    <a:pt x="390" y="42"/>
                  </a:lnTo>
                  <a:lnTo>
                    <a:pt x="392" y="44"/>
                  </a:lnTo>
                  <a:lnTo>
                    <a:pt x="394" y="46"/>
                  </a:lnTo>
                  <a:lnTo>
                    <a:pt x="396" y="50"/>
                  </a:lnTo>
                  <a:lnTo>
                    <a:pt x="398" y="56"/>
                  </a:lnTo>
                  <a:lnTo>
                    <a:pt x="402" y="62"/>
                  </a:lnTo>
                  <a:lnTo>
                    <a:pt x="404" y="66"/>
                  </a:lnTo>
                  <a:lnTo>
                    <a:pt x="408" y="68"/>
                  </a:lnTo>
                  <a:lnTo>
                    <a:pt x="408" y="70"/>
                  </a:lnTo>
                  <a:lnTo>
                    <a:pt x="410" y="72"/>
                  </a:lnTo>
                  <a:lnTo>
                    <a:pt x="410" y="76"/>
                  </a:lnTo>
                  <a:lnTo>
                    <a:pt x="412" y="80"/>
                  </a:lnTo>
                  <a:lnTo>
                    <a:pt x="414" y="84"/>
                  </a:lnTo>
                  <a:lnTo>
                    <a:pt x="416" y="88"/>
                  </a:lnTo>
                  <a:lnTo>
                    <a:pt x="416" y="92"/>
                  </a:lnTo>
                  <a:lnTo>
                    <a:pt x="418" y="94"/>
                  </a:lnTo>
                  <a:lnTo>
                    <a:pt x="420" y="98"/>
                  </a:lnTo>
                  <a:lnTo>
                    <a:pt x="424" y="100"/>
                  </a:lnTo>
                  <a:lnTo>
                    <a:pt x="426" y="104"/>
                  </a:lnTo>
                  <a:lnTo>
                    <a:pt x="430" y="108"/>
                  </a:lnTo>
                  <a:lnTo>
                    <a:pt x="434" y="112"/>
                  </a:lnTo>
                  <a:lnTo>
                    <a:pt x="436" y="114"/>
                  </a:lnTo>
                  <a:lnTo>
                    <a:pt x="454" y="136"/>
                  </a:lnTo>
                  <a:lnTo>
                    <a:pt x="454" y="144"/>
                  </a:lnTo>
                  <a:lnTo>
                    <a:pt x="488" y="170"/>
                  </a:lnTo>
                  <a:lnTo>
                    <a:pt x="490" y="174"/>
                  </a:lnTo>
                  <a:lnTo>
                    <a:pt x="496" y="182"/>
                  </a:lnTo>
                  <a:lnTo>
                    <a:pt x="502" y="194"/>
                  </a:lnTo>
                  <a:lnTo>
                    <a:pt x="506" y="210"/>
                  </a:lnTo>
                  <a:lnTo>
                    <a:pt x="506" y="224"/>
                  </a:lnTo>
                  <a:lnTo>
                    <a:pt x="508" y="240"/>
                  </a:lnTo>
                  <a:lnTo>
                    <a:pt x="508" y="256"/>
                  </a:lnTo>
                  <a:lnTo>
                    <a:pt x="508" y="268"/>
                  </a:lnTo>
                  <a:lnTo>
                    <a:pt x="508" y="272"/>
                  </a:lnTo>
                  <a:lnTo>
                    <a:pt x="508" y="276"/>
                  </a:lnTo>
                  <a:lnTo>
                    <a:pt x="504" y="280"/>
                  </a:lnTo>
                  <a:lnTo>
                    <a:pt x="502" y="284"/>
                  </a:lnTo>
                  <a:lnTo>
                    <a:pt x="498" y="288"/>
                  </a:lnTo>
                  <a:lnTo>
                    <a:pt x="494" y="292"/>
                  </a:lnTo>
                  <a:lnTo>
                    <a:pt x="488" y="294"/>
                  </a:lnTo>
                  <a:lnTo>
                    <a:pt x="480" y="312"/>
                  </a:lnTo>
                  <a:lnTo>
                    <a:pt x="478" y="316"/>
                  </a:lnTo>
                  <a:lnTo>
                    <a:pt x="476" y="322"/>
                  </a:lnTo>
                  <a:lnTo>
                    <a:pt x="474" y="326"/>
                  </a:lnTo>
                  <a:lnTo>
                    <a:pt x="472" y="332"/>
                  </a:lnTo>
                  <a:lnTo>
                    <a:pt x="470" y="336"/>
                  </a:lnTo>
                  <a:lnTo>
                    <a:pt x="466" y="338"/>
                  </a:lnTo>
                  <a:lnTo>
                    <a:pt x="462" y="340"/>
                  </a:lnTo>
                  <a:lnTo>
                    <a:pt x="460" y="344"/>
                  </a:lnTo>
                  <a:lnTo>
                    <a:pt x="460" y="346"/>
                  </a:lnTo>
                  <a:lnTo>
                    <a:pt x="460" y="352"/>
                  </a:lnTo>
                  <a:lnTo>
                    <a:pt x="462" y="358"/>
                  </a:lnTo>
                  <a:lnTo>
                    <a:pt x="464" y="364"/>
                  </a:lnTo>
                  <a:lnTo>
                    <a:pt x="466" y="370"/>
                  </a:lnTo>
                  <a:lnTo>
                    <a:pt x="466" y="376"/>
                  </a:lnTo>
                  <a:lnTo>
                    <a:pt x="464" y="380"/>
                  </a:lnTo>
                  <a:lnTo>
                    <a:pt x="460" y="384"/>
                  </a:lnTo>
                  <a:lnTo>
                    <a:pt x="452" y="388"/>
                  </a:lnTo>
                  <a:lnTo>
                    <a:pt x="440" y="394"/>
                  </a:lnTo>
                  <a:lnTo>
                    <a:pt x="430" y="402"/>
                  </a:lnTo>
                  <a:lnTo>
                    <a:pt x="420" y="406"/>
                  </a:lnTo>
                  <a:lnTo>
                    <a:pt x="416" y="408"/>
                  </a:lnTo>
                  <a:lnTo>
                    <a:pt x="414" y="408"/>
                  </a:lnTo>
                  <a:lnTo>
                    <a:pt x="412" y="406"/>
                  </a:lnTo>
                  <a:lnTo>
                    <a:pt x="408" y="404"/>
                  </a:lnTo>
                  <a:lnTo>
                    <a:pt x="402" y="400"/>
                  </a:lnTo>
                  <a:lnTo>
                    <a:pt x="398" y="396"/>
                  </a:lnTo>
                  <a:lnTo>
                    <a:pt x="396" y="392"/>
                  </a:lnTo>
                  <a:lnTo>
                    <a:pt x="394" y="392"/>
                  </a:lnTo>
                  <a:lnTo>
                    <a:pt x="392" y="392"/>
                  </a:lnTo>
                  <a:lnTo>
                    <a:pt x="390" y="392"/>
                  </a:lnTo>
                  <a:lnTo>
                    <a:pt x="386" y="394"/>
                  </a:lnTo>
                  <a:lnTo>
                    <a:pt x="384" y="396"/>
                  </a:lnTo>
                  <a:lnTo>
                    <a:pt x="380" y="396"/>
                  </a:lnTo>
                  <a:lnTo>
                    <a:pt x="376" y="396"/>
                  </a:lnTo>
                  <a:lnTo>
                    <a:pt x="372" y="396"/>
                  </a:lnTo>
                  <a:lnTo>
                    <a:pt x="368" y="394"/>
                  </a:lnTo>
                  <a:lnTo>
                    <a:pt x="366" y="394"/>
                  </a:lnTo>
                  <a:lnTo>
                    <a:pt x="364" y="392"/>
                  </a:lnTo>
                  <a:lnTo>
                    <a:pt x="346" y="392"/>
                  </a:lnTo>
                  <a:lnTo>
                    <a:pt x="344" y="388"/>
                  </a:lnTo>
                  <a:lnTo>
                    <a:pt x="338" y="380"/>
                  </a:lnTo>
                  <a:lnTo>
                    <a:pt x="334" y="366"/>
                  </a:lnTo>
                  <a:lnTo>
                    <a:pt x="330" y="354"/>
                  </a:lnTo>
                  <a:lnTo>
                    <a:pt x="318" y="334"/>
                  </a:lnTo>
                  <a:lnTo>
                    <a:pt x="292" y="332"/>
                  </a:lnTo>
                  <a:lnTo>
                    <a:pt x="274" y="318"/>
                  </a:lnTo>
                  <a:lnTo>
                    <a:pt x="272" y="316"/>
                  </a:lnTo>
                  <a:lnTo>
                    <a:pt x="266" y="310"/>
                  </a:lnTo>
                  <a:lnTo>
                    <a:pt x="256" y="304"/>
                  </a:lnTo>
                  <a:lnTo>
                    <a:pt x="240" y="296"/>
                  </a:lnTo>
                  <a:lnTo>
                    <a:pt x="220" y="292"/>
                  </a:lnTo>
                  <a:lnTo>
                    <a:pt x="214" y="294"/>
                  </a:lnTo>
                  <a:lnTo>
                    <a:pt x="204" y="296"/>
                  </a:lnTo>
                  <a:lnTo>
                    <a:pt x="190" y="300"/>
                  </a:lnTo>
                  <a:lnTo>
                    <a:pt x="178" y="304"/>
                  </a:lnTo>
                  <a:lnTo>
                    <a:pt x="144" y="324"/>
                  </a:lnTo>
                  <a:lnTo>
                    <a:pt x="136" y="324"/>
                  </a:lnTo>
                  <a:lnTo>
                    <a:pt x="134" y="326"/>
                  </a:lnTo>
                  <a:lnTo>
                    <a:pt x="134" y="328"/>
                  </a:lnTo>
                  <a:lnTo>
                    <a:pt x="132" y="332"/>
                  </a:lnTo>
                  <a:lnTo>
                    <a:pt x="130" y="334"/>
                  </a:lnTo>
                  <a:lnTo>
                    <a:pt x="128" y="338"/>
                  </a:lnTo>
                  <a:lnTo>
                    <a:pt x="124" y="340"/>
                  </a:lnTo>
                  <a:lnTo>
                    <a:pt x="120" y="340"/>
                  </a:lnTo>
                  <a:lnTo>
                    <a:pt x="116" y="340"/>
                  </a:lnTo>
                  <a:lnTo>
                    <a:pt x="110" y="340"/>
                  </a:lnTo>
                  <a:lnTo>
                    <a:pt x="106" y="340"/>
                  </a:lnTo>
                  <a:lnTo>
                    <a:pt x="104" y="338"/>
                  </a:lnTo>
                  <a:lnTo>
                    <a:pt x="102" y="338"/>
                  </a:lnTo>
                  <a:lnTo>
                    <a:pt x="80" y="338"/>
                  </a:lnTo>
                  <a:lnTo>
                    <a:pt x="78" y="338"/>
                  </a:lnTo>
                  <a:lnTo>
                    <a:pt x="76" y="340"/>
                  </a:lnTo>
                  <a:lnTo>
                    <a:pt x="74" y="342"/>
                  </a:lnTo>
                  <a:lnTo>
                    <a:pt x="70" y="344"/>
                  </a:lnTo>
                  <a:lnTo>
                    <a:pt x="68" y="346"/>
                  </a:lnTo>
                  <a:lnTo>
                    <a:pt x="64" y="352"/>
                  </a:lnTo>
                  <a:lnTo>
                    <a:pt x="60" y="352"/>
                  </a:lnTo>
                  <a:lnTo>
                    <a:pt x="52" y="352"/>
                  </a:lnTo>
                  <a:lnTo>
                    <a:pt x="48" y="352"/>
                  </a:lnTo>
                  <a:lnTo>
                    <a:pt x="44" y="352"/>
                  </a:lnTo>
                  <a:lnTo>
                    <a:pt x="40" y="352"/>
                  </a:lnTo>
                  <a:lnTo>
                    <a:pt x="36" y="350"/>
                  </a:lnTo>
                  <a:lnTo>
                    <a:pt x="34" y="350"/>
                  </a:lnTo>
                  <a:lnTo>
                    <a:pt x="32" y="348"/>
                  </a:lnTo>
                  <a:lnTo>
                    <a:pt x="32" y="346"/>
                  </a:lnTo>
                  <a:lnTo>
                    <a:pt x="32" y="342"/>
                  </a:lnTo>
                  <a:lnTo>
                    <a:pt x="30" y="340"/>
                  </a:lnTo>
                  <a:lnTo>
                    <a:pt x="30" y="342"/>
                  </a:lnTo>
                  <a:lnTo>
                    <a:pt x="28" y="342"/>
                  </a:lnTo>
                  <a:lnTo>
                    <a:pt x="26" y="344"/>
                  </a:lnTo>
                  <a:lnTo>
                    <a:pt x="24" y="344"/>
                  </a:lnTo>
                  <a:lnTo>
                    <a:pt x="22" y="344"/>
                  </a:lnTo>
                  <a:lnTo>
                    <a:pt x="20" y="342"/>
                  </a:lnTo>
                  <a:lnTo>
                    <a:pt x="18" y="342"/>
                  </a:lnTo>
                  <a:lnTo>
                    <a:pt x="16" y="338"/>
                  </a:lnTo>
                  <a:lnTo>
                    <a:pt x="16" y="336"/>
                  </a:lnTo>
                  <a:lnTo>
                    <a:pt x="16" y="332"/>
                  </a:lnTo>
                  <a:lnTo>
                    <a:pt x="20" y="330"/>
                  </a:lnTo>
                  <a:lnTo>
                    <a:pt x="26" y="326"/>
                  </a:lnTo>
                  <a:lnTo>
                    <a:pt x="30" y="300"/>
                  </a:lnTo>
                  <a:lnTo>
                    <a:pt x="28" y="296"/>
                  </a:lnTo>
                  <a:lnTo>
                    <a:pt x="28" y="292"/>
                  </a:lnTo>
                  <a:lnTo>
                    <a:pt x="26" y="288"/>
                  </a:lnTo>
                  <a:lnTo>
                    <a:pt x="24" y="284"/>
                  </a:lnTo>
                  <a:lnTo>
                    <a:pt x="22" y="280"/>
                  </a:lnTo>
                  <a:lnTo>
                    <a:pt x="22" y="278"/>
                  </a:lnTo>
                  <a:lnTo>
                    <a:pt x="18" y="272"/>
                  </a:lnTo>
                  <a:lnTo>
                    <a:pt x="12" y="258"/>
                  </a:lnTo>
                  <a:lnTo>
                    <a:pt x="8" y="242"/>
                  </a:lnTo>
                  <a:lnTo>
                    <a:pt x="4" y="228"/>
                  </a:lnTo>
                  <a:lnTo>
                    <a:pt x="4" y="218"/>
                  </a:lnTo>
                  <a:lnTo>
                    <a:pt x="8" y="214"/>
                  </a:lnTo>
                  <a:lnTo>
                    <a:pt x="8" y="208"/>
                  </a:lnTo>
                  <a:lnTo>
                    <a:pt x="8" y="202"/>
                  </a:lnTo>
                  <a:lnTo>
                    <a:pt x="6" y="196"/>
                  </a:lnTo>
                  <a:lnTo>
                    <a:pt x="4" y="194"/>
                  </a:lnTo>
                  <a:lnTo>
                    <a:pt x="2" y="188"/>
                  </a:lnTo>
                  <a:lnTo>
                    <a:pt x="0" y="178"/>
                  </a:lnTo>
                  <a:lnTo>
                    <a:pt x="0" y="168"/>
                  </a:lnTo>
                  <a:lnTo>
                    <a:pt x="4" y="160"/>
                  </a:lnTo>
                  <a:lnTo>
                    <a:pt x="8" y="158"/>
                  </a:lnTo>
                  <a:lnTo>
                    <a:pt x="12" y="154"/>
                  </a:lnTo>
                  <a:lnTo>
                    <a:pt x="16" y="150"/>
                  </a:lnTo>
                  <a:lnTo>
                    <a:pt x="20" y="148"/>
                  </a:lnTo>
                  <a:lnTo>
                    <a:pt x="24" y="144"/>
                  </a:lnTo>
                  <a:lnTo>
                    <a:pt x="28" y="140"/>
                  </a:lnTo>
                  <a:lnTo>
                    <a:pt x="30" y="13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71" name="Freeform 319"/>
            <p:cNvSpPr>
              <a:spLocks/>
            </p:cNvSpPr>
            <p:nvPr/>
          </p:nvSpPr>
          <p:spPr bwMode="gray">
            <a:xfrm>
              <a:off x="2353" y="3084"/>
              <a:ext cx="82" cy="96"/>
            </a:xfrm>
            <a:custGeom>
              <a:avLst/>
              <a:gdLst>
                <a:gd name="T0" fmla="*/ 10 w 82"/>
                <a:gd name="T1" fmla="*/ 92 h 96"/>
                <a:gd name="T2" fmla="*/ 8 w 82"/>
                <a:gd name="T3" fmla="*/ 86 h 96"/>
                <a:gd name="T4" fmla="*/ 8 w 82"/>
                <a:gd name="T5" fmla="*/ 78 h 96"/>
                <a:gd name="T6" fmla="*/ 10 w 82"/>
                <a:gd name="T7" fmla="*/ 68 h 96"/>
                <a:gd name="T8" fmla="*/ 12 w 82"/>
                <a:gd name="T9" fmla="*/ 62 h 96"/>
                <a:gd name="T10" fmla="*/ 10 w 82"/>
                <a:gd name="T11" fmla="*/ 56 h 96"/>
                <a:gd name="T12" fmla="*/ 6 w 82"/>
                <a:gd name="T13" fmla="*/ 52 h 96"/>
                <a:gd name="T14" fmla="*/ 2 w 82"/>
                <a:gd name="T15" fmla="*/ 52 h 96"/>
                <a:gd name="T16" fmla="*/ 0 w 82"/>
                <a:gd name="T17" fmla="*/ 46 h 96"/>
                <a:gd name="T18" fmla="*/ 4 w 82"/>
                <a:gd name="T19" fmla="*/ 38 h 96"/>
                <a:gd name="T20" fmla="*/ 8 w 82"/>
                <a:gd name="T21" fmla="*/ 32 h 96"/>
                <a:gd name="T22" fmla="*/ 8 w 82"/>
                <a:gd name="T23" fmla="*/ 30 h 96"/>
                <a:gd name="T24" fmla="*/ 8 w 82"/>
                <a:gd name="T25" fmla="*/ 24 h 96"/>
                <a:gd name="T26" fmla="*/ 10 w 82"/>
                <a:gd name="T27" fmla="*/ 18 h 96"/>
                <a:gd name="T28" fmla="*/ 14 w 82"/>
                <a:gd name="T29" fmla="*/ 18 h 96"/>
                <a:gd name="T30" fmla="*/ 18 w 82"/>
                <a:gd name="T31" fmla="*/ 16 h 96"/>
                <a:gd name="T32" fmla="*/ 20 w 82"/>
                <a:gd name="T33" fmla="*/ 12 h 96"/>
                <a:gd name="T34" fmla="*/ 24 w 82"/>
                <a:gd name="T35" fmla="*/ 8 h 96"/>
                <a:gd name="T36" fmla="*/ 34 w 82"/>
                <a:gd name="T37" fmla="*/ 2 h 96"/>
                <a:gd name="T38" fmla="*/ 44 w 82"/>
                <a:gd name="T39" fmla="*/ 0 h 96"/>
                <a:gd name="T40" fmla="*/ 52 w 82"/>
                <a:gd name="T41" fmla="*/ 0 h 96"/>
                <a:gd name="T42" fmla="*/ 62 w 82"/>
                <a:gd name="T43" fmla="*/ 2 h 96"/>
                <a:gd name="T44" fmla="*/ 68 w 82"/>
                <a:gd name="T45" fmla="*/ 4 h 96"/>
                <a:gd name="T46" fmla="*/ 72 w 82"/>
                <a:gd name="T47" fmla="*/ 6 h 96"/>
                <a:gd name="T48" fmla="*/ 76 w 82"/>
                <a:gd name="T49" fmla="*/ 6 h 96"/>
                <a:gd name="T50" fmla="*/ 78 w 82"/>
                <a:gd name="T51" fmla="*/ 4 h 96"/>
                <a:gd name="T52" fmla="*/ 82 w 82"/>
                <a:gd name="T53" fmla="*/ 10 h 96"/>
                <a:gd name="T54" fmla="*/ 82 w 82"/>
                <a:gd name="T55" fmla="*/ 18 h 96"/>
                <a:gd name="T56" fmla="*/ 74 w 82"/>
                <a:gd name="T57" fmla="*/ 22 h 96"/>
                <a:gd name="T58" fmla="*/ 68 w 82"/>
                <a:gd name="T59" fmla="*/ 22 h 96"/>
                <a:gd name="T60" fmla="*/ 64 w 82"/>
                <a:gd name="T61" fmla="*/ 16 h 96"/>
                <a:gd name="T62" fmla="*/ 60 w 82"/>
                <a:gd name="T63" fmla="*/ 12 h 96"/>
                <a:gd name="T64" fmla="*/ 54 w 82"/>
                <a:gd name="T65" fmla="*/ 8 h 96"/>
                <a:gd name="T66" fmla="*/ 46 w 82"/>
                <a:gd name="T67" fmla="*/ 6 h 96"/>
                <a:gd name="T68" fmla="*/ 36 w 82"/>
                <a:gd name="T69" fmla="*/ 10 h 96"/>
                <a:gd name="T70" fmla="*/ 26 w 82"/>
                <a:gd name="T71" fmla="*/ 16 h 96"/>
                <a:gd name="T72" fmla="*/ 22 w 82"/>
                <a:gd name="T73" fmla="*/ 22 h 96"/>
                <a:gd name="T74" fmla="*/ 22 w 82"/>
                <a:gd name="T75" fmla="*/ 28 h 96"/>
                <a:gd name="T76" fmla="*/ 20 w 82"/>
                <a:gd name="T77" fmla="*/ 34 h 96"/>
                <a:gd name="T78" fmla="*/ 20 w 82"/>
                <a:gd name="T79" fmla="*/ 38 h 96"/>
                <a:gd name="T80" fmla="*/ 24 w 82"/>
                <a:gd name="T81" fmla="*/ 38 h 96"/>
                <a:gd name="T82" fmla="*/ 34 w 82"/>
                <a:gd name="T83" fmla="*/ 36 h 96"/>
                <a:gd name="T84" fmla="*/ 42 w 82"/>
                <a:gd name="T85" fmla="*/ 34 h 96"/>
                <a:gd name="T86" fmla="*/ 44 w 82"/>
                <a:gd name="T87" fmla="*/ 30 h 96"/>
                <a:gd name="T88" fmla="*/ 50 w 82"/>
                <a:gd name="T89" fmla="*/ 28 h 96"/>
                <a:gd name="T90" fmla="*/ 54 w 82"/>
                <a:gd name="T91" fmla="*/ 28 h 96"/>
                <a:gd name="T92" fmla="*/ 54 w 82"/>
                <a:gd name="T93" fmla="*/ 32 h 96"/>
                <a:gd name="T94" fmla="*/ 54 w 82"/>
                <a:gd name="T95" fmla="*/ 36 h 96"/>
                <a:gd name="T96" fmla="*/ 50 w 82"/>
                <a:gd name="T97" fmla="*/ 38 h 96"/>
                <a:gd name="T98" fmla="*/ 42 w 82"/>
                <a:gd name="T99" fmla="*/ 40 h 96"/>
                <a:gd name="T100" fmla="*/ 36 w 82"/>
                <a:gd name="T101" fmla="*/ 44 h 96"/>
                <a:gd name="T102" fmla="*/ 32 w 82"/>
                <a:gd name="T103" fmla="*/ 44 h 96"/>
                <a:gd name="T104" fmla="*/ 32 w 82"/>
                <a:gd name="T105" fmla="*/ 46 h 96"/>
                <a:gd name="T106" fmla="*/ 32 w 82"/>
                <a:gd name="T107" fmla="*/ 50 h 96"/>
                <a:gd name="T108" fmla="*/ 36 w 82"/>
                <a:gd name="T109" fmla="*/ 52 h 96"/>
                <a:gd name="T110" fmla="*/ 42 w 82"/>
                <a:gd name="T111" fmla="*/ 58 h 96"/>
                <a:gd name="T112" fmla="*/ 46 w 82"/>
                <a:gd name="T113" fmla="*/ 66 h 96"/>
                <a:gd name="T114" fmla="*/ 46 w 82"/>
                <a:gd name="T115" fmla="*/ 70 h 96"/>
                <a:gd name="T116" fmla="*/ 62 w 82"/>
                <a:gd name="T117" fmla="*/ 90 h 96"/>
                <a:gd name="T118" fmla="*/ 38 w 82"/>
                <a:gd name="T119" fmla="*/ 96 h 96"/>
                <a:gd name="T120" fmla="*/ 34 w 82"/>
                <a:gd name="T121" fmla="*/ 64 h 96"/>
                <a:gd name="T122" fmla="*/ 28 w 82"/>
                <a:gd name="T123" fmla="*/ 58 h 96"/>
                <a:gd name="T124" fmla="*/ 24 w 82"/>
                <a:gd name="T125" fmla="*/ 78 h 9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82"/>
                <a:gd name="T190" fmla="*/ 0 h 96"/>
                <a:gd name="T191" fmla="*/ 82 w 82"/>
                <a:gd name="T192" fmla="*/ 96 h 9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82" h="96">
                  <a:moveTo>
                    <a:pt x="16" y="88"/>
                  </a:moveTo>
                  <a:lnTo>
                    <a:pt x="10" y="92"/>
                  </a:lnTo>
                  <a:lnTo>
                    <a:pt x="10" y="90"/>
                  </a:lnTo>
                  <a:lnTo>
                    <a:pt x="8" y="86"/>
                  </a:lnTo>
                  <a:lnTo>
                    <a:pt x="8" y="82"/>
                  </a:lnTo>
                  <a:lnTo>
                    <a:pt x="8" y="78"/>
                  </a:lnTo>
                  <a:lnTo>
                    <a:pt x="8" y="72"/>
                  </a:lnTo>
                  <a:lnTo>
                    <a:pt x="10" y="68"/>
                  </a:lnTo>
                  <a:lnTo>
                    <a:pt x="12" y="64"/>
                  </a:lnTo>
                  <a:lnTo>
                    <a:pt x="12" y="62"/>
                  </a:lnTo>
                  <a:lnTo>
                    <a:pt x="12" y="58"/>
                  </a:lnTo>
                  <a:lnTo>
                    <a:pt x="10" y="56"/>
                  </a:lnTo>
                  <a:lnTo>
                    <a:pt x="8" y="54"/>
                  </a:lnTo>
                  <a:lnTo>
                    <a:pt x="6" y="52"/>
                  </a:lnTo>
                  <a:lnTo>
                    <a:pt x="2" y="52"/>
                  </a:lnTo>
                  <a:lnTo>
                    <a:pt x="0" y="50"/>
                  </a:lnTo>
                  <a:lnTo>
                    <a:pt x="0" y="46"/>
                  </a:lnTo>
                  <a:lnTo>
                    <a:pt x="2" y="42"/>
                  </a:lnTo>
                  <a:lnTo>
                    <a:pt x="4" y="38"/>
                  </a:lnTo>
                  <a:lnTo>
                    <a:pt x="6" y="34"/>
                  </a:lnTo>
                  <a:lnTo>
                    <a:pt x="8" y="32"/>
                  </a:lnTo>
                  <a:lnTo>
                    <a:pt x="8" y="30"/>
                  </a:lnTo>
                  <a:lnTo>
                    <a:pt x="8" y="28"/>
                  </a:lnTo>
                  <a:lnTo>
                    <a:pt x="8" y="24"/>
                  </a:lnTo>
                  <a:lnTo>
                    <a:pt x="8" y="20"/>
                  </a:lnTo>
                  <a:lnTo>
                    <a:pt x="10" y="18"/>
                  </a:lnTo>
                  <a:lnTo>
                    <a:pt x="14" y="16"/>
                  </a:lnTo>
                  <a:lnTo>
                    <a:pt x="14" y="18"/>
                  </a:lnTo>
                  <a:lnTo>
                    <a:pt x="16" y="18"/>
                  </a:lnTo>
                  <a:lnTo>
                    <a:pt x="18" y="16"/>
                  </a:lnTo>
                  <a:lnTo>
                    <a:pt x="20" y="16"/>
                  </a:lnTo>
                  <a:lnTo>
                    <a:pt x="20" y="12"/>
                  </a:lnTo>
                  <a:lnTo>
                    <a:pt x="22" y="10"/>
                  </a:lnTo>
                  <a:lnTo>
                    <a:pt x="24" y="8"/>
                  </a:lnTo>
                  <a:lnTo>
                    <a:pt x="30" y="4"/>
                  </a:lnTo>
                  <a:lnTo>
                    <a:pt x="34" y="2"/>
                  </a:lnTo>
                  <a:lnTo>
                    <a:pt x="42" y="0"/>
                  </a:lnTo>
                  <a:lnTo>
                    <a:pt x="44" y="0"/>
                  </a:lnTo>
                  <a:lnTo>
                    <a:pt x="46" y="0"/>
                  </a:lnTo>
                  <a:lnTo>
                    <a:pt x="52" y="0"/>
                  </a:lnTo>
                  <a:lnTo>
                    <a:pt x="56" y="0"/>
                  </a:lnTo>
                  <a:lnTo>
                    <a:pt x="62" y="2"/>
                  </a:lnTo>
                  <a:lnTo>
                    <a:pt x="68" y="4"/>
                  </a:lnTo>
                  <a:lnTo>
                    <a:pt x="70" y="6"/>
                  </a:lnTo>
                  <a:lnTo>
                    <a:pt x="72" y="6"/>
                  </a:lnTo>
                  <a:lnTo>
                    <a:pt x="74" y="6"/>
                  </a:lnTo>
                  <a:lnTo>
                    <a:pt x="76" y="6"/>
                  </a:lnTo>
                  <a:lnTo>
                    <a:pt x="76" y="4"/>
                  </a:lnTo>
                  <a:lnTo>
                    <a:pt x="78" y="4"/>
                  </a:lnTo>
                  <a:lnTo>
                    <a:pt x="80" y="6"/>
                  </a:lnTo>
                  <a:lnTo>
                    <a:pt x="82" y="10"/>
                  </a:lnTo>
                  <a:lnTo>
                    <a:pt x="82" y="14"/>
                  </a:lnTo>
                  <a:lnTo>
                    <a:pt x="82" y="18"/>
                  </a:lnTo>
                  <a:lnTo>
                    <a:pt x="78" y="20"/>
                  </a:lnTo>
                  <a:lnTo>
                    <a:pt x="74" y="22"/>
                  </a:lnTo>
                  <a:lnTo>
                    <a:pt x="72" y="22"/>
                  </a:lnTo>
                  <a:lnTo>
                    <a:pt x="68" y="22"/>
                  </a:lnTo>
                  <a:lnTo>
                    <a:pt x="66" y="20"/>
                  </a:lnTo>
                  <a:lnTo>
                    <a:pt x="64" y="16"/>
                  </a:lnTo>
                  <a:lnTo>
                    <a:pt x="62" y="14"/>
                  </a:lnTo>
                  <a:lnTo>
                    <a:pt x="60" y="12"/>
                  </a:lnTo>
                  <a:lnTo>
                    <a:pt x="58" y="10"/>
                  </a:lnTo>
                  <a:lnTo>
                    <a:pt x="54" y="8"/>
                  </a:lnTo>
                  <a:lnTo>
                    <a:pt x="50" y="8"/>
                  </a:lnTo>
                  <a:lnTo>
                    <a:pt x="46" y="6"/>
                  </a:lnTo>
                  <a:lnTo>
                    <a:pt x="40" y="8"/>
                  </a:lnTo>
                  <a:lnTo>
                    <a:pt x="36" y="10"/>
                  </a:lnTo>
                  <a:lnTo>
                    <a:pt x="30" y="14"/>
                  </a:lnTo>
                  <a:lnTo>
                    <a:pt x="26" y="16"/>
                  </a:lnTo>
                  <a:lnTo>
                    <a:pt x="24" y="18"/>
                  </a:lnTo>
                  <a:lnTo>
                    <a:pt x="22" y="22"/>
                  </a:lnTo>
                  <a:lnTo>
                    <a:pt x="22" y="24"/>
                  </a:lnTo>
                  <a:lnTo>
                    <a:pt x="22" y="28"/>
                  </a:lnTo>
                  <a:lnTo>
                    <a:pt x="22" y="30"/>
                  </a:lnTo>
                  <a:lnTo>
                    <a:pt x="20" y="34"/>
                  </a:lnTo>
                  <a:lnTo>
                    <a:pt x="20" y="36"/>
                  </a:lnTo>
                  <a:lnTo>
                    <a:pt x="20" y="38"/>
                  </a:lnTo>
                  <a:lnTo>
                    <a:pt x="24" y="38"/>
                  </a:lnTo>
                  <a:lnTo>
                    <a:pt x="28" y="36"/>
                  </a:lnTo>
                  <a:lnTo>
                    <a:pt x="34" y="36"/>
                  </a:lnTo>
                  <a:lnTo>
                    <a:pt x="40" y="36"/>
                  </a:lnTo>
                  <a:lnTo>
                    <a:pt x="42" y="34"/>
                  </a:lnTo>
                  <a:lnTo>
                    <a:pt x="44" y="32"/>
                  </a:lnTo>
                  <a:lnTo>
                    <a:pt x="44" y="30"/>
                  </a:lnTo>
                  <a:lnTo>
                    <a:pt x="48" y="28"/>
                  </a:lnTo>
                  <a:lnTo>
                    <a:pt x="50" y="28"/>
                  </a:lnTo>
                  <a:lnTo>
                    <a:pt x="52" y="28"/>
                  </a:lnTo>
                  <a:lnTo>
                    <a:pt x="54" y="28"/>
                  </a:lnTo>
                  <a:lnTo>
                    <a:pt x="54" y="30"/>
                  </a:lnTo>
                  <a:lnTo>
                    <a:pt x="54" y="32"/>
                  </a:lnTo>
                  <a:lnTo>
                    <a:pt x="54" y="34"/>
                  </a:lnTo>
                  <a:lnTo>
                    <a:pt x="54" y="36"/>
                  </a:lnTo>
                  <a:lnTo>
                    <a:pt x="52" y="38"/>
                  </a:lnTo>
                  <a:lnTo>
                    <a:pt x="50" y="38"/>
                  </a:lnTo>
                  <a:lnTo>
                    <a:pt x="46" y="40"/>
                  </a:lnTo>
                  <a:lnTo>
                    <a:pt x="42" y="40"/>
                  </a:lnTo>
                  <a:lnTo>
                    <a:pt x="38" y="42"/>
                  </a:lnTo>
                  <a:lnTo>
                    <a:pt x="36" y="44"/>
                  </a:lnTo>
                  <a:lnTo>
                    <a:pt x="32" y="44"/>
                  </a:lnTo>
                  <a:lnTo>
                    <a:pt x="32" y="46"/>
                  </a:lnTo>
                  <a:lnTo>
                    <a:pt x="30" y="48"/>
                  </a:lnTo>
                  <a:lnTo>
                    <a:pt x="32" y="50"/>
                  </a:lnTo>
                  <a:lnTo>
                    <a:pt x="36" y="52"/>
                  </a:lnTo>
                  <a:lnTo>
                    <a:pt x="40" y="54"/>
                  </a:lnTo>
                  <a:lnTo>
                    <a:pt x="42" y="58"/>
                  </a:lnTo>
                  <a:lnTo>
                    <a:pt x="44" y="62"/>
                  </a:lnTo>
                  <a:lnTo>
                    <a:pt x="46" y="66"/>
                  </a:lnTo>
                  <a:lnTo>
                    <a:pt x="46" y="68"/>
                  </a:lnTo>
                  <a:lnTo>
                    <a:pt x="46" y="70"/>
                  </a:lnTo>
                  <a:lnTo>
                    <a:pt x="58" y="76"/>
                  </a:lnTo>
                  <a:lnTo>
                    <a:pt x="62" y="90"/>
                  </a:lnTo>
                  <a:lnTo>
                    <a:pt x="46" y="92"/>
                  </a:lnTo>
                  <a:lnTo>
                    <a:pt x="38" y="96"/>
                  </a:lnTo>
                  <a:lnTo>
                    <a:pt x="34" y="80"/>
                  </a:lnTo>
                  <a:lnTo>
                    <a:pt x="34" y="64"/>
                  </a:lnTo>
                  <a:lnTo>
                    <a:pt x="32" y="62"/>
                  </a:lnTo>
                  <a:lnTo>
                    <a:pt x="28" y="58"/>
                  </a:lnTo>
                  <a:lnTo>
                    <a:pt x="24" y="58"/>
                  </a:lnTo>
                  <a:lnTo>
                    <a:pt x="24" y="78"/>
                  </a:lnTo>
                  <a:lnTo>
                    <a:pt x="16" y="8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72" name="Freeform 320"/>
            <p:cNvSpPr>
              <a:spLocks/>
            </p:cNvSpPr>
            <p:nvPr/>
          </p:nvSpPr>
          <p:spPr bwMode="gray">
            <a:xfrm>
              <a:off x="2047" y="3042"/>
              <a:ext cx="136" cy="148"/>
            </a:xfrm>
            <a:custGeom>
              <a:avLst/>
              <a:gdLst>
                <a:gd name="T0" fmla="*/ 2 w 136"/>
                <a:gd name="T1" fmla="*/ 2 h 148"/>
                <a:gd name="T2" fmla="*/ 8 w 136"/>
                <a:gd name="T3" fmla="*/ 4 h 148"/>
                <a:gd name="T4" fmla="*/ 18 w 136"/>
                <a:gd name="T5" fmla="*/ 2 h 148"/>
                <a:gd name="T6" fmla="*/ 24 w 136"/>
                <a:gd name="T7" fmla="*/ 0 h 148"/>
                <a:gd name="T8" fmla="*/ 32 w 136"/>
                <a:gd name="T9" fmla="*/ 4 h 148"/>
                <a:gd name="T10" fmla="*/ 38 w 136"/>
                <a:gd name="T11" fmla="*/ 14 h 148"/>
                <a:gd name="T12" fmla="*/ 42 w 136"/>
                <a:gd name="T13" fmla="*/ 18 h 148"/>
                <a:gd name="T14" fmla="*/ 42 w 136"/>
                <a:gd name="T15" fmla="*/ 20 h 148"/>
                <a:gd name="T16" fmla="*/ 66 w 136"/>
                <a:gd name="T17" fmla="*/ 42 h 148"/>
                <a:gd name="T18" fmla="*/ 72 w 136"/>
                <a:gd name="T19" fmla="*/ 42 h 148"/>
                <a:gd name="T20" fmla="*/ 92 w 136"/>
                <a:gd name="T21" fmla="*/ 60 h 148"/>
                <a:gd name="T22" fmla="*/ 110 w 136"/>
                <a:gd name="T23" fmla="*/ 74 h 148"/>
                <a:gd name="T24" fmla="*/ 108 w 136"/>
                <a:gd name="T25" fmla="*/ 74 h 148"/>
                <a:gd name="T26" fmla="*/ 104 w 136"/>
                <a:gd name="T27" fmla="*/ 76 h 148"/>
                <a:gd name="T28" fmla="*/ 104 w 136"/>
                <a:gd name="T29" fmla="*/ 78 h 148"/>
                <a:gd name="T30" fmla="*/ 114 w 136"/>
                <a:gd name="T31" fmla="*/ 88 h 148"/>
                <a:gd name="T32" fmla="*/ 126 w 136"/>
                <a:gd name="T33" fmla="*/ 100 h 148"/>
                <a:gd name="T34" fmla="*/ 128 w 136"/>
                <a:gd name="T35" fmla="*/ 102 h 148"/>
                <a:gd name="T36" fmla="*/ 132 w 136"/>
                <a:gd name="T37" fmla="*/ 108 h 148"/>
                <a:gd name="T38" fmla="*/ 136 w 136"/>
                <a:gd name="T39" fmla="*/ 116 h 148"/>
                <a:gd name="T40" fmla="*/ 134 w 136"/>
                <a:gd name="T41" fmla="*/ 116 h 148"/>
                <a:gd name="T42" fmla="*/ 134 w 136"/>
                <a:gd name="T43" fmla="*/ 120 h 148"/>
                <a:gd name="T44" fmla="*/ 136 w 136"/>
                <a:gd name="T45" fmla="*/ 128 h 148"/>
                <a:gd name="T46" fmla="*/ 136 w 136"/>
                <a:gd name="T47" fmla="*/ 132 h 148"/>
                <a:gd name="T48" fmla="*/ 136 w 136"/>
                <a:gd name="T49" fmla="*/ 140 h 148"/>
                <a:gd name="T50" fmla="*/ 132 w 136"/>
                <a:gd name="T51" fmla="*/ 146 h 148"/>
                <a:gd name="T52" fmla="*/ 126 w 136"/>
                <a:gd name="T53" fmla="*/ 148 h 148"/>
                <a:gd name="T54" fmla="*/ 122 w 136"/>
                <a:gd name="T55" fmla="*/ 148 h 148"/>
                <a:gd name="T56" fmla="*/ 100 w 136"/>
                <a:gd name="T57" fmla="*/ 138 h 148"/>
                <a:gd name="T58" fmla="*/ 82 w 136"/>
                <a:gd name="T59" fmla="*/ 116 h 148"/>
                <a:gd name="T60" fmla="*/ 62 w 136"/>
                <a:gd name="T61" fmla="*/ 88 h 148"/>
                <a:gd name="T62" fmla="*/ 52 w 136"/>
                <a:gd name="T63" fmla="*/ 68 h 148"/>
                <a:gd name="T64" fmla="*/ 44 w 136"/>
                <a:gd name="T65" fmla="*/ 60 h 148"/>
                <a:gd name="T66" fmla="*/ 40 w 136"/>
                <a:gd name="T67" fmla="*/ 54 h 148"/>
                <a:gd name="T68" fmla="*/ 34 w 136"/>
                <a:gd name="T69" fmla="*/ 46 h 148"/>
                <a:gd name="T70" fmla="*/ 14 w 136"/>
                <a:gd name="T71" fmla="*/ 18 h 148"/>
                <a:gd name="T72" fmla="*/ 12 w 136"/>
                <a:gd name="T73" fmla="*/ 16 h 148"/>
                <a:gd name="T74" fmla="*/ 6 w 136"/>
                <a:gd name="T75" fmla="*/ 12 h 148"/>
                <a:gd name="T76" fmla="*/ 0 w 136"/>
                <a:gd name="T77" fmla="*/ 6 h 148"/>
                <a:gd name="T78" fmla="*/ 0 w 136"/>
                <a:gd name="T79" fmla="*/ 0 h 148"/>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36"/>
                <a:gd name="T121" fmla="*/ 0 h 148"/>
                <a:gd name="T122" fmla="*/ 136 w 136"/>
                <a:gd name="T123" fmla="*/ 148 h 148"/>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36" h="148">
                  <a:moveTo>
                    <a:pt x="0" y="0"/>
                  </a:moveTo>
                  <a:lnTo>
                    <a:pt x="2" y="2"/>
                  </a:lnTo>
                  <a:lnTo>
                    <a:pt x="4" y="2"/>
                  </a:lnTo>
                  <a:lnTo>
                    <a:pt x="8" y="4"/>
                  </a:lnTo>
                  <a:lnTo>
                    <a:pt x="12" y="4"/>
                  </a:lnTo>
                  <a:lnTo>
                    <a:pt x="18" y="2"/>
                  </a:lnTo>
                  <a:lnTo>
                    <a:pt x="20" y="2"/>
                  </a:lnTo>
                  <a:lnTo>
                    <a:pt x="24" y="0"/>
                  </a:lnTo>
                  <a:lnTo>
                    <a:pt x="28" y="2"/>
                  </a:lnTo>
                  <a:lnTo>
                    <a:pt x="32" y="4"/>
                  </a:lnTo>
                  <a:lnTo>
                    <a:pt x="36" y="8"/>
                  </a:lnTo>
                  <a:lnTo>
                    <a:pt x="38" y="14"/>
                  </a:lnTo>
                  <a:lnTo>
                    <a:pt x="40" y="16"/>
                  </a:lnTo>
                  <a:lnTo>
                    <a:pt x="42" y="18"/>
                  </a:lnTo>
                  <a:lnTo>
                    <a:pt x="42" y="20"/>
                  </a:lnTo>
                  <a:lnTo>
                    <a:pt x="66" y="42"/>
                  </a:lnTo>
                  <a:lnTo>
                    <a:pt x="68" y="40"/>
                  </a:lnTo>
                  <a:lnTo>
                    <a:pt x="72" y="42"/>
                  </a:lnTo>
                  <a:lnTo>
                    <a:pt x="82" y="50"/>
                  </a:lnTo>
                  <a:lnTo>
                    <a:pt x="92" y="60"/>
                  </a:lnTo>
                  <a:lnTo>
                    <a:pt x="104" y="68"/>
                  </a:lnTo>
                  <a:lnTo>
                    <a:pt x="110" y="74"/>
                  </a:lnTo>
                  <a:lnTo>
                    <a:pt x="108" y="74"/>
                  </a:lnTo>
                  <a:lnTo>
                    <a:pt x="106" y="74"/>
                  </a:lnTo>
                  <a:lnTo>
                    <a:pt x="104" y="76"/>
                  </a:lnTo>
                  <a:lnTo>
                    <a:pt x="102" y="76"/>
                  </a:lnTo>
                  <a:lnTo>
                    <a:pt x="104" y="78"/>
                  </a:lnTo>
                  <a:lnTo>
                    <a:pt x="106" y="82"/>
                  </a:lnTo>
                  <a:lnTo>
                    <a:pt x="114" y="88"/>
                  </a:lnTo>
                  <a:lnTo>
                    <a:pt x="114" y="100"/>
                  </a:lnTo>
                  <a:lnTo>
                    <a:pt x="126" y="100"/>
                  </a:lnTo>
                  <a:lnTo>
                    <a:pt x="128" y="102"/>
                  </a:lnTo>
                  <a:lnTo>
                    <a:pt x="130" y="104"/>
                  </a:lnTo>
                  <a:lnTo>
                    <a:pt x="132" y="108"/>
                  </a:lnTo>
                  <a:lnTo>
                    <a:pt x="134" y="112"/>
                  </a:lnTo>
                  <a:lnTo>
                    <a:pt x="136" y="116"/>
                  </a:lnTo>
                  <a:lnTo>
                    <a:pt x="134" y="116"/>
                  </a:lnTo>
                  <a:lnTo>
                    <a:pt x="134" y="118"/>
                  </a:lnTo>
                  <a:lnTo>
                    <a:pt x="134" y="120"/>
                  </a:lnTo>
                  <a:lnTo>
                    <a:pt x="134" y="124"/>
                  </a:lnTo>
                  <a:lnTo>
                    <a:pt x="136" y="128"/>
                  </a:lnTo>
                  <a:lnTo>
                    <a:pt x="136" y="130"/>
                  </a:lnTo>
                  <a:lnTo>
                    <a:pt x="136" y="132"/>
                  </a:lnTo>
                  <a:lnTo>
                    <a:pt x="136" y="136"/>
                  </a:lnTo>
                  <a:lnTo>
                    <a:pt x="136" y="140"/>
                  </a:lnTo>
                  <a:lnTo>
                    <a:pt x="134" y="144"/>
                  </a:lnTo>
                  <a:lnTo>
                    <a:pt x="132" y="146"/>
                  </a:lnTo>
                  <a:lnTo>
                    <a:pt x="128" y="148"/>
                  </a:lnTo>
                  <a:lnTo>
                    <a:pt x="126" y="148"/>
                  </a:lnTo>
                  <a:lnTo>
                    <a:pt x="122" y="148"/>
                  </a:lnTo>
                  <a:lnTo>
                    <a:pt x="102" y="142"/>
                  </a:lnTo>
                  <a:lnTo>
                    <a:pt x="100" y="138"/>
                  </a:lnTo>
                  <a:lnTo>
                    <a:pt x="92" y="128"/>
                  </a:lnTo>
                  <a:lnTo>
                    <a:pt x="82" y="116"/>
                  </a:lnTo>
                  <a:lnTo>
                    <a:pt x="72" y="102"/>
                  </a:lnTo>
                  <a:lnTo>
                    <a:pt x="62" y="88"/>
                  </a:lnTo>
                  <a:lnTo>
                    <a:pt x="56" y="78"/>
                  </a:lnTo>
                  <a:lnTo>
                    <a:pt x="52" y="68"/>
                  </a:lnTo>
                  <a:lnTo>
                    <a:pt x="44" y="62"/>
                  </a:lnTo>
                  <a:lnTo>
                    <a:pt x="44" y="60"/>
                  </a:lnTo>
                  <a:lnTo>
                    <a:pt x="42" y="58"/>
                  </a:lnTo>
                  <a:lnTo>
                    <a:pt x="40" y="54"/>
                  </a:lnTo>
                  <a:lnTo>
                    <a:pt x="38" y="50"/>
                  </a:lnTo>
                  <a:lnTo>
                    <a:pt x="34" y="46"/>
                  </a:lnTo>
                  <a:lnTo>
                    <a:pt x="32" y="42"/>
                  </a:lnTo>
                  <a:lnTo>
                    <a:pt x="14" y="18"/>
                  </a:lnTo>
                  <a:lnTo>
                    <a:pt x="12" y="16"/>
                  </a:lnTo>
                  <a:lnTo>
                    <a:pt x="8" y="14"/>
                  </a:lnTo>
                  <a:lnTo>
                    <a:pt x="6" y="12"/>
                  </a:lnTo>
                  <a:lnTo>
                    <a:pt x="2" y="8"/>
                  </a:lnTo>
                  <a:lnTo>
                    <a:pt x="0" y="6"/>
                  </a:lnTo>
                  <a:lnTo>
                    <a:pt x="0" y="2"/>
                  </a:lnTo>
                  <a:lnTo>
                    <a:pt x="0"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73" name="Freeform 321"/>
            <p:cNvSpPr>
              <a:spLocks/>
            </p:cNvSpPr>
            <p:nvPr/>
          </p:nvSpPr>
          <p:spPr bwMode="gray">
            <a:xfrm>
              <a:off x="2179" y="3194"/>
              <a:ext cx="116" cy="32"/>
            </a:xfrm>
            <a:custGeom>
              <a:avLst/>
              <a:gdLst>
                <a:gd name="T0" fmla="*/ 50 w 116"/>
                <a:gd name="T1" fmla="*/ 22 h 32"/>
                <a:gd name="T2" fmla="*/ 22 w 116"/>
                <a:gd name="T3" fmla="*/ 22 h 32"/>
                <a:gd name="T4" fmla="*/ 0 w 116"/>
                <a:gd name="T5" fmla="*/ 10 h 32"/>
                <a:gd name="T6" fmla="*/ 2 w 116"/>
                <a:gd name="T7" fmla="*/ 4 h 32"/>
                <a:gd name="T8" fmla="*/ 2 w 116"/>
                <a:gd name="T9" fmla="*/ 4 h 32"/>
                <a:gd name="T10" fmla="*/ 6 w 116"/>
                <a:gd name="T11" fmla="*/ 2 h 32"/>
                <a:gd name="T12" fmla="*/ 10 w 116"/>
                <a:gd name="T13" fmla="*/ 0 h 32"/>
                <a:gd name="T14" fmla="*/ 14 w 116"/>
                <a:gd name="T15" fmla="*/ 0 h 32"/>
                <a:gd name="T16" fmla="*/ 20 w 116"/>
                <a:gd name="T17" fmla="*/ 0 h 32"/>
                <a:gd name="T18" fmla="*/ 26 w 116"/>
                <a:gd name="T19" fmla="*/ 0 h 32"/>
                <a:gd name="T20" fmla="*/ 56 w 116"/>
                <a:gd name="T21" fmla="*/ 8 h 32"/>
                <a:gd name="T22" fmla="*/ 58 w 116"/>
                <a:gd name="T23" fmla="*/ 8 h 32"/>
                <a:gd name="T24" fmla="*/ 62 w 116"/>
                <a:gd name="T25" fmla="*/ 6 h 32"/>
                <a:gd name="T26" fmla="*/ 66 w 116"/>
                <a:gd name="T27" fmla="*/ 6 h 32"/>
                <a:gd name="T28" fmla="*/ 72 w 116"/>
                <a:gd name="T29" fmla="*/ 6 h 32"/>
                <a:gd name="T30" fmla="*/ 80 w 116"/>
                <a:gd name="T31" fmla="*/ 6 h 32"/>
                <a:gd name="T32" fmla="*/ 84 w 116"/>
                <a:gd name="T33" fmla="*/ 8 h 32"/>
                <a:gd name="T34" fmla="*/ 90 w 116"/>
                <a:gd name="T35" fmla="*/ 12 h 32"/>
                <a:gd name="T36" fmla="*/ 96 w 116"/>
                <a:gd name="T37" fmla="*/ 14 h 32"/>
                <a:gd name="T38" fmla="*/ 102 w 116"/>
                <a:gd name="T39" fmla="*/ 16 h 32"/>
                <a:gd name="T40" fmla="*/ 108 w 116"/>
                <a:gd name="T41" fmla="*/ 18 h 32"/>
                <a:gd name="T42" fmla="*/ 110 w 116"/>
                <a:gd name="T43" fmla="*/ 20 h 32"/>
                <a:gd name="T44" fmla="*/ 112 w 116"/>
                <a:gd name="T45" fmla="*/ 20 h 32"/>
                <a:gd name="T46" fmla="*/ 112 w 116"/>
                <a:gd name="T47" fmla="*/ 20 h 32"/>
                <a:gd name="T48" fmla="*/ 114 w 116"/>
                <a:gd name="T49" fmla="*/ 22 h 32"/>
                <a:gd name="T50" fmla="*/ 114 w 116"/>
                <a:gd name="T51" fmla="*/ 24 h 32"/>
                <a:gd name="T52" fmla="*/ 116 w 116"/>
                <a:gd name="T53" fmla="*/ 28 h 32"/>
                <a:gd name="T54" fmla="*/ 114 w 116"/>
                <a:gd name="T55" fmla="*/ 30 h 32"/>
                <a:gd name="T56" fmla="*/ 114 w 116"/>
                <a:gd name="T57" fmla="*/ 32 h 32"/>
                <a:gd name="T58" fmla="*/ 110 w 116"/>
                <a:gd name="T59" fmla="*/ 32 h 32"/>
                <a:gd name="T60" fmla="*/ 100 w 116"/>
                <a:gd name="T61" fmla="*/ 32 h 32"/>
                <a:gd name="T62" fmla="*/ 88 w 116"/>
                <a:gd name="T63" fmla="*/ 30 h 32"/>
                <a:gd name="T64" fmla="*/ 76 w 116"/>
                <a:gd name="T65" fmla="*/ 30 h 32"/>
                <a:gd name="T66" fmla="*/ 72 w 116"/>
                <a:gd name="T67" fmla="*/ 28 h 32"/>
                <a:gd name="T68" fmla="*/ 50 w 116"/>
                <a:gd name="T69" fmla="*/ 22 h 32"/>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6"/>
                <a:gd name="T106" fmla="*/ 0 h 32"/>
                <a:gd name="T107" fmla="*/ 116 w 116"/>
                <a:gd name="T108" fmla="*/ 32 h 32"/>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6" h="32">
                  <a:moveTo>
                    <a:pt x="50" y="22"/>
                  </a:moveTo>
                  <a:lnTo>
                    <a:pt x="22" y="22"/>
                  </a:lnTo>
                  <a:lnTo>
                    <a:pt x="0" y="10"/>
                  </a:lnTo>
                  <a:lnTo>
                    <a:pt x="2" y="4"/>
                  </a:lnTo>
                  <a:lnTo>
                    <a:pt x="6" y="2"/>
                  </a:lnTo>
                  <a:lnTo>
                    <a:pt x="10" y="0"/>
                  </a:lnTo>
                  <a:lnTo>
                    <a:pt x="14" y="0"/>
                  </a:lnTo>
                  <a:lnTo>
                    <a:pt x="20" y="0"/>
                  </a:lnTo>
                  <a:lnTo>
                    <a:pt x="26" y="0"/>
                  </a:lnTo>
                  <a:lnTo>
                    <a:pt x="56" y="8"/>
                  </a:lnTo>
                  <a:lnTo>
                    <a:pt x="58" y="8"/>
                  </a:lnTo>
                  <a:lnTo>
                    <a:pt x="62" y="6"/>
                  </a:lnTo>
                  <a:lnTo>
                    <a:pt x="66" y="6"/>
                  </a:lnTo>
                  <a:lnTo>
                    <a:pt x="72" y="6"/>
                  </a:lnTo>
                  <a:lnTo>
                    <a:pt x="80" y="6"/>
                  </a:lnTo>
                  <a:lnTo>
                    <a:pt x="84" y="8"/>
                  </a:lnTo>
                  <a:lnTo>
                    <a:pt x="90" y="12"/>
                  </a:lnTo>
                  <a:lnTo>
                    <a:pt x="96" y="14"/>
                  </a:lnTo>
                  <a:lnTo>
                    <a:pt x="102" y="16"/>
                  </a:lnTo>
                  <a:lnTo>
                    <a:pt x="108" y="18"/>
                  </a:lnTo>
                  <a:lnTo>
                    <a:pt x="110" y="20"/>
                  </a:lnTo>
                  <a:lnTo>
                    <a:pt x="112" y="20"/>
                  </a:lnTo>
                  <a:lnTo>
                    <a:pt x="114" y="22"/>
                  </a:lnTo>
                  <a:lnTo>
                    <a:pt x="114" y="24"/>
                  </a:lnTo>
                  <a:lnTo>
                    <a:pt x="116" y="28"/>
                  </a:lnTo>
                  <a:lnTo>
                    <a:pt x="114" y="30"/>
                  </a:lnTo>
                  <a:lnTo>
                    <a:pt x="114" y="32"/>
                  </a:lnTo>
                  <a:lnTo>
                    <a:pt x="110" y="32"/>
                  </a:lnTo>
                  <a:lnTo>
                    <a:pt x="100" y="32"/>
                  </a:lnTo>
                  <a:lnTo>
                    <a:pt x="88" y="30"/>
                  </a:lnTo>
                  <a:lnTo>
                    <a:pt x="76" y="30"/>
                  </a:lnTo>
                  <a:lnTo>
                    <a:pt x="72" y="28"/>
                  </a:lnTo>
                  <a:lnTo>
                    <a:pt x="50" y="2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74" name="Freeform 322"/>
            <p:cNvSpPr>
              <a:spLocks/>
            </p:cNvSpPr>
            <p:nvPr/>
          </p:nvSpPr>
          <p:spPr bwMode="gray">
            <a:xfrm>
              <a:off x="4551" y="3258"/>
              <a:ext cx="176" cy="204"/>
            </a:xfrm>
            <a:custGeom>
              <a:avLst/>
              <a:gdLst>
                <a:gd name="T0" fmla="*/ 2 w 176"/>
                <a:gd name="T1" fmla="*/ 94 h 204"/>
                <a:gd name="T2" fmla="*/ 8 w 176"/>
                <a:gd name="T3" fmla="*/ 90 h 204"/>
                <a:gd name="T4" fmla="*/ 22 w 176"/>
                <a:gd name="T5" fmla="*/ 84 h 204"/>
                <a:gd name="T6" fmla="*/ 28 w 176"/>
                <a:gd name="T7" fmla="*/ 80 h 204"/>
                <a:gd name="T8" fmla="*/ 26 w 176"/>
                <a:gd name="T9" fmla="*/ 70 h 204"/>
                <a:gd name="T10" fmla="*/ 24 w 176"/>
                <a:gd name="T11" fmla="*/ 66 h 204"/>
                <a:gd name="T12" fmla="*/ 24 w 176"/>
                <a:gd name="T13" fmla="*/ 52 h 204"/>
                <a:gd name="T14" fmla="*/ 28 w 176"/>
                <a:gd name="T15" fmla="*/ 44 h 204"/>
                <a:gd name="T16" fmla="*/ 26 w 176"/>
                <a:gd name="T17" fmla="*/ 36 h 204"/>
                <a:gd name="T18" fmla="*/ 34 w 176"/>
                <a:gd name="T19" fmla="*/ 18 h 204"/>
                <a:gd name="T20" fmla="*/ 42 w 176"/>
                <a:gd name="T21" fmla="*/ 16 h 204"/>
                <a:gd name="T22" fmla="*/ 48 w 176"/>
                <a:gd name="T23" fmla="*/ 8 h 204"/>
                <a:gd name="T24" fmla="*/ 58 w 176"/>
                <a:gd name="T25" fmla="*/ 4 h 204"/>
                <a:gd name="T26" fmla="*/ 64 w 176"/>
                <a:gd name="T27" fmla="*/ 6 h 204"/>
                <a:gd name="T28" fmla="*/ 68 w 176"/>
                <a:gd name="T29" fmla="*/ 0 h 204"/>
                <a:gd name="T30" fmla="*/ 74 w 176"/>
                <a:gd name="T31" fmla="*/ 2 h 204"/>
                <a:gd name="T32" fmla="*/ 72 w 176"/>
                <a:gd name="T33" fmla="*/ 20 h 204"/>
                <a:gd name="T34" fmla="*/ 98 w 176"/>
                <a:gd name="T35" fmla="*/ 46 h 204"/>
                <a:gd name="T36" fmla="*/ 110 w 176"/>
                <a:gd name="T37" fmla="*/ 48 h 204"/>
                <a:gd name="T38" fmla="*/ 118 w 176"/>
                <a:gd name="T39" fmla="*/ 60 h 204"/>
                <a:gd name="T40" fmla="*/ 128 w 176"/>
                <a:gd name="T41" fmla="*/ 66 h 204"/>
                <a:gd name="T42" fmla="*/ 140 w 176"/>
                <a:gd name="T43" fmla="*/ 78 h 204"/>
                <a:gd name="T44" fmla="*/ 166 w 176"/>
                <a:gd name="T45" fmla="*/ 90 h 204"/>
                <a:gd name="T46" fmla="*/ 166 w 176"/>
                <a:gd name="T47" fmla="*/ 98 h 204"/>
                <a:gd name="T48" fmla="*/ 168 w 176"/>
                <a:gd name="T49" fmla="*/ 104 h 204"/>
                <a:gd name="T50" fmla="*/ 174 w 176"/>
                <a:gd name="T51" fmla="*/ 108 h 204"/>
                <a:gd name="T52" fmla="*/ 176 w 176"/>
                <a:gd name="T53" fmla="*/ 120 h 204"/>
                <a:gd name="T54" fmla="*/ 174 w 176"/>
                <a:gd name="T55" fmla="*/ 156 h 204"/>
                <a:gd name="T56" fmla="*/ 162 w 176"/>
                <a:gd name="T57" fmla="*/ 152 h 204"/>
                <a:gd name="T58" fmla="*/ 132 w 176"/>
                <a:gd name="T59" fmla="*/ 150 h 204"/>
                <a:gd name="T60" fmla="*/ 112 w 176"/>
                <a:gd name="T61" fmla="*/ 180 h 204"/>
                <a:gd name="T62" fmla="*/ 106 w 176"/>
                <a:gd name="T63" fmla="*/ 190 h 204"/>
                <a:gd name="T64" fmla="*/ 98 w 176"/>
                <a:gd name="T65" fmla="*/ 186 h 204"/>
                <a:gd name="T66" fmla="*/ 84 w 176"/>
                <a:gd name="T67" fmla="*/ 200 h 204"/>
                <a:gd name="T68" fmla="*/ 82 w 176"/>
                <a:gd name="T69" fmla="*/ 194 h 204"/>
                <a:gd name="T70" fmla="*/ 76 w 176"/>
                <a:gd name="T71" fmla="*/ 188 h 204"/>
                <a:gd name="T72" fmla="*/ 56 w 176"/>
                <a:gd name="T73" fmla="*/ 188 h 204"/>
                <a:gd name="T74" fmla="*/ 50 w 176"/>
                <a:gd name="T75" fmla="*/ 198 h 204"/>
                <a:gd name="T76" fmla="*/ 46 w 176"/>
                <a:gd name="T77" fmla="*/ 202 h 204"/>
                <a:gd name="T78" fmla="*/ 40 w 176"/>
                <a:gd name="T79" fmla="*/ 204 h 204"/>
                <a:gd name="T80" fmla="*/ 30 w 176"/>
                <a:gd name="T81" fmla="*/ 160 h 204"/>
                <a:gd name="T82" fmla="*/ 30 w 176"/>
                <a:gd name="T83" fmla="*/ 150 h 204"/>
                <a:gd name="T84" fmla="*/ 24 w 176"/>
                <a:gd name="T85" fmla="*/ 138 h 204"/>
                <a:gd name="T86" fmla="*/ 10 w 176"/>
                <a:gd name="T87" fmla="*/ 118 h 204"/>
                <a:gd name="T88" fmla="*/ 2 w 176"/>
                <a:gd name="T89" fmla="*/ 102 h 20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76"/>
                <a:gd name="T136" fmla="*/ 0 h 204"/>
                <a:gd name="T137" fmla="*/ 176 w 176"/>
                <a:gd name="T138" fmla="*/ 204 h 204"/>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76" h="204">
                  <a:moveTo>
                    <a:pt x="0" y="96"/>
                  </a:moveTo>
                  <a:lnTo>
                    <a:pt x="2" y="94"/>
                  </a:lnTo>
                  <a:lnTo>
                    <a:pt x="4" y="94"/>
                  </a:lnTo>
                  <a:lnTo>
                    <a:pt x="6" y="92"/>
                  </a:lnTo>
                  <a:lnTo>
                    <a:pt x="8" y="90"/>
                  </a:lnTo>
                  <a:lnTo>
                    <a:pt x="12" y="88"/>
                  </a:lnTo>
                  <a:lnTo>
                    <a:pt x="18" y="86"/>
                  </a:lnTo>
                  <a:lnTo>
                    <a:pt x="22" y="84"/>
                  </a:lnTo>
                  <a:lnTo>
                    <a:pt x="24" y="84"/>
                  </a:lnTo>
                  <a:lnTo>
                    <a:pt x="26" y="82"/>
                  </a:lnTo>
                  <a:lnTo>
                    <a:pt x="28" y="80"/>
                  </a:lnTo>
                  <a:lnTo>
                    <a:pt x="28" y="76"/>
                  </a:lnTo>
                  <a:lnTo>
                    <a:pt x="28" y="74"/>
                  </a:lnTo>
                  <a:lnTo>
                    <a:pt x="26" y="70"/>
                  </a:lnTo>
                  <a:lnTo>
                    <a:pt x="26" y="68"/>
                  </a:lnTo>
                  <a:lnTo>
                    <a:pt x="24" y="68"/>
                  </a:lnTo>
                  <a:lnTo>
                    <a:pt x="24" y="66"/>
                  </a:lnTo>
                  <a:lnTo>
                    <a:pt x="24" y="62"/>
                  </a:lnTo>
                  <a:lnTo>
                    <a:pt x="24" y="56"/>
                  </a:lnTo>
                  <a:lnTo>
                    <a:pt x="24" y="52"/>
                  </a:lnTo>
                  <a:lnTo>
                    <a:pt x="26" y="48"/>
                  </a:lnTo>
                  <a:lnTo>
                    <a:pt x="26" y="46"/>
                  </a:lnTo>
                  <a:lnTo>
                    <a:pt x="28" y="44"/>
                  </a:lnTo>
                  <a:lnTo>
                    <a:pt x="28" y="40"/>
                  </a:lnTo>
                  <a:lnTo>
                    <a:pt x="26" y="38"/>
                  </a:lnTo>
                  <a:lnTo>
                    <a:pt x="26" y="36"/>
                  </a:lnTo>
                  <a:lnTo>
                    <a:pt x="16" y="20"/>
                  </a:lnTo>
                  <a:lnTo>
                    <a:pt x="34" y="18"/>
                  </a:lnTo>
                  <a:lnTo>
                    <a:pt x="36" y="18"/>
                  </a:lnTo>
                  <a:lnTo>
                    <a:pt x="38" y="18"/>
                  </a:lnTo>
                  <a:lnTo>
                    <a:pt x="42" y="16"/>
                  </a:lnTo>
                  <a:lnTo>
                    <a:pt x="44" y="12"/>
                  </a:lnTo>
                  <a:lnTo>
                    <a:pt x="46" y="10"/>
                  </a:lnTo>
                  <a:lnTo>
                    <a:pt x="48" y="8"/>
                  </a:lnTo>
                  <a:lnTo>
                    <a:pt x="52" y="6"/>
                  </a:lnTo>
                  <a:lnTo>
                    <a:pt x="54" y="4"/>
                  </a:lnTo>
                  <a:lnTo>
                    <a:pt x="58" y="4"/>
                  </a:lnTo>
                  <a:lnTo>
                    <a:pt x="60" y="6"/>
                  </a:lnTo>
                  <a:lnTo>
                    <a:pt x="62" y="6"/>
                  </a:lnTo>
                  <a:lnTo>
                    <a:pt x="64" y="6"/>
                  </a:lnTo>
                  <a:lnTo>
                    <a:pt x="66" y="4"/>
                  </a:lnTo>
                  <a:lnTo>
                    <a:pt x="66" y="2"/>
                  </a:lnTo>
                  <a:lnTo>
                    <a:pt x="68" y="0"/>
                  </a:lnTo>
                  <a:lnTo>
                    <a:pt x="70" y="0"/>
                  </a:lnTo>
                  <a:lnTo>
                    <a:pt x="72" y="0"/>
                  </a:lnTo>
                  <a:lnTo>
                    <a:pt x="74" y="2"/>
                  </a:lnTo>
                  <a:lnTo>
                    <a:pt x="74" y="6"/>
                  </a:lnTo>
                  <a:lnTo>
                    <a:pt x="72" y="10"/>
                  </a:lnTo>
                  <a:lnTo>
                    <a:pt x="72" y="20"/>
                  </a:lnTo>
                  <a:lnTo>
                    <a:pt x="76" y="32"/>
                  </a:lnTo>
                  <a:lnTo>
                    <a:pt x="86" y="42"/>
                  </a:lnTo>
                  <a:lnTo>
                    <a:pt x="98" y="46"/>
                  </a:lnTo>
                  <a:lnTo>
                    <a:pt x="108" y="44"/>
                  </a:lnTo>
                  <a:lnTo>
                    <a:pt x="108" y="46"/>
                  </a:lnTo>
                  <a:lnTo>
                    <a:pt x="110" y="48"/>
                  </a:lnTo>
                  <a:lnTo>
                    <a:pt x="112" y="52"/>
                  </a:lnTo>
                  <a:lnTo>
                    <a:pt x="114" y="56"/>
                  </a:lnTo>
                  <a:lnTo>
                    <a:pt x="118" y="60"/>
                  </a:lnTo>
                  <a:lnTo>
                    <a:pt x="124" y="62"/>
                  </a:lnTo>
                  <a:lnTo>
                    <a:pt x="128" y="66"/>
                  </a:lnTo>
                  <a:lnTo>
                    <a:pt x="132" y="68"/>
                  </a:lnTo>
                  <a:lnTo>
                    <a:pt x="136" y="72"/>
                  </a:lnTo>
                  <a:lnTo>
                    <a:pt x="140" y="78"/>
                  </a:lnTo>
                  <a:lnTo>
                    <a:pt x="142" y="82"/>
                  </a:lnTo>
                  <a:lnTo>
                    <a:pt x="144" y="88"/>
                  </a:lnTo>
                  <a:lnTo>
                    <a:pt x="166" y="90"/>
                  </a:lnTo>
                  <a:lnTo>
                    <a:pt x="166" y="92"/>
                  </a:lnTo>
                  <a:lnTo>
                    <a:pt x="166" y="94"/>
                  </a:lnTo>
                  <a:lnTo>
                    <a:pt x="166" y="98"/>
                  </a:lnTo>
                  <a:lnTo>
                    <a:pt x="166" y="102"/>
                  </a:lnTo>
                  <a:lnTo>
                    <a:pt x="168" y="104"/>
                  </a:lnTo>
                  <a:lnTo>
                    <a:pt x="170" y="106"/>
                  </a:lnTo>
                  <a:lnTo>
                    <a:pt x="172" y="106"/>
                  </a:lnTo>
                  <a:lnTo>
                    <a:pt x="174" y="108"/>
                  </a:lnTo>
                  <a:lnTo>
                    <a:pt x="176" y="112"/>
                  </a:lnTo>
                  <a:lnTo>
                    <a:pt x="176" y="116"/>
                  </a:lnTo>
                  <a:lnTo>
                    <a:pt x="176" y="120"/>
                  </a:lnTo>
                  <a:lnTo>
                    <a:pt x="176" y="132"/>
                  </a:lnTo>
                  <a:lnTo>
                    <a:pt x="176" y="144"/>
                  </a:lnTo>
                  <a:lnTo>
                    <a:pt x="174" y="156"/>
                  </a:lnTo>
                  <a:lnTo>
                    <a:pt x="172" y="162"/>
                  </a:lnTo>
                  <a:lnTo>
                    <a:pt x="170" y="160"/>
                  </a:lnTo>
                  <a:lnTo>
                    <a:pt x="162" y="152"/>
                  </a:lnTo>
                  <a:lnTo>
                    <a:pt x="150" y="148"/>
                  </a:lnTo>
                  <a:lnTo>
                    <a:pt x="136" y="148"/>
                  </a:lnTo>
                  <a:lnTo>
                    <a:pt x="132" y="150"/>
                  </a:lnTo>
                  <a:lnTo>
                    <a:pt x="126" y="158"/>
                  </a:lnTo>
                  <a:lnTo>
                    <a:pt x="116" y="168"/>
                  </a:lnTo>
                  <a:lnTo>
                    <a:pt x="112" y="180"/>
                  </a:lnTo>
                  <a:lnTo>
                    <a:pt x="108" y="192"/>
                  </a:lnTo>
                  <a:lnTo>
                    <a:pt x="108" y="190"/>
                  </a:lnTo>
                  <a:lnTo>
                    <a:pt x="106" y="190"/>
                  </a:lnTo>
                  <a:lnTo>
                    <a:pt x="104" y="188"/>
                  </a:lnTo>
                  <a:lnTo>
                    <a:pt x="102" y="186"/>
                  </a:lnTo>
                  <a:lnTo>
                    <a:pt x="98" y="186"/>
                  </a:lnTo>
                  <a:lnTo>
                    <a:pt x="94" y="188"/>
                  </a:lnTo>
                  <a:lnTo>
                    <a:pt x="88" y="192"/>
                  </a:lnTo>
                  <a:lnTo>
                    <a:pt x="84" y="200"/>
                  </a:lnTo>
                  <a:lnTo>
                    <a:pt x="82" y="196"/>
                  </a:lnTo>
                  <a:lnTo>
                    <a:pt x="82" y="194"/>
                  </a:lnTo>
                  <a:lnTo>
                    <a:pt x="80" y="192"/>
                  </a:lnTo>
                  <a:lnTo>
                    <a:pt x="78" y="188"/>
                  </a:lnTo>
                  <a:lnTo>
                    <a:pt x="76" y="188"/>
                  </a:lnTo>
                  <a:lnTo>
                    <a:pt x="58" y="184"/>
                  </a:lnTo>
                  <a:lnTo>
                    <a:pt x="58" y="186"/>
                  </a:lnTo>
                  <a:lnTo>
                    <a:pt x="56" y="188"/>
                  </a:lnTo>
                  <a:lnTo>
                    <a:pt x="54" y="192"/>
                  </a:lnTo>
                  <a:lnTo>
                    <a:pt x="52" y="194"/>
                  </a:lnTo>
                  <a:lnTo>
                    <a:pt x="50" y="198"/>
                  </a:lnTo>
                  <a:lnTo>
                    <a:pt x="48" y="198"/>
                  </a:lnTo>
                  <a:lnTo>
                    <a:pt x="46" y="200"/>
                  </a:lnTo>
                  <a:lnTo>
                    <a:pt x="46" y="202"/>
                  </a:lnTo>
                  <a:lnTo>
                    <a:pt x="44" y="202"/>
                  </a:lnTo>
                  <a:lnTo>
                    <a:pt x="42" y="204"/>
                  </a:lnTo>
                  <a:lnTo>
                    <a:pt x="40" y="204"/>
                  </a:lnTo>
                  <a:lnTo>
                    <a:pt x="38" y="202"/>
                  </a:lnTo>
                  <a:lnTo>
                    <a:pt x="34" y="180"/>
                  </a:lnTo>
                  <a:lnTo>
                    <a:pt x="30" y="160"/>
                  </a:lnTo>
                  <a:lnTo>
                    <a:pt x="30" y="158"/>
                  </a:lnTo>
                  <a:lnTo>
                    <a:pt x="30" y="154"/>
                  </a:lnTo>
                  <a:lnTo>
                    <a:pt x="30" y="150"/>
                  </a:lnTo>
                  <a:lnTo>
                    <a:pt x="28" y="144"/>
                  </a:lnTo>
                  <a:lnTo>
                    <a:pt x="26" y="140"/>
                  </a:lnTo>
                  <a:lnTo>
                    <a:pt x="24" y="138"/>
                  </a:lnTo>
                  <a:lnTo>
                    <a:pt x="12" y="122"/>
                  </a:lnTo>
                  <a:lnTo>
                    <a:pt x="12" y="120"/>
                  </a:lnTo>
                  <a:lnTo>
                    <a:pt x="10" y="118"/>
                  </a:lnTo>
                  <a:lnTo>
                    <a:pt x="6" y="114"/>
                  </a:lnTo>
                  <a:lnTo>
                    <a:pt x="4" y="108"/>
                  </a:lnTo>
                  <a:lnTo>
                    <a:pt x="2" y="102"/>
                  </a:lnTo>
                  <a:lnTo>
                    <a:pt x="0" y="9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75" name="Freeform 323"/>
            <p:cNvSpPr>
              <a:spLocks/>
            </p:cNvSpPr>
            <p:nvPr/>
          </p:nvSpPr>
          <p:spPr bwMode="gray">
            <a:xfrm>
              <a:off x="4401" y="3118"/>
              <a:ext cx="178" cy="244"/>
            </a:xfrm>
            <a:custGeom>
              <a:avLst/>
              <a:gdLst>
                <a:gd name="T0" fmla="*/ 72 w 178"/>
                <a:gd name="T1" fmla="*/ 216 h 244"/>
                <a:gd name="T2" fmla="*/ 68 w 178"/>
                <a:gd name="T3" fmla="*/ 200 h 244"/>
                <a:gd name="T4" fmla="*/ 58 w 178"/>
                <a:gd name="T5" fmla="*/ 176 h 244"/>
                <a:gd name="T6" fmla="*/ 46 w 178"/>
                <a:gd name="T7" fmla="*/ 148 h 244"/>
                <a:gd name="T8" fmla="*/ 18 w 178"/>
                <a:gd name="T9" fmla="*/ 108 h 244"/>
                <a:gd name="T10" fmla="*/ 4 w 178"/>
                <a:gd name="T11" fmla="*/ 90 h 244"/>
                <a:gd name="T12" fmla="*/ 6 w 178"/>
                <a:gd name="T13" fmla="*/ 84 h 244"/>
                <a:gd name="T14" fmla="*/ 4 w 178"/>
                <a:gd name="T15" fmla="*/ 78 h 244"/>
                <a:gd name="T16" fmla="*/ 0 w 178"/>
                <a:gd name="T17" fmla="*/ 74 h 244"/>
                <a:gd name="T18" fmla="*/ 6 w 178"/>
                <a:gd name="T19" fmla="*/ 64 h 244"/>
                <a:gd name="T20" fmla="*/ 14 w 178"/>
                <a:gd name="T21" fmla="*/ 64 h 244"/>
                <a:gd name="T22" fmla="*/ 28 w 178"/>
                <a:gd name="T23" fmla="*/ 68 h 244"/>
                <a:gd name="T24" fmla="*/ 36 w 178"/>
                <a:gd name="T25" fmla="*/ 66 h 244"/>
                <a:gd name="T26" fmla="*/ 38 w 178"/>
                <a:gd name="T27" fmla="*/ 62 h 244"/>
                <a:gd name="T28" fmla="*/ 42 w 178"/>
                <a:gd name="T29" fmla="*/ 54 h 244"/>
                <a:gd name="T30" fmla="*/ 46 w 178"/>
                <a:gd name="T31" fmla="*/ 48 h 244"/>
                <a:gd name="T32" fmla="*/ 60 w 178"/>
                <a:gd name="T33" fmla="*/ 44 h 244"/>
                <a:gd name="T34" fmla="*/ 82 w 178"/>
                <a:gd name="T35" fmla="*/ 18 h 244"/>
                <a:gd name="T36" fmla="*/ 82 w 178"/>
                <a:gd name="T37" fmla="*/ 8 h 244"/>
                <a:gd name="T38" fmla="*/ 88 w 178"/>
                <a:gd name="T39" fmla="*/ 4 h 244"/>
                <a:gd name="T40" fmla="*/ 100 w 178"/>
                <a:gd name="T41" fmla="*/ 8 h 244"/>
                <a:gd name="T42" fmla="*/ 116 w 178"/>
                <a:gd name="T43" fmla="*/ 14 h 244"/>
                <a:gd name="T44" fmla="*/ 124 w 178"/>
                <a:gd name="T45" fmla="*/ 22 h 244"/>
                <a:gd name="T46" fmla="*/ 126 w 178"/>
                <a:gd name="T47" fmla="*/ 28 h 244"/>
                <a:gd name="T48" fmla="*/ 134 w 178"/>
                <a:gd name="T49" fmla="*/ 36 h 244"/>
                <a:gd name="T50" fmla="*/ 146 w 178"/>
                <a:gd name="T51" fmla="*/ 36 h 244"/>
                <a:gd name="T52" fmla="*/ 158 w 178"/>
                <a:gd name="T53" fmla="*/ 38 h 244"/>
                <a:gd name="T54" fmla="*/ 162 w 178"/>
                <a:gd name="T55" fmla="*/ 42 h 244"/>
                <a:gd name="T56" fmla="*/ 162 w 178"/>
                <a:gd name="T57" fmla="*/ 60 h 244"/>
                <a:gd name="T58" fmla="*/ 156 w 178"/>
                <a:gd name="T59" fmla="*/ 66 h 244"/>
                <a:gd name="T60" fmla="*/ 148 w 178"/>
                <a:gd name="T61" fmla="*/ 64 h 244"/>
                <a:gd name="T62" fmla="*/ 142 w 178"/>
                <a:gd name="T63" fmla="*/ 66 h 244"/>
                <a:gd name="T64" fmla="*/ 128 w 178"/>
                <a:gd name="T65" fmla="*/ 72 h 244"/>
                <a:gd name="T66" fmla="*/ 122 w 178"/>
                <a:gd name="T67" fmla="*/ 82 h 244"/>
                <a:gd name="T68" fmla="*/ 118 w 178"/>
                <a:gd name="T69" fmla="*/ 92 h 244"/>
                <a:gd name="T70" fmla="*/ 114 w 178"/>
                <a:gd name="T71" fmla="*/ 98 h 244"/>
                <a:gd name="T72" fmla="*/ 110 w 178"/>
                <a:gd name="T73" fmla="*/ 116 h 244"/>
                <a:gd name="T74" fmla="*/ 114 w 178"/>
                <a:gd name="T75" fmla="*/ 126 h 244"/>
                <a:gd name="T76" fmla="*/ 116 w 178"/>
                <a:gd name="T77" fmla="*/ 134 h 244"/>
                <a:gd name="T78" fmla="*/ 118 w 178"/>
                <a:gd name="T79" fmla="*/ 134 h 244"/>
                <a:gd name="T80" fmla="*/ 126 w 178"/>
                <a:gd name="T81" fmla="*/ 134 h 244"/>
                <a:gd name="T82" fmla="*/ 126 w 178"/>
                <a:gd name="T83" fmla="*/ 136 h 244"/>
                <a:gd name="T84" fmla="*/ 138 w 178"/>
                <a:gd name="T85" fmla="*/ 140 h 244"/>
                <a:gd name="T86" fmla="*/ 142 w 178"/>
                <a:gd name="T87" fmla="*/ 140 h 244"/>
                <a:gd name="T88" fmla="*/ 150 w 178"/>
                <a:gd name="T89" fmla="*/ 134 h 244"/>
                <a:gd name="T90" fmla="*/ 152 w 178"/>
                <a:gd name="T91" fmla="*/ 156 h 244"/>
                <a:gd name="T92" fmla="*/ 156 w 178"/>
                <a:gd name="T93" fmla="*/ 158 h 244"/>
                <a:gd name="T94" fmla="*/ 164 w 178"/>
                <a:gd name="T95" fmla="*/ 160 h 244"/>
                <a:gd name="T96" fmla="*/ 176 w 178"/>
                <a:gd name="T97" fmla="*/ 176 h 244"/>
                <a:gd name="T98" fmla="*/ 178 w 178"/>
                <a:gd name="T99" fmla="*/ 184 h 244"/>
                <a:gd name="T100" fmla="*/ 174 w 178"/>
                <a:gd name="T101" fmla="*/ 192 h 244"/>
                <a:gd name="T102" fmla="*/ 174 w 178"/>
                <a:gd name="T103" fmla="*/ 206 h 244"/>
                <a:gd name="T104" fmla="*/ 176 w 178"/>
                <a:gd name="T105" fmla="*/ 210 h 244"/>
                <a:gd name="T106" fmla="*/ 178 w 178"/>
                <a:gd name="T107" fmla="*/ 220 h 244"/>
                <a:gd name="T108" fmla="*/ 170 w 178"/>
                <a:gd name="T109" fmla="*/ 224 h 244"/>
                <a:gd name="T110" fmla="*/ 156 w 178"/>
                <a:gd name="T111" fmla="*/ 230 h 244"/>
                <a:gd name="T112" fmla="*/ 148 w 178"/>
                <a:gd name="T113" fmla="*/ 238 h 244"/>
                <a:gd name="T114" fmla="*/ 132 w 178"/>
                <a:gd name="T115" fmla="*/ 244 h 244"/>
                <a:gd name="T116" fmla="*/ 120 w 178"/>
                <a:gd name="T117" fmla="*/ 244 h 244"/>
                <a:gd name="T118" fmla="*/ 112 w 178"/>
                <a:gd name="T119" fmla="*/ 240 h 244"/>
                <a:gd name="T120" fmla="*/ 98 w 178"/>
                <a:gd name="T121" fmla="*/ 234 h 244"/>
                <a:gd name="T122" fmla="*/ 82 w 178"/>
                <a:gd name="T123" fmla="*/ 226 h 24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78"/>
                <a:gd name="T187" fmla="*/ 0 h 244"/>
                <a:gd name="T188" fmla="*/ 178 w 178"/>
                <a:gd name="T189" fmla="*/ 244 h 24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78" h="244">
                  <a:moveTo>
                    <a:pt x="82" y="226"/>
                  </a:moveTo>
                  <a:lnTo>
                    <a:pt x="76" y="222"/>
                  </a:lnTo>
                  <a:lnTo>
                    <a:pt x="72" y="216"/>
                  </a:lnTo>
                  <a:lnTo>
                    <a:pt x="70" y="210"/>
                  </a:lnTo>
                  <a:lnTo>
                    <a:pt x="68" y="204"/>
                  </a:lnTo>
                  <a:lnTo>
                    <a:pt x="68" y="200"/>
                  </a:lnTo>
                  <a:lnTo>
                    <a:pt x="66" y="196"/>
                  </a:lnTo>
                  <a:lnTo>
                    <a:pt x="64" y="190"/>
                  </a:lnTo>
                  <a:lnTo>
                    <a:pt x="58" y="176"/>
                  </a:lnTo>
                  <a:lnTo>
                    <a:pt x="52" y="164"/>
                  </a:lnTo>
                  <a:lnTo>
                    <a:pt x="48" y="152"/>
                  </a:lnTo>
                  <a:lnTo>
                    <a:pt x="46" y="148"/>
                  </a:lnTo>
                  <a:lnTo>
                    <a:pt x="40" y="136"/>
                  </a:lnTo>
                  <a:lnTo>
                    <a:pt x="30" y="122"/>
                  </a:lnTo>
                  <a:lnTo>
                    <a:pt x="18" y="108"/>
                  </a:lnTo>
                  <a:lnTo>
                    <a:pt x="10" y="98"/>
                  </a:lnTo>
                  <a:lnTo>
                    <a:pt x="6" y="94"/>
                  </a:lnTo>
                  <a:lnTo>
                    <a:pt x="4" y="90"/>
                  </a:lnTo>
                  <a:lnTo>
                    <a:pt x="4" y="86"/>
                  </a:lnTo>
                  <a:lnTo>
                    <a:pt x="4" y="84"/>
                  </a:lnTo>
                  <a:lnTo>
                    <a:pt x="6" y="84"/>
                  </a:lnTo>
                  <a:lnTo>
                    <a:pt x="6" y="80"/>
                  </a:lnTo>
                  <a:lnTo>
                    <a:pt x="4" y="78"/>
                  </a:lnTo>
                  <a:lnTo>
                    <a:pt x="4" y="76"/>
                  </a:lnTo>
                  <a:lnTo>
                    <a:pt x="2" y="74"/>
                  </a:lnTo>
                  <a:lnTo>
                    <a:pt x="0" y="74"/>
                  </a:lnTo>
                  <a:lnTo>
                    <a:pt x="2" y="68"/>
                  </a:lnTo>
                  <a:lnTo>
                    <a:pt x="4" y="66"/>
                  </a:lnTo>
                  <a:lnTo>
                    <a:pt x="6" y="64"/>
                  </a:lnTo>
                  <a:lnTo>
                    <a:pt x="8" y="62"/>
                  </a:lnTo>
                  <a:lnTo>
                    <a:pt x="10" y="62"/>
                  </a:lnTo>
                  <a:lnTo>
                    <a:pt x="14" y="64"/>
                  </a:lnTo>
                  <a:lnTo>
                    <a:pt x="16" y="66"/>
                  </a:lnTo>
                  <a:lnTo>
                    <a:pt x="26" y="66"/>
                  </a:lnTo>
                  <a:lnTo>
                    <a:pt x="28" y="68"/>
                  </a:lnTo>
                  <a:lnTo>
                    <a:pt x="30" y="68"/>
                  </a:lnTo>
                  <a:lnTo>
                    <a:pt x="34" y="68"/>
                  </a:lnTo>
                  <a:lnTo>
                    <a:pt x="36" y="66"/>
                  </a:lnTo>
                  <a:lnTo>
                    <a:pt x="36" y="64"/>
                  </a:lnTo>
                  <a:lnTo>
                    <a:pt x="38" y="62"/>
                  </a:lnTo>
                  <a:lnTo>
                    <a:pt x="40" y="60"/>
                  </a:lnTo>
                  <a:lnTo>
                    <a:pt x="40" y="56"/>
                  </a:lnTo>
                  <a:lnTo>
                    <a:pt x="42" y="54"/>
                  </a:lnTo>
                  <a:lnTo>
                    <a:pt x="44" y="50"/>
                  </a:lnTo>
                  <a:lnTo>
                    <a:pt x="46" y="48"/>
                  </a:lnTo>
                  <a:lnTo>
                    <a:pt x="48" y="48"/>
                  </a:lnTo>
                  <a:lnTo>
                    <a:pt x="60" y="44"/>
                  </a:lnTo>
                  <a:lnTo>
                    <a:pt x="70" y="36"/>
                  </a:lnTo>
                  <a:lnTo>
                    <a:pt x="78" y="28"/>
                  </a:lnTo>
                  <a:lnTo>
                    <a:pt x="82" y="18"/>
                  </a:lnTo>
                  <a:lnTo>
                    <a:pt x="84" y="14"/>
                  </a:lnTo>
                  <a:lnTo>
                    <a:pt x="84" y="10"/>
                  </a:lnTo>
                  <a:lnTo>
                    <a:pt x="82" y="8"/>
                  </a:lnTo>
                  <a:lnTo>
                    <a:pt x="82" y="4"/>
                  </a:lnTo>
                  <a:lnTo>
                    <a:pt x="82" y="0"/>
                  </a:lnTo>
                  <a:lnTo>
                    <a:pt x="88" y="4"/>
                  </a:lnTo>
                  <a:lnTo>
                    <a:pt x="94" y="6"/>
                  </a:lnTo>
                  <a:lnTo>
                    <a:pt x="96" y="6"/>
                  </a:lnTo>
                  <a:lnTo>
                    <a:pt x="100" y="8"/>
                  </a:lnTo>
                  <a:lnTo>
                    <a:pt x="104" y="10"/>
                  </a:lnTo>
                  <a:lnTo>
                    <a:pt x="110" y="12"/>
                  </a:lnTo>
                  <a:lnTo>
                    <a:pt x="116" y="14"/>
                  </a:lnTo>
                  <a:lnTo>
                    <a:pt x="122" y="18"/>
                  </a:lnTo>
                  <a:lnTo>
                    <a:pt x="124" y="22"/>
                  </a:lnTo>
                  <a:lnTo>
                    <a:pt x="124" y="24"/>
                  </a:lnTo>
                  <a:lnTo>
                    <a:pt x="124" y="26"/>
                  </a:lnTo>
                  <a:lnTo>
                    <a:pt x="126" y="28"/>
                  </a:lnTo>
                  <a:lnTo>
                    <a:pt x="126" y="32"/>
                  </a:lnTo>
                  <a:lnTo>
                    <a:pt x="130" y="34"/>
                  </a:lnTo>
                  <a:lnTo>
                    <a:pt x="134" y="36"/>
                  </a:lnTo>
                  <a:lnTo>
                    <a:pt x="140" y="36"/>
                  </a:lnTo>
                  <a:lnTo>
                    <a:pt x="142" y="36"/>
                  </a:lnTo>
                  <a:lnTo>
                    <a:pt x="146" y="36"/>
                  </a:lnTo>
                  <a:lnTo>
                    <a:pt x="150" y="36"/>
                  </a:lnTo>
                  <a:lnTo>
                    <a:pt x="154" y="38"/>
                  </a:lnTo>
                  <a:lnTo>
                    <a:pt x="158" y="38"/>
                  </a:lnTo>
                  <a:lnTo>
                    <a:pt x="160" y="40"/>
                  </a:lnTo>
                  <a:lnTo>
                    <a:pt x="162" y="42"/>
                  </a:lnTo>
                  <a:lnTo>
                    <a:pt x="162" y="44"/>
                  </a:lnTo>
                  <a:lnTo>
                    <a:pt x="156" y="60"/>
                  </a:lnTo>
                  <a:lnTo>
                    <a:pt x="162" y="60"/>
                  </a:lnTo>
                  <a:lnTo>
                    <a:pt x="162" y="66"/>
                  </a:lnTo>
                  <a:lnTo>
                    <a:pt x="156" y="66"/>
                  </a:lnTo>
                  <a:lnTo>
                    <a:pt x="154" y="64"/>
                  </a:lnTo>
                  <a:lnTo>
                    <a:pt x="152" y="64"/>
                  </a:lnTo>
                  <a:lnTo>
                    <a:pt x="148" y="64"/>
                  </a:lnTo>
                  <a:lnTo>
                    <a:pt x="146" y="66"/>
                  </a:lnTo>
                  <a:lnTo>
                    <a:pt x="142" y="66"/>
                  </a:lnTo>
                  <a:lnTo>
                    <a:pt x="138" y="68"/>
                  </a:lnTo>
                  <a:lnTo>
                    <a:pt x="134" y="68"/>
                  </a:lnTo>
                  <a:lnTo>
                    <a:pt x="128" y="72"/>
                  </a:lnTo>
                  <a:lnTo>
                    <a:pt x="124" y="76"/>
                  </a:lnTo>
                  <a:lnTo>
                    <a:pt x="122" y="80"/>
                  </a:lnTo>
                  <a:lnTo>
                    <a:pt x="122" y="82"/>
                  </a:lnTo>
                  <a:lnTo>
                    <a:pt x="122" y="86"/>
                  </a:lnTo>
                  <a:lnTo>
                    <a:pt x="120" y="90"/>
                  </a:lnTo>
                  <a:lnTo>
                    <a:pt x="118" y="92"/>
                  </a:lnTo>
                  <a:lnTo>
                    <a:pt x="118" y="94"/>
                  </a:lnTo>
                  <a:lnTo>
                    <a:pt x="116" y="96"/>
                  </a:lnTo>
                  <a:lnTo>
                    <a:pt x="114" y="98"/>
                  </a:lnTo>
                  <a:lnTo>
                    <a:pt x="112" y="102"/>
                  </a:lnTo>
                  <a:lnTo>
                    <a:pt x="110" y="108"/>
                  </a:lnTo>
                  <a:lnTo>
                    <a:pt x="110" y="116"/>
                  </a:lnTo>
                  <a:lnTo>
                    <a:pt x="114" y="122"/>
                  </a:lnTo>
                  <a:lnTo>
                    <a:pt x="114" y="124"/>
                  </a:lnTo>
                  <a:lnTo>
                    <a:pt x="114" y="126"/>
                  </a:lnTo>
                  <a:lnTo>
                    <a:pt x="116" y="128"/>
                  </a:lnTo>
                  <a:lnTo>
                    <a:pt x="116" y="132"/>
                  </a:lnTo>
                  <a:lnTo>
                    <a:pt x="116" y="134"/>
                  </a:lnTo>
                  <a:lnTo>
                    <a:pt x="118" y="134"/>
                  </a:lnTo>
                  <a:lnTo>
                    <a:pt x="120" y="132"/>
                  </a:lnTo>
                  <a:lnTo>
                    <a:pt x="122" y="132"/>
                  </a:lnTo>
                  <a:lnTo>
                    <a:pt x="126" y="134"/>
                  </a:lnTo>
                  <a:lnTo>
                    <a:pt x="126" y="136"/>
                  </a:lnTo>
                  <a:lnTo>
                    <a:pt x="128" y="138"/>
                  </a:lnTo>
                  <a:lnTo>
                    <a:pt x="132" y="138"/>
                  </a:lnTo>
                  <a:lnTo>
                    <a:pt x="138" y="140"/>
                  </a:lnTo>
                  <a:lnTo>
                    <a:pt x="140" y="140"/>
                  </a:lnTo>
                  <a:lnTo>
                    <a:pt x="142" y="140"/>
                  </a:lnTo>
                  <a:lnTo>
                    <a:pt x="144" y="138"/>
                  </a:lnTo>
                  <a:lnTo>
                    <a:pt x="148" y="136"/>
                  </a:lnTo>
                  <a:lnTo>
                    <a:pt x="150" y="134"/>
                  </a:lnTo>
                  <a:lnTo>
                    <a:pt x="152" y="132"/>
                  </a:lnTo>
                  <a:lnTo>
                    <a:pt x="154" y="130"/>
                  </a:lnTo>
                  <a:lnTo>
                    <a:pt x="152" y="156"/>
                  </a:lnTo>
                  <a:lnTo>
                    <a:pt x="154" y="158"/>
                  </a:lnTo>
                  <a:lnTo>
                    <a:pt x="156" y="158"/>
                  </a:lnTo>
                  <a:lnTo>
                    <a:pt x="160" y="160"/>
                  </a:lnTo>
                  <a:lnTo>
                    <a:pt x="164" y="160"/>
                  </a:lnTo>
                  <a:lnTo>
                    <a:pt x="166" y="160"/>
                  </a:lnTo>
                  <a:lnTo>
                    <a:pt x="176" y="176"/>
                  </a:lnTo>
                  <a:lnTo>
                    <a:pt x="176" y="178"/>
                  </a:lnTo>
                  <a:lnTo>
                    <a:pt x="178" y="180"/>
                  </a:lnTo>
                  <a:lnTo>
                    <a:pt x="178" y="184"/>
                  </a:lnTo>
                  <a:lnTo>
                    <a:pt x="176" y="186"/>
                  </a:lnTo>
                  <a:lnTo>
                    <a:pt x="176" y="188"/>
                  </a:lnTo>
                  <a:lnTo>
                    <a:pt x="174" y="192"/>
                  </a:lnTo>
                  <a:lnTo>
                    <a:pt x="174" y="196"/>
                  </a:lnTo>
                  <a:lnTo>
                    <a:pt x="174" y="202"/>
                  </a:lnTo>
                  <a:lnTo>
                    <a:pt x="174" y="206"/>
                  </a:lnTo>
                  <a:lnTo>
                    <a:pt x="174" y="208"/>
                  </a:lnTo>
                  <a:lnTo>
                    <a:pt x="176" y="208"/>
                  </a:lnTo>
                  <a:lnTo>
                    <a:pt x="176" y="210"/>
                  </a:lnTo>
                  <a:lnTo>
                    <a:pt x="178" y="214"/>
                  </a:lnTo>
                  <a:lnTo>
                    <a:pt x="178" y="216"/>
                  </a:lnTo>
                  <a:lnTo>
                    <a:pt x="178" y="220"/>
                  </a:lnTo>
                  <a:lnTo>
                    <a:pt x="176" y="222"/>
                  </a:lnTo>
                  <a:lnTo>
                    <a:pt x="174" y="224"/>
                  </a:lnTo>
                  <a:lnTo>
                    <a:pt x="170" y="224"/>
                  </a:lnTo>
                  <a:lnTo>
                    <a:pt x="166" y="226"/>
                  </a:lnTo>
                  <a:lnTo>
                    <a:pt x="160" y="228"/>
                  </a:lnTo>
                  <a:lnTo>
                    <a:pt x="156" y="230"/>
                  </a:lnTo>
                  <a:lnTo>
                    <a:pt x="154" y="234"/>
                  </a:lnTo>
                  <a:lnTo>
                    <a:pt x="152" y="236"/>
                  </a:lnTo>
                  <a:lnTo>
                    <a:pt x="148" y="238"/>
                  </a:lnTo>
                  <a:lnTo>
                    <a:pt x="142" y="240"/>
                  </a:lnTo>
                  <a:lnTo>
                    <a:pt x="138" y="242"/>
                  </a:lnTo>
                  <a:lnTo>
                    <a:pt x="132" y="244"/>
                  </a:lnTo>
                  <a:lnTo>
                    <a:pt x="130" y="244"/>
                  </a:lnTo>
                  <a:lnTo>
                    <a:pt x="128" y="244"/>
                  </a:lnTo>
                  <a:lnTo>
                    <a:pt x="120" y="244"/>
                  </a:lnTo>
                  <a:lnTo>
                    <a:pt x="118" y="244"/>
                  </a:lnTo>
                  <a:lnTo>
                    <a:pt x="116" y="242"/>
                  </a:lnTo>
                  <a:lnTo>
                    <a:pt x="112" y="240"/>
                  </a:lnTo>
                  <a:lnTo>
                    <a:pt x="108" y="238"/>
                  </a:lnTo>
                  <a:lnTo>
                    <a:pt x="104" y="236"/>
                  </a:lnTo>
                  <a:lnTo>
                    <a:pt x="98" y="234"/>
                  </a:lnTo>
                  <a:lnTo>
                    <a:pt x="96" y="232"/>
                  </a:lnTo>
                  <a:lnTo>
                    <a:pt x="94" y="230"/>
                  </a:lnTo>
                  <a:lnTo>
                    <a:pt x="82" y="22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76" name="Freeform 324"/>
            <p:cNvSpPr>
              <a:spLocks/>
            </p:cNvSpPr>
            <p:nvPr/>
          </p:nvSpPr>
          <p:spPr bwMode="gray">
            <a:xfrm>
              <a:off x="4525" y="2938"/>
              <a:ext cx="176" cy="172"/>
            </a:xfrm>
            <a:custGeom>
              <a:avLst/>
              <a:gdLst>
                <a:gd name="T0" fmla="*/ 166 w 176"/>
                <a:gd name="T1" fmla="*/ 50 h 172"/>
                <a:gd name="T2" fmla="*/ 162 w 176"/>
                <a:gd name="T3" fmla="*/ 46 h 172"/>
                <a:gd name="T4" fmla="*/ 152 w 176"/>
                <a:gd name="T5" fmla="*/ 38 h 172"/>
                <a:gd name="T6" fmla="*/ 142 w 176"/>
                <a:gd name="T7" fmla="*/ 34 h 172"/>
                <a:gd name="T8" fmla="*/ 134 w 176"/>
                <a:gd name="T9" fmla="*/ 26 h 172"/>
                <a:gd name="T10" fmla="*/ 126 w 176"/>
                <a:gd name="T11" fmla="*/ 22 h 172"/>
                <a:gd name="T12" fmla="*/ 110 w 176"/>
                <a:gd name="T13" fmla="*/ 26 h 172"/>
                <a:gd name="T14" fmla="*/ 100 w 176"/>
                <a:gd name="T15" fmla="*/ 30 h 172"/>
                <a:gd name="T16" fmla="*/ 84 w 176"/>
                <a:gd name="T17" fmla="*/ 32 h 172"/>
                <a:gd name="T18" fmla="*/ 72 w 176"/>
                <a:gd name="T19" fmla="*/ 30 h 172"/>
                <a:gd name="T20" fmla="*/ 62 w 176"/>
                <a:gd name="T21" fmla="*/ 22 h 172"/>
                <a:gd name="T22" fmla="*/ 54 w 176"/>
                <a:gd name="T23" fmla="*/ 14 h 172"/>
                <a:gd name="T24" fmla="*/ 48 w 176"/>
                <a:gd name="T25" fmla="*/ 6 h 172"/>
                <a:gd name="T26" fmla="*/ 42 w 176"/>
                <a:gd name="T27" fmla="*/ 4 h 172"/>
                <a:gd name="T28" fmla="*/ 42 w 176"/>
                <a:gd name="T29" fmla="*/ 0 h 172"/>
                <a:gd name="T30" fmla="*/ 40 w 176"/>
                <a:gd name="T31" fmla="*/ 2 h 172"/>
                <a:gd name="T32" fmla="*/ 40 w 176"/>
                <a:gd name="T33" fmla="*/ 6 h 172"/>
                <a:gd name="T34" fmla="*/ 38 w 176"/>
                <a:gd name="T35" fmla="*/ 8 h 172"/>
                <a:gd name="T36" fmla="*/ 36 w 176"/>
                <a:gd name="T37" fmla="*/ 12 h 172"/>
                <a:gd name="T38" fmla="*/ 36 w 176"/>
                <a:gd name="T39" fmla="*/ 16 h 172"/>
                <a:gd name="T40" fmla="*/ 36 w 176"/>
                <a:gd name="T41" fmla="*/ 20 h 172"/>
                <a:gd name="T42" fmla="*/ 32 w 176"/>
                <a:gd name="T43" fmla="*/ 18 h 172"/>
                <a:gd name="T44" fmla="*/ 32 w 176"/>
                <a:gd name="T45" fmla="*/ 14 h 172"/>
                <a:gd name="T46" fmla="*/ 34 w 176"/>
                <a:gd name="T47" fmla="*/ 10 h 172"/>
                <a:gd name="T48" fmla="*/ 32 w 176"/>
                <a:gd name="T49" fmla="*/ 6 h 172"/>
                <a:gd name="T50" fmla="*/ 24 w 176"/>
                <a:gd name="T51" fmla="*/ 10 h 172"/>
                <a:gd name="T52" fmla="*/ 18 w 176"/>
                <a:gd name="T53" fmla="*/ 16 h 172"/>
                <a:gd name="T54" fmla="*/ 10 w 176"/>
                <a:gd name="T55" fmla="*/ 20 h 172"/>
                <a:gd name="T56" fmla="*/ 0 w 176"/>
                <a:gd name="T57" fmla="*/ 30 h 172"/>
                <a:gd name="T58" fmla="*/ 0 w 176"/>
                <a:gd name="T59" fmla="*/ 36 h 172"/>
                <a:gd name="T60" fmla="*/ 2 w 176"/>
                <a:gd name="T61" fmla="*/ 48 h 172"/>
                <a:gd name="T62" fmla="*/ 4 w 176"/>
                <a:gd name="T63" fmla="*/ 54 h 172"/>
                <a:gd name="T64" fmla="*/ 2 w 176"/>
                <a:gd name="T65" fmla="*/ 62 h 172"/>
                <a:gd name="T66" fmla="*/ 0 w 176"/>
                <a:gd name="T67" fmla="*/ 72 h 172"/>
                <a:gd name="T68" fmla="*/ 6 w 176"/>
                <a:gd name="T69" fmla="*/ 84 h 172"/>
                <a:gd name="T70" fmla="*/ 48 w 176"/>
                <a:gd name="T71" fmla="*/ 98 h 172"/>
                <a:gd name="T72" fmla="*/ 56 w 176"/>
                <a:gd name="T73" fmla="*/ 98 h 172"/>
                <a:gd name="T74" fmla="*/ 62 w 176"/>
                <a:gd name="T75" fmla="*/ 96 h 172"/>
                <a:gd name="T76" fmla="*/ 66 w 176"/>
                <a:gd name="T77" fmla="*/ 96 h 172"/>
                <a:gd name="T78" fmla="*/ 66 w 176"/>
                <a:gd name="T79" fmla="*/ 102 h 172"/>
                <a:gd name="T80" fmla="*/ 60 w 176"/>
                <a:gd name="T81" fmla="*/ 108 h 172"/>
                <a:gd name="T82" fmla="*/ 60 w 176"/>
                <a:gd name="T83" fmla="*/ 122 h 172"/>
                <a:gd name="T84" fmla="*/ 60 w 176"/>
                <a:gd name="T85" fmla="*/ 140 h 172"/>
                <a:gd name="T86" fmla="*/ 64 w 176"/>
                <a:gd name="T87" fmla="*/ 148 h 172"/>
                <a:gd name="T88" fmla="*/ 68 w 176"/>
                <a:gd name="T89" fmla="*/ 164 h 172"/>
                <a:gd name="T90" fmla="*/ 116 w 176"/>
                <a:gd name="T91" fmla="*/ 152 h 172"/>
                <a:gd name="T92" fmla="*/ 122 w 176"/>
                <a:gd name="T93" fmla="*/ 140 h 172"/>
                <a:gd name="T94" fmla="*/ 116 w 176"/>
                <a:gd name="T95" fmla="*/ 140 h 172"/>
                <a:gd name="T96" fmla="*/ 112 w 176"/>
                <a:gd name="T97" fmla="*/ 136 h 172"/>
                <a:gd name="T98" fmla="*/ 108 w 176"/>
                <a:gd name="T99" fmla="*/ 126 h 172"/>
                <a:gd name="T100" fmla="*/ 104 w 176"/>
                <a:gd name="T101" fmla="*/ 124 h 172"/>
                <a:gd name="T102" fmla="*/ 106 w 176"/>
                <a:gd name="T103" fmla="*/ 118 h 172"/>
                <a:gd name="T104" fmla="*/ 126 w 176"/>
                <a:gd name="T105" fmla="*/ 124 h 172"/>
                <a:gd name="T106" fmla="*/ 144 w 176"/>
                <a:gd name="T107" fmla="*/ 124 h 172"/>
                <a:gd name="T108" fmla="*/ 156 w 176"/>
                <a:gd name="T109" fmla="*/ 122 h 172"/>
                <a:gd name="T110" fmla="*/ 162 w 176"/>
                <a:gd name="T111" fmla="*/ 120 h 172"/>
                <a:gd name="T112" fmla="*/ 156 w 176"/>
                <a:gd name="T113" fmla="*/ 100 h 172"/>
                <a:gd name="T114" fmla="*/ 154 w 176"/>
                <a:gd name="T115" fmla="*/ 90 h 172"/>
                <a:gd name="T116" fmla="*/ 166 w 176"/>
                <a:gd name="T117" fmla="*/ 76 h 172"/>
                <a:gd name="T118" fmla="*/ 168 w 176"/>
                <a:gd name="T119" fmla="*/ 62 h 172"/>
                <a:gd name="T120" fmla="*/ 176 w 176"/>
                <a:gd name="T121" fmla="*/ 58 h 172"/>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76"/>
                <a:gd name="T184" fmla="*/ 0 h 172"/>
                <a:gd name="T185" fmla="*/ 176 w 176"/>
                <a:gd name="T186" fmla="*/ 172 h 172"/>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76" h="172">
                  <a:moveTo>
                    <a:pt x="176" y="58"/>
                  </a:moveTo>
                  <a:lnTo>
                    <a:pt x="170" y="54"/>
                  </a:lnTo>
                  <a:lnTo>
                    <a:pt x="166" y="50"/>
                  </a:lnTo>
                  <a:lnTo>
                    <a:pt x="164" y="48"/>
                  </a:lnTo>
                  <a:lnTo>
                    <a:pt x="162" y="46"/>
                  </a:lnTo>
                  <a:lnTo>
                    <a:pt x="160" y="44"/>
                  </a:lnTo>
                  <a:lnTo>
                    <a:pt x="156" y="40"/>
                  </a:lnTo>
                  <a:lnTo>
                    <a:pt x="152" y="38"/>
                  </a:lnTo>
                  <a:lnTo>
                    <a:pt x="146" y="36"/>
                  </a:lnTo>
                  <a:lnTo>
                    <a:pt x="144" y="34"/>
                  </a:lnTo>
                  <a:lnTo>
                    <a:pt x="142" y="34"/>
                  </a:lnTo>
                  <a:lnTo>
                    <a:pt x="138" y="32"/>
                  </a:lnTo>
                  <a:lnTo>
                    <a:pt x="136" y="28"/>
                  </a:lnTo>
                  <a:lnTo>
                    <a:pt x="134" y="26"/>
                  </a:lnTo>
                  <a:lnTo>
                    <a:pt x="132" y="24"/>
                  </a:lnTo>
                  <a:lnTo>
                    <a:pt x="126" y="22"/>
                  </a:lnTo>
                  <a:lnTo>
                    <a:pt x="120" y="24"/>
                  </a:lnTo>
                  <a:lnTo>
                    <a:pt x="116" y="24"/>
                  </a:lnTo>
                  <a:lnTo>
                    <a:pt x="110" y="26"/>
                  </a:lnTo>
                  <a:lnTo>
                    <a:pt x="108" y="26"/>
                  </a:lnTo>
                  <a:lnTo>
                    <a:pt x="106" y="28"/>
                  </a:lnTo>
                  <a:lnTo>
                    <a:pt x="100" y="30"/>
                  </a:lnTo>
                  <a:lnTo>
                    <a:pt x="94" y="32"/>
                  </a:lnTo>
                  <a:lnTo>
                    <a:pt x="88" y="32"/>
                  </a:lnTo>
                  <a:lnTo>
                    <a:pt x="84" y="32"/>
                  </a:lnTo>
                  <a:lnTo>
                    <a:pt x="80" y="32"/>
                  </a:lnTo>
                  <a:lnTo>
                    <a:pt x="78" y="32"/>
                  </a:lnTo>
                  <a:lnTo>
                    <a:pt x="72" y="30"/>
                  </a:lnTo>
                  <a:lnTo>
                    <a:pt x="68" y="28"/>
                  </a:lnTo>
                  <a:lnTo>
                    <a:pt x="64" y="24"/>
                  </a:lnTo>
                  <a:lnTo>
                    <a:pt x="62" y="22"/>
                  </a:lnTo>
                  <a:lnTo>
                    <a:pt x="56" y="18"/>
                  </a:lnTo>
                  <a:lnTo>
                    <a:pt x="54" y="14"/>
                  </a:lnTo>
                  <a:lnTo>
                    <a:pt x="50" y="10"/>
                  </a:lnTo>
                  <a:lnTo>
                    <a:pt x="50" y="8"/>
                  </a:lnTo>
                  <a:lnTo>
                    <a:pt x="48" y="6"/>
                  </a:lnTo>
                  <a:lnTo>
                    <a:pt x="46" y="4"/>
                  </a:lnTo>
                  <a:lnTo>
                    <a:pt x="44" y="4"/>
                  </a:lnTo>
                  <a:lnTo>
                    <a:pt x="42" y="4"/>
                  </a:lnTo>
                  <a:lnTo>
                    <a:pt x="42" y="2"/>
                  </a:lnTo>
                  <a:lnTo>
                    <a:pt x="42" y="0"/>
                  </a:lnTo>
                  <a:lnTo>
                    <a:pt x="40" y="0"/>
                  </a:lnTo>
                  <a:lnTo>
                    <a:pt x="40" y="2"/>
                  </a:lnTo>
                  <a:lnTo>
                    <a:pt x="42" y="4"/>
                  </a:lnTo>
                  <a:lnTo>
                    <a:pt x="40" y="4"/>
                  </a:lnTo>
                  <a:lnTo>
                    <a:pt x="40" y="6"/>
                  </a:lnTo>
                  <a:lnTo>
                    <a:pt x="40" y="8"/>
                  </a:lnTo>
                  <a:lnTo>
                    <a:pt x="38" y="8"/>
                  </a:lnTo>
                  <a:lnTo>
                    <a:pt x="38" y="10"/>
                  </a:lnTo>
                  <a:lnTo>
                    <a:pt x="36" y="12"/>
                  </a:lnTo>
                  <a:lnTo>
                    <a:pt x="36" y="14"/>
                  </a:lnTo>
                  <a:lnTo>
                    <a:pt x="36" y="16"/>
                  </a:lnTo>
                  <a:lnTo>
                    <a:pt x="36" y="18"/>
                  </a:lnTo>
                  <a:lnTo>
                    <a:pt x="36" y="20"/>
                  </a:lnTo>
                  <a:lnTo>
                    <a:pt x="34" y="20"/>
                  </a:lnTo>
                  <a:lnTo>
                    <a:pt x="32" y="18"/>
                  </a:lnTo>
                  <a:lnTo>
                    <a:pt x="32" y="16"/>
                  </a:lnTo>
                  <a:lnTo>
                    <a:pt x="32" y="14"/>
                  </a:lnTo>
                  <a:lnTo>
                    <a:pt x="34" y="14"/>
                  </a:lnTo>
                  <a:lnTo>
                    <a:pt x="34" y="12"/>
                  </a:lnTo>
                  <a:lnTo>
                    <a:pt x="34" y="10"/>
                  </a:lnTo>
                  <a:lnTo>
                    <a:pt x="32" y="8"/>
                  </a:lnTo>
                  <a:lnTo>
                    <a:pt x="32" y="6"/>
                  </a:lnTo>
                  <a:lnTo>
                    <a:pt x="32" y="4"/>
                  </a:lnTo>
                  <a:lnTo>
                    <a:pt x="28" y="6"/>
                  </a:lnTo>
                  <a:lnTo>
                    <a:pt x="24" y="10"/>
                  </a:lnTo>
                  <a:lnTo>
                    <a:pt x="22" y="14"/>
                  </a:lnTo>
                  <a:lnTo>
                    <a:pt x="20" y="16"/>
                  </a:lnTo>
                  <a:lnTo>
                    <a:pt x="18" y="16"/>
                  </a:lnTo>
                  <a:lnTo>
                    <a:pt x="18" y="18"/>
                  </a:lnTo>
                  <a:lnTo>
                    <a:pt x="14" y="18"/>
                  </a:lnTo>
                  <a:lnTo>
                    <a:pt x="10" y="20"/>
                  </a:lnTo>
                  <a:lnTo>
                    <a:pt x="6" y="24"/>
                  </a:lnTo>
                  <a:lnTo>
                    <a:pt x="2" y="26"/>
                  </a:lnTo>
                  <a:lnTo>
                    <a:pt x="0" y="30"/>
                  </a:lnTo>
                  <a:lnTo>
                    <a:pt x="0" y="32"/>
                  </a:lnTo>
                  <a:lnTo>
                    <a:pt x="0" y="36"/>
                  </a:lnTo>
                  <a:lnTo>
                    <a:pt x="0" y="42"/>
                  </a:lnTo>
                  <a:lnTo>
                    <a:pt x="0" y="46"/>
                  </a:lnTo>
                  <a:lnTo>
                    <a:pt x="2" y="48"/>
                  </a:lnTo>
                  <a:lnTo>
                    <a:pt x="2" y="50"/>
                  </a:lnTo>
                  <a:lnTo>
                    <a:pt x="4" y="54"/>
                  </a:lnTo>
                  <a:lnTo>
                    <a:pt x="4" y="58"/>
                  </a:lnTo>
                  <a:lnTo>
                    <a:pt x="2" y="60"/>
                  </a:lnTo>
                  <a:lnTo>
                    <a:pt x="2" y="62"/>
                  </a:lnTo>
                  <a:lnTo>
                    <a:pt x="2" y="64"/>
                  </a:lnTo>
                  <a:lnTo>
                    <a:pt x="0" y="68"/>
                  </a:lnTo>
                  <a:lnTo>
                    <a:pt x="0" y="72"/>
                  </a:lnTo>
                  <a:lnTo>
                    <a:pt x="2" y="76"/>
                  </a:lnTo>
                  <a:lnTo>
                    <a:pt x="2" y="80"/>
                  </a:lnTo>
                  <a:lnTo>
                    <a:pt x="6" y="84"/>
                  </a:lnTo>
                  <a:lnTo>
                    <a:pt x="12" y="86"/>
                  </a:lnTo>
                  <a:lnTo>
                    <a:pt x="44" y="90"/>
                  </a:lnTo>
                  <a:lnTo>
                    <a:pt x="48" y="98"/>
                  </a:lnTo>
                  <a:lnTo>
                    <a:pt x="52" y="98"/>
                  </a:lnTo>
                  <a:lnTo>
                    <a:pt x="56" y="98"/>
                  </a:lnTo>
                  <a:lnTo>
                    <a:pt x="60" y="98"/>
                  </a:lnTo>
                  <a:lnTo>
                    <a:pt x="62" y="96"/>
                  </a:lnTo>
                  <a:lnTo>
                    <a:pt x="64" y="96"/>
                  </a:lnTo>
                  <a:lnTo>
                    <a:pt x="66" y="96"/>
                  </a:lnTo>
                  <a:lnTo>
                    <a:pt x="66" y="98"/>
                  </a:lnTo>
                  <a:lnTo>
                    <a:pt x="66" y="102"/>
                  </a:lnTo>
                  <a:lnTo>
                    <a:pt x="64" y="104"/>
                  </a:lnTo>
                  <a:lnTo>
                    <a:pt x="62" y="106"/>
                  </a:lnTo>
                  <a:lnTo>
                    <a:pt x="60" y="108"/>
                  </a:lnTo>
                  <a:lnTo>
                    <a:pt x="60" y="112"/>
                  </a:lnTo>
                  <a:lnTo>
                    <a:pt x="58" y="116"/>
                  </a:lnTo>
                  <a:lnTo>
                    <a:pt x="60" y="122"/>
                  </a:lnTo>
                  <a:lnTo>
                    <a:pt x="62" y="128"/>
                  </a:lnTo>
                  <a:lnTo>
                    <a:pt x="68" y="132"/>
                  </a:lnTo>
                  <a:lnTo>
                    <a:pt x="60" y="140"/>
                  </a:lnTo>
                  <a:lnTo>
                    <a:pt x="62" y="140"/>
                  </a:lnTo>
                  <a:lnTo>
                    <a:pt x="62" y="144"/>
                  </a:lnTo>
                  <a:lnTo>
                    <a:pt x="64" y="148"/>
                  </a:lnTo>
                  <a:lnTo>
                    <a:pt x="66" y="154"/>
                  </a:lnTo>
                  <a:lnTo>
                    <a:pt x="68" y="160"/>
                  </a:lnTo>
                  <a:lnTo>
                    <a:pt x="68" y="164"/>
                  </a:lnTo>
                  <a:lnTo>
                    <a:pt x="80" y="166"/>
                  </a:lnTo>
                  <a:lnTo>
                    <a:pt x="98" y="172"/>
                  </a:lnTo>
                  <a:lnTo>
                    <a:pt x="116" y="152"/>
                  </a:lnTo>
                  <a:lnTo>
                    <a:pt x="124" y="148"/>
                  </a:lnTo>
                  <a:lnTo>
                    <a:pt x="124" y="140"/>
                  </a:lnTo>
                  <a:lnTo>
                    <a:pt x="122" y="140"/>
                  </a:lnTo>
                  <a:lnTo>
                    <a:pt x="118" y="140"/>
                  </a:lnTo>
                  <a:lnTo>
                    <a:pt x="116" y="140"/>
                  </a:lnTo>
                  <a:lnTo>
                    <a:pt x="114" y="140"/>
                  </a:lnTo>
                  <a:lnTo>
                    <a:pt x="112" y="138"/>
                  </a:lnTo>
                  <a:lnTo>
                    <a:pt x="112" y="136"/>
                  </a:lnTo>
                  <a:lnTo>
                    <a:pt x="112" y="130"/>
                  </a:lnTo>
                  <a:lnTo>
                    <a:pt x="110" y="128"/>
                  </a:lnTo>
                  <a:lnTo>
                    <a:pt x="108" y="126"/>
                  </a:lnTo>
                  <a:lnTo>
                    <a:pt x="106" y="124"/>
                  </a:lnTo>
                  <a:lnTo>
                    <a:pt x="104" y="124"/>
                  </a:lnTo>
                  <a:lnTo>
                    <a:pt x="104" y="122"/>
                  </a:lnTo>
                  <a:lnTo>
                    <a:pt x="104" y="118"/>
                  </a:lnTo>
                  <a:lnTo>
                    <a:pt x="106" y="118"/>
                  </a:lnTo>
                  <a:lnTo>
                    <a:pt x="108" y="120"/>
                  </a:lnTo>
                  <a:lnTo>
                    <a:pt x="114" y="122"/>
                  </a:lnTo>
                  <a:lnTo>
                    <a:pt x="126" y="124"/>
                  </a:lnTo>
                  <a:lnTo>
                    <a:pt x="128" y="130"/>
                  </a:lnTo>
                  <a:lnTo>
                    <a:pt x="144" y="128"/>
                  </a:lnTo>
                  <a:lnTo>
                    <a:pt x="144" y="124"/>
                  </a:lnTo>
                  <a:lnTo>
                    <a:pt x="152" y="120"/>
                  </a:lnTo>
                  <a:lnTo>
                    <a:pt x="154" y="120"/>
                  </a:lnTo>
                  <a:lnTo>
                    <a:pt x="156" y="122"/>
                  </a:lnTo>
                  <a:lnTo>
                    <a:pt x="158" y="122"/>
                  </a:lnTo>
                  <a:lnTo>
                    <a:pt x="160" y="120"/>
                  </a:lnTo>
                  <a:lnTo>
                    <a:pt x="162" y="120"/>
                  </a:lnTo>
                  <a:lnTo>
                    <a:pt x="164" y="118"/>
                  </a:lnTo>
                  <a:lnTo>
                    <a:pt x="164" y="116"/>
                  </a:lnTo>
                  <a:lnTo>
                    <a:pt x="156" y="100"/>
                  </a:lnTo>
                  <a:lnTo>
                    <a:pt x="156" y="98"/>
                  </a:lnTo>
                  <a:lnTo>
                    <a:pt x="154" y="96"/>
                  </a:lnTo>
                  <a:lnTo>
                    <a:pt x="154" y="90"/>
                  </a:lnTo>
                  <a:lnTo>
                    <a:pt x="154" y="84"/>
                  </a:lnTo>
                  <a:lnTo>
                    <a:pt x="156" y="78"/>
                  </a:lnTo>
                  <a:lnTo>
                    <a:pt x="166" y="76"/>
                  </a:lnTo>
                  <a:lnTo>
                    <a:pt x="164" y="64"/>
                  </a:lnTo>
                  <a:lnTo>
                    <a:pt x="168" y="62"/>
                  </a:lnTo>
                  <a:lnTo>
                    <a:pt x="170" y="62"/>
                  </a:lnTo>
                  <a:lnTo>
                    <a:pt x="174" y="60"/>
                  </a:lnTo>
                  <a:lnTo>
                    <a:pt x="176" y="5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77" name="Freeform 325"/>
            <p:cNvSpPr>
              <a:spLocks/>
            </p:cNvSpPr>
            <p:nvPr/>
          </p:nvSpPr>
          <p:spPr bwMode="gray">
            <a:xfrm>
              <a:off x="4679" y="2996"/>
              <a:ext cx="52" cy="86"/>
            </a:xfrm>
            <a:custGeom>
              <a:avLst/>
              <a:gdLst>
                <a:gd name="T0" fmla="*/ 52 w 52"/>
                <a:gd name="T1" fmla="*/ 28 h 86"/>
                <a:gd name="T2" fmla="*/ 52 w 52"/>
                <a:gd name="T3" fmla="*/ 28 h 86"/>
                <a:gd name="T4" fmla="*/ 48 w 52"/>
                <a:gd name="T5" fmla="*/ 26 h 86"/>
                <a:gd name="T6" fmla="*/ 46 w 52"/>
                <a:gd name="T7" fmla="*/ 22 h 86"/>
                <a:gd name="T8" fmla="*/ 40 w 52"/>
                <a:gd name="T9" fmla="*/ 16 h 86"/>
                <a:gd name="T10" fmla="*/ 34 w 52"/>
                <a:gd name="T11" fmla="*/ 12 h 86"/>
                <a:gd name="T12" fmla="*/ 28 w 52"/>
                <a:gd name="T13" fmla="*/ 6 h 86"/>
                <a:gd name="T14" fmla="*/ 22 w 52"/>
                <a:gd name="T15" fmla="*/ 0 h 86"/>
                <a:gd name="T16" fmla="*/ 22 w 52"/>
                <a:gd name="T17" fmla="*/ 0 h 86"/>
                <a:gd name="T18" fmla="*/ 20 w 52"/>
                <a:gd name="T19" fmla="*/ 2 h 86"/>
                <a:gd name="T20" fmla="*/ 16 w 52"/>
                <a:gd name="T21" fmla="*/ 4 h 86"/>
                <a:gd name="T22" fmla="*/ 14 w 52"/>
                <a:gd name="T23" fmla="*/ 4 h 86"/>
                <a:gd name="T24" fmla="*/ 10 w 52"/>
                <a:gd name="T25" fmla="*/ 6 h 86"/>
                <a:gd name="T26" fmla="*/ 10 w 52"/>
                <a:gd name="T27" fmla="*/ 6 h 86"/>
                <a:gd name="T28" fmla="*/ 12 w 52"/>
                <a:gd name="T29" fmla="*/ 18 h 86"/>
                <a:gd name="T30" fmla="*/ 2 w 52"/>
                <a:gd name="T31" fmla="*/ 20 h 86"/>
                <a:gd name="T32" fmla="*/ 0 w 52"/>
                <a:gd name="T33" fmla="*/ 26 h 86"/>
                <a:gd name="T34" fmla="*/ 0 w 52"/>
                <a:gd name="T35" fmla="*/ 32 h 86"/>
                <a:gd name="T36" fmla="*/ 0 w 52"/>
                <a:gd name="T37" fmla="*/ 38 h 86"/>
                <a:gd name="T38" fmla="*/ 2 w 52"/>
                <a:gd name="T39" fmla="*/ 40 h 86"/>
                <a:gd name="T40" fmla="*/ 2 w 52"/>
                <a:gd name="T41" fmla="*/ 42 h 86"/>
                <a:gd name="T42" fmla="*/ 10 w 52"/>
                <a:gd name="T43" fmla="*/ 58 h 86"/>
                <a:gd name="T44" fmla="*/ 14 w 52"/>
                <a:gd name="T45" fmla="*/ 58 h 86"/>
                <a:gd name="T46" fmla="*/ 16 w 52"/>
                <a:gd name="T47" fmla="*/ 60 h 86"/>
                <a:gd name="T48" fmla="*/ 16 w 52"/>
                <a:gd name="T49" fmla="*/ 62 h 86"/>
                <a:gd name="T50" fmla="*/ 18 w 52"/>
                <a:gd name="T51" fmla="*/ 66 h 86"/>
                <a:gd name="T52" fmla="*/ 18 w 52"/>
                <a:gd name="T53" fmla="*/ 70 h 86"/>
                <a:gd name="T54" fmla="*/ 18 w 52"/>
                <a:gd name="T55" fmla="*/ 72 h 86"/>
                <a:gd name="T56" fmla="*/ 16 w 52"/>
                <a:gd name="T57" fmla="*/ 74 h 86"/>
                <a:gd name="T58" fmla="*/ 16 w 52"/>
                <a:gd name="T59" fmla="*/ 78 h 86"/>
                <a:gd name="T60" fmla="*/ 16 w 52"/>
                <a:gd name="T61" fmla="*/ 80 h 86"/>
                <a:gd name="T62" fmla="*/ 16 w 52"/>
                <a:gd name="T63" fmla="*/ 84 h 86"/>
                <a:gd name="T64" fmla="*/ 18 w 52"/>
                <a:gd name="T65" fmla="*/ 86 h 86"/>
                <a:gd name="T66" fmla="*/ 24 w 52"/>
                <a:gd name="T67" fmla="*/ 84 h 86"/>
                <a:gd name="T68" fmla="*/ 26 w 52"/>
                <a:gd name="T69" fmla="*/ 84 h 86"/>
                <a:gd name="T70" fmla="*/ 36 w 52"/>
                <a:gd name="T71" fmla="*/ 82 h 86"/>
                <a:gd name="T72" fmla="*/ 40 w 52"/>
                <a:gd name="T73" fmla="*/ 82 h 86"/>
                <a:gd name="T74" fmla="*/ 46 w 52"/>
                <a:gd name="T75" fmla="*/ 82 h 86"/>
                <a:gd name="T76" fmla="*/ 46 w 52"/>
                <a:gd name="T77" fmla="*/ 82 h 86"/>
                <a:gd name="T78" fmla="*/ 44 w 52"/>
                <a:gd name="T79" fmla="*/ 80 h 86"/>
                <a:gd name="T80" fmla="*/ 42 w 52"/>
                <a:gd name="T81" fmla="*/ 78 h 86"/>
                <a:gd name="T82" fmla="*/ 42 w 52"/>
                <a:gd name="T83" fmla="*/ 74 h 86"/>
                <a:gd name="T84" fmla="*/ 40 w 52"/>
                <a:gd name="T85" fmla="*/ 64 h 86"/>
                <a:gd name="T86" fmla="*/ 36 w 52"/>
                <a:gd name="T87" fmla="*/ 62 h 86"/>
                <a:gd name="T88" fmla="*/ 36 w 52"/>
                <a:gd name="T89" fmla="*/ 62 h 86"/>
                <a:gd name="T90" fmla="*/ 34 w 52"/>
                <a:gd name="T91" fmla="*/ 58 h 86"/>
                <a:gd name="T92" fmla="*/ 32 w 52"/>
                <a:gd name="T93" fmla="*/ 54 h 86"/>
                <a:gd name="T94" fmla="*/ 32 w 52"/>
                <a:gd name="T95" fmla="*/ 50 h 86"/>
                <a:gd name="T96" fmla="*/ 32 w 52"/>
                <a:gd name="T97" fmla="*/ 44 h 86"/>
                <a:gd name="T98" fmla="*/ 34 w 52"/>
                <a:gd name="T99" fmla="*/ 40 h 86"/>
                <a:gd name="T100" fmla="*/ 38 w 52"/>
                <a:gd name="T101" fmla="*/ 40 h 86"/>
                <a:gd name="T102" fmla="*/ 40 w 52"/>
                <a:gd name="T103" fmla="*/ 40 h 86"/>
                <a:gd name="T104" fmla="*/ 42 w 52"/>
                <a:gd name="T105" fmla="*/ 42 h 86"/>
                <a:gd name="T106" fmla="*/ 44 w 52"/>
                <a:gd name="T107" fmla="*/ 42 h 86"/>
                <a:gd name="T108" fmla="*/ 44 w 52"/>
                <a:gd name="T109" fmla="*/ 40 h 86"/>
                <a:gd name="T110" fmla="*/ 46 w 52"/>
                <a:gd name="T111" fmla="*/ 38 h 86"/>
                <a:gd name="T112" fmla="*/ 46 w 52"/>
                <a:gd name="T113" fmla="*/ 38 h 86"/>
                <a:gd name="T114" fmla="*/ 46 w 52"/>
                <a:gd name="T115" fmla="*/ 36 h 86"/>
                <a:gd name="T116" fmla="*/ 48 w 52"/>
                <a:gd name="T117" fmla="*/ 34 h 86"/>
                <a:gd name="T118" fmla="*/ 48 w 52"/>
                <a:gd name="T119" fmla="*/ 32 h 86"/>
                <a:gd name="T120" fmla="*/ 52 w 52"/>
                <a:gd name="T121" fmla="*/ 28 h 8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52"/>
                <a:gd name="T184" fmla="*/ 0 h 86"/>
                <a:gd name="T185" fmla="*/ 52 w 52"/>
                <a:gd name="T186" fmla="*/ 86 h 8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52" h="86">
                  <a:moveTo>
                    <a:pt x="52" y="28"/>
                  </a:moveTo>
                  <a:lnTo>
                    <a:pt x="52" y="28"/>
                  </a:lnTo>
                  <a:lnTo>
                    <a:pt x="48" y="26"/>
                  </a:lnTo>
                  <a:lnTo>
                    <a:pt x="46" y="22"/>
                  </a:lnTo>
                  <a:lnTo>
                    <a:pt x="40" y="16"/>
                  </a:lnTo>
                  <a:lnTo>
                    <a:pt x="34" y="12"/>
                  </a:lnTo>
                  <a:lnTo>
                    <a:pt x="28" y="6"/>
                  </a:lnTo>
                  <a:lnTo>
                    <a:pt x="22" y="0"/>
                  </a:lnTo>
                  <a:lnTo>
                    <a:pt x="20" y="2"/>
                  </a:lnTo>
                  <a:lnTo>
                    <a:pt x="16" y="4"/>
                  </a:lnTo>
                  <a:lnTo>
                    <a:pt x="14" y="4"/>
                  </a:lnTo>
                  <a:lnTo>
                    <a:pt x="10" y="6"/>
                  </a:lnTo>
                  <a:lnTo>
                    <a:pt x="12" y="18"/>
                  </a:lnTo>
                  <a:lnTo>
                    <a:pt x="2" y="20"/>
                  </a:lnTo>
                  <a:lnTo>
                    <a:pt x="0" y="26"/>
                  </a:lnTo>
                  <a:lnTo>
                    <a:pt x="0" y="32"/>
                  </a:lnTo>
                  <a:lnTo>
                    <a:pt x="0" y="38"/>
                  </a:lnTo>
                  <a:lnTo>
                    <a:pt x="2" y="40"/>
                  </a:lnTo>
                  <a:lnTo>
                    <a:pt x="2" y="42"/>
                  </a:lnTo>
                  <a:lnTo>
                    <a:pt x="10" y="58"/>
                  </a:lnTo>
                  <a:lnTo>
                    <a:pt x="14" y="58"/>
                  </a:lnTo>
                  <a:lnTo>
                    <a:pt x="16" y="60"/>
                  </a:lnTo>
                  <a:lnTo>
                    <a:pt x="16" y="62"/>
                  </a:lnTo>
                  <a:lnTo>
                    <a:pt x="18" y="66"/>
                  </a:lnTo>
                  <a:lnTo>
                    <a:pt x="18" y="70"/>
                  </a:lnTo>
                  <a:lnTo>
                    <a:pt x="18" y="72"/>
                  </a:lnTo>
                  <a:lnTo>
                    <a:pt x="16" y="74"/>
                  </a:lnTo>
                  <a:lnTo>
                    <a:pt x="16" y="78"/>
                  </a:lnTo>
                  <a:lnTo>
                    <a:pt x="16" y="80"/>
                  </a:lnTo>
                  <a:lnTo>
                    <a:pt x="16" y="84"/>
                  </a:lnTo>
                  <a:lnTo>
                    <a:pt x="18" y="86"/>
                  </a:lnTo>
                  <a:lnTo>
                    <a:pt x="24" y="84"/>
                  </a:lnTo>
                  <a:lnTo>
                    <a:pt x="26" y="84"/>
                  </a:lnTo>
                  <a:lnTo>
                    <a:pt x="36" y="82"/>
                  </a:lnTo>
                  <a:lnTo>
                    <a:pt x="40" y="82"/>
                  </a:lnTo>
                  <a:lnTo>
                    <a:pt x="46" y="82"/>
                  </a:lnTo>
                  <a:lnTo>
                    <a:pt x="44" y="80"/>
                  </a:lnTo>
                  <a:lnTo>
                    <a:pt x="42" y="78"/>
                  </a:lnTo>
                  <a:lnTo>
                    <a:pt x="42" y="74"/>
                  </a:lnTo>
                  <a:lnTo>
                    <a:pt x="40" y="64"/>
                  </a:lnTo>
                  <a:lnTo>
                    <a:pt x="36" y="62"/>
                  </a:lnTo>
                  <a:lnTo>
                    <a:pt x="34" y="58"/>
                  </a:lnTo>
                  <a:lnTo>
                    <a:pt x="32" y="54"/>
                  </a:lnTo>
                  <a:lnTo>
                    <a:pt x="32" y="50"/>
                  </a:lnTo>
                  <a:lnTo>
                    <a:pt x="32" y="44"/>
                  </a:lnTo>
                  <a:lnTo>
                    <a:pt x="34" y="40"/>
                  </a:lnTo>
                  <a:lnTo>
                    <a:pt x="38" y="40"/>
                  </a:lnTo>
                  <a:lnTo>
                    <a:pt x="40" y="40"/>
                  </a:lnTo>
                  <a:lnTo>
                    <a:pt x="42" y="42"/>
                  </a:lnTo>
                  <a:lnTo>
                    <a:pt x="44" y="42"/>
                  </a:lnTo>
                  <a:lnTo>
                    <a:pt x="44" y="40"/>
                  </a:lnTo>
                  <a:lnTo>
                    <a:pt x="46" y="38"/>
                  </a:lnTo>
                  <a:lnTo>
                    <a:pt x="46" y="36"/>
                  </a:lnTo>
                  <a:lnTo>
                    <a:pt x="48" y="34"/>
                  </a:lnTo>
                  <a:lnTo>
                    <a:pt x="48" y="32"/>
                  </a:lnTo>
                  <a:lnTo>
                    <a:pt x="52" y="2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78" name="Freeform 326"/>
            <p:cNvSpPr>
              <a:spLocks/>
            </p:cNvSpPr>
            <p:nvPr/>
          </p:nvSpPr>
          <p:spPr bwMode="gray">
            <a:xfrm>
              <a:off x="4711" y="3024"/>
              <a:ext cx="46" cy="56"/>
            </a:xfrm>
            <a:custGeom>
              <a:avLst/>
              <a:gdLst>
                <a:gd name="T0" fmla="*/ 20 w 46"/>
                <a:gd name="T1" fmla="*/ 0 h 56"/>
                <a:gd name="T2" fmla="*/ 28 w 46"/>
                <a:gd name="T3" fmla="*/ 4 h 56"/>
                <a:gd name="T4" fmla="*/ 36 w 46"/>
                <a:gd name="T5" fmla="*/ 8 h 56"/>
                <a:gd name="T6" fmla="*/ 46 w 46"/>
                <a:gd name="T7" fmla="*/ 10 h 56"/>
                <a:gd name="T8" fmla="*/ 44 w 46"/>
                <a:gd name="T9" fmla="*/ 16 h 56"/>
                <a:gd name="T10" fmla="*/ 44 w 46"/>
                <a:gd name="T11" fmla="*/ 16 h 56"/>
                <a:gd name="T12" fmla="*/ 42 w 46"/>
                <a:gd name="T13" fmla="*/ 18 h 56"/>
                <a:gd name="T14" fmla="*/ 40 w 46"/>
                <a:gd name="T15" fmla="*/ 20 h 56"/>
                <a:gd name="T16" fmla="*/ 38 w 46"/>
                <a:gd name="T17" fmla="*/ 22 h 56"/>
                <a:gd name="T18" fmla="*/ 38 w 46"/>
                <a:gd name="T19" fmla="*/ 24 h 56"/>
                <a:gd name="T20" fmla="*/ 36 w 46"/>
                <a:gd name="T21" fmla="*/ 26 h 56"/>
                <a:gd name="T22" fmla="*/ 36 w 46"/>
                <a:gd name="T23" fmla="*/ 28 h 56"/>
                <a:gd name="T24" fmla="*/ 38 w 46"/>
                <a:gd name="T25" fmla="*/ 30 h 56"/>
                <a:gd name="T26" fmla="*/ 38 w 46"/>
                <a:gd name="T27" fmla="*/ 30 h 56"/>
                <a:gd name="T28" fmla="*/ 40 w 46"/>
                <a:gd name="T29" fmla="*/ 32 h 56"/>
                <a:gd name="T30" fmla="*/ 42 w 46"/>
                <a:gd name="T31" fmla="*/ 36 h 56"/>
                <a:gd name="T32" fmla="*/ 42 w 46"/>
                <a:gd name="T33" fmla="*/ 38 h 56"/>
                <a:gd name="T34" fmla="*/ 42 w 46"/>
                <a:gd name="T35" fmla="*/ 38 h 56"/>
                <a:gd name="T36" fmla="*/ 40 w 46"/>
                <a:gd name="T37" fmla="*/ 42 h 56"/>
                <a:gd name="T38" fmla="*/ 40 w 46"/>
                <a:gd name="T39" fmla="*/ 44 h 56"/>
                <a:gd name="T40" fmla="*/ 40 w 46"/>
                <a:gd name="T41" fmla="*/ 46 h 56"/>
                <a:gd name="T42" fmla="*/ 40 w 46"/>
                <a:gd name="T43" fmla="*/ 48 h 56"/>
                <a:gd name="T44" fmla="*/ 40 w 46"/>
                <a:gd name="T45" fmla="*/ 50 h 56"/>
                <a:gd name="T46" fmla="*/ 38 w 46"/>
                <a:gd name="T47" fmla="*/ 52 h 56"/>
                <a:gd name="T48" fmla="*/ 36 w 46"/>
                <a:gd name="T49" fmla="*/ 52 h 56"/>
                <a:gd name="T50" fmla="*/ 34 w 46"/>
                <a:gd name="T51" fmla="*/ 52 h 56"/>
                <a:gd name="T52" fmla="*/ 34 w 46"/>
                <a:gd name="T53" fmla="*/ 52 h 56"/>
                <a:gd name="T54" fmla="*/ 32 w 46"/>
                <a:gd name="T55" fmla="*/ 50 h 56"/>
                <a:gd name="T56" fmla="*/ 28 w 46"/>
                <a:gd name="T57" fmla="*/ 50 h 56"/>
                <a:gd name="T58" fmla="*/ 26 w 46"/>
                <a:gd name="T59" fmla="*/ 52 h 56"/>
                <a:gd name="T60" fmla="*/ 24 w 46"/>
                <a:gd name="T61" fmla="*/ 52 h 56"/>
                <a:gd name="T62" fmla="*/ 20 w 46"/>
                <a:gd name="T63" fmla="*/ 50 h 56"/>
                <a:gd name="T64" fmla="*/ 20 w 46"/>
                <a:gd name="T65" fmla="*/ 50 h 56"/>
                <a:gd name="T66" fmla="*/ 18 w 46"/>
                <a:gd name="T67" fmla="*/ 54 h 56"/>
                <a:gd name="T68" fmla="*/ 20 w 46"/>
                <a:gd name="T69" fmla="*/ 56 h 56"/>
                <a:gd name="T70" fmla="*/ 14 w 46"/>
                <a:gd name="T71" fmla="*/ 54 h 56"/>
                <a:gd name="T72" fmla="*/ 14 w 46"/>
                <a:gd name="T73" fmla="*/ 54 h 56"/>
                <a:gd name="T74" fmla="*/ 12 w 46"/>
                <a:gd name="T75" fmla="*/ 52 h 56"/>
                <a:gd name="T76" fmla="*/ 10 w 46"/>
                <a:gd name="T77" fmla="*/ 50 h 56"/>
                <a:gd name="T78" fmla="*/ 10 w 46"/>
                <a:gd name="T79" fmla="*/ 46 h 56"/>
                <a:gd name="T80" fmla="*/ 8 w 46"/>
                <a:gd name="T81" fmla="*/ 36 h 56"/>
                <a:gd name="T82" fmla="*/ 4 w 46"/>
                <a:gd name="T83" fmla="*/ 34 h 56"/>
                <a:gd name="T84" fmla="*/ 4 w 46"/>
                <a:gd name="T85" fmla="*/ 34 h 56"/>
                <a:gd name="T86" fmla="*/ 2 w 46"/>
                <a:gd name="T87" fmla="*/ 30 h 56"/>
                <a:gd name="T88" fmla="*/ 0 w 46"/>
                <a:gd name="T89" fmla="*/ 26 h 56"/>
                <a:gd name="T90" fmla="*/ 0 w 46"/>
                <a:gd name="T91" fmla="*/ 22 h 56"/>
                <a:gd name="T92" fmla="*/ 0 w 46"/>
                <a:gd name="T93" fmla="*/ 16 h 56"/>
                <a:gd name="T94" fmla="*/ 2 w 46"/>
                <a:gd name="T95" fmla="*/ 12 h 56"/>
                <a:gd name="T96" fmla="*/ 6 w 46"/>
                <a:gd name="T97" fmla="*/ 12 h 56"/>
                <a:gd name="T98" fmla="*/ 8 w 46"/>
                <a:gd name="T99" fmla="*/ 12 h 56"/>
                <a:gd name="T100" fmla="*/ 10 w 46"/>
                <a:gd name="T101" fmla="*/ 14 h 56"/>
                <a:gd name="T102" fmla="*/ 12 w 46"/>
                <a:gd name="T103" fmla="*/ 14 h 56"/>
                <a:gd name="T104" fmla="*/ 12 w 46"/>
                <a:gd name="T105" fmla="*/ 12 h 56"/>
                <a:gd name="T106" fmla="*/ 14 w 46"/>
                <a:gd name="T107" fmla="*/ 10 h 56"/>
                <a:gd name="T108" fmla="*/ 14 w 46"/>
                <a:gd name="T109" fmla="*/ 10 h 56"/>
                <a:gd name="T110" fmla="*/ 14 w 46"/>
                <a:gd name="T111" fmla="*/ 8 h 56"/>
                <a:gd name="T112" fmla="*/ 16 w 46"/>
                <a:gd name="T113" fmla="*/ 6 h 56"/>
                <a:gd name="T114" fmla="*/ 16 w 46"/>
                <a:gd name="T115" fmla="*/ 4 h 56"/>
                <a:gd name="T116" fmla="*/ 20 w 46"/>
                <a:gd name="T117" fmla="*/ 0 h 5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46"/>
                <a:gd name="T178" fmla="*/ 0 h 56"/>
                <a:gd name="T179" fmla="*/ 46 w 46"/>
                <a:gd name="T180" fmla="*/ 56 h 5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46" h="56">
                  <a:moveTo>
                    <a:pt x="20" y="0"/>
                  </a:moveTo>
                  <a:lnTo>
                    <a:pt x="28" y="4"/>
                  </a:lnTo>
                  <a:lnTo>
                    <a:pt x="36" y="8"/>
                  </a:lnTo>
                  <a:lnTo>
                    <a:pt x="46" y="10"/>
                  </a:lnTo>
                  <a:lnTo>
                    <a:pt x="44" y="16"/>
                  </a:lnTo>
                  <a:lnTo>
                    <a:pt x="42" y="18"/>
                  </a:lnTo>
                  <a:lnTo>
                    <a:pt x="40" y="20"/>
                  </a:lnTo>
                  <a:lnTo>
                    <a:pt x="38" y="22"/>
                  </a:lnTo>
                  <a:lnTo>
                    <a:pt x="38" y="24"/>
                  </a:lnTo>
                  <a:lnTo>
                    <a:pt x="36" y="26"/>
                  </a:lnTo>
                  <a:lnTo>
                    <a:pt x="36" y="28"/>
                  </a:lnTo>
                  <a:lnTo>
                    <a:pt x="38" y="30"/>
                  </a:lnTo>
                  <a:lnTo>
                    <a:pt x="40" y="32"/>
                  </a:lnTo>
                  <a:lnTo>
                    <a:pt x="42" y="36"/>
                  </a:lnTo>
                  <a:lnTo>
                    <a:pt x="42" y="38"/>
                  </a:lnTo>
                  <a:lnTo>
                    <a:pt x="40" y="42"/>
                  </a:lnTo>
                  <a:lnTo>
                    <a:pt x="40" y="44"/>
                  </a:lnTo>
                  <a:lnTo>
                    <a:pt x="40" y="46"/>
                  </a:lnTo>
                  <a:lnTo>
                    <a:pt x="40" y="48"/>
                  </a:lnTo>
                  <a:lnTo>
                    <a:pt x="40" y="50"/>
                  </a:lnTo>
                  <a:lnTo>
                    <a:pt x="38" y="52"/>
                  </a:lnTo>
                  <a:lnTo>
                    <a:pt x="36" y="52"/>
                  </a:lnTo>
                  <a:lnTo>
                    <a:pt x="34" y="52"/>
                  </a:lnTo>
                  <a:lnTo>
                    <a:pt x="32" y="50"/>
                  </a:lnTo>
                  <a:lnTo>
                    <a:pt x="28" y="50"/>
                  </a:lnTo>
                  <a:lnTo>
                    <a:pt x="26" y="52"/>
                  </a:lnTo>
                  <a:lnTo>
                    <a:pt x="24" y="52"/>
                  </a:lnTo>
                  <a:lnTo>
                    <a:pt x="20" y="50"/>
                  </a:lnTo>
                  <a:lnTo>
                    <a:pt x="18" y="54"/>
                  </a:lnTo>
                  <a:lnTo>
                    <a:pt x="20" y="56"/>
                  </a:lnTo>
                  <a:lnTo>
                    <a:pt x="14" y="54"/>
                  </a:lnTo>
                  <a:lnTo>
                    <a:pt x="12" y="52"/>
                  </a:lnTo>
                  <a:lnTo>
                    <a:pt x="10" y="50"/>
                  </a:lnTo>
                  <a:lnTo>
                    <a:pt x="10" y="46"/>
                  </a:lnTo>
                  <a:lnTo>
                    <a:pt x="8" y="36"/>
                  </a:lnTo>
                  <a:lnTo>
                    <a:pt x="4" y="34"/>
                  </a:lnTo>
                  <a:lnTo>
                    <a:pt x="2" y="30"/>
                  </a:lnTo>
                  <a:lnTo>
                    <a:pt x="0" y="26"/>
                  </a:lnTo>
                  <a:lnTo>
                    <a:pt x="0" y="22"/>
                  </a:lnTo>
                  <a:lnTo>
                    <a:pt x="0" y="16"/>
                  </a:lnTo>
                  <a:lnTo>
                    <a:pt x="2" y="12"/>
                  </a:lnTo>
                  <a:lnTo>
                    <a:pt x="6" y="12"/>
                  </a:lnTo>
                  <a:lnTo>
                    <a:pt x="8" y="12"/>
                  </a:lnTo>
                  <a:lnTo>
                    <a:pt x="10" y="14"/>
                  </a:lnTo>
                  <a:lnTo>
                    <a:pt x="12" y="14"/>
                  </a:lnTo>
                  <a:lnTo>
                    <a:pt x="12" y="12"/>
                  </a:lnTo>
                  <a:lnTo>
                    <a:pt x="14" y="10"/>
                  </a:lnTo>
                  <a:lnTo>
                    <a:pt x="14" y="8"/>
                  </a:lnTo>
                  <a:lnTo>
                    <a:pt x="16" y="6"/>
                  </a:lnTo>
                  <a:lnTo>
                    <a:pt x="16" y="4"/>
                  </a:lnTo>
                  <a:lnTo>
                    <a:pt x="20"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79" name="Freeform 327"/>
            <p:cNvSpPr>
              <a:spLocks/>
            </p:cNvSpPr>
            <p:nvPr/>
          </p:nvSpPr>
          <p:spPr bwMode="gray">
            <a:xfrm>
              <a:off x="4747" y="3034"/>
              <a:ext cx="46" cy="42"/>
            </a:xfrm>
            <a:custGeom>
              <a:avLst/>
              <a:gdLst>
                <a:gd name="T0" fmla="*/ 46 w 46"/>
                <a:gd name="T1" fmla="*/ 18 h 42"/>
                <a:gd name="T2" fmla="*/ 38 w 46"/>
                <a:gd name="T3" fmla="*/ 12 h 42"/>
                <a:gd name="T4" fmla="*/ 32 w 46"/>
                <a:gd name="T5" fmla="*/ 8 h 42"/>
                <a:gd name="T6" fmla="*/ 20 w 46"/>
                <a:gd name="T7" fmla="*/ 4 h 42"/>
                <a:gd name="T8" fmla="*/ 10 w 46"/>
                <a:gd name="T9" fmla="*/ 0 h 42"/>
                <a:gd name="T10" fmla="*/ 8 w 46"/>
                <a:gd name="T11" fmla="*/ 2 h 42"/>
                <a:gd name="T12" fmla="*/ 8 w 46"/>
                <a:gd name="T13" fmla="*/ 6 h 42"/>
                <a:gd name="T14" fmla="*/ 8 w 46"/>
                <a:gd name="T15" fmla="*/ 6 h 42"/>
                <a:gd name="T16" fmla="*/ 6 w 46"/>
                <a:gd name="T17" fmla="*/ 8 h 42"/>
                <a:gd name="T18" fmla="*/ 4 w 46"/>
                <a:gd name="T19" fmla="*/ 10 h 42"/>
                <a:gd name="T20" fmla="*/ 2 w 46"/>
                <a:gd name="T21" fmla="*/ 12 h 42"/>
                <a:gd name="T22" fmla="*/ 2 w 46"/>
                <a:gd name="T23" fmla="*/ 14 h 42"/>
                <a:gd name="T24" fmla="*/ 0 w 46"/>
                <a:gd name="T25" fmla="*/ 16 h 42"/>
                <a:gd name="T26" fmla="*/ 0 w 46"/>
                <a:gd name="T27" fmla="*/ 18 h 42"/>
                <a:gd name="T28" fmla="*/ 2 w 46"/>
                <a:gd name="T29" fmla="*/ 20 h 42"/>
                <a:gd name="T30" fmla="*/ 2 w 46"/>
                <a:gd name="T31" fmla="*/ 20 h 42"/>
                <a:gd name="T32" fmla="*/ 4 w 46"/>
                <a:gd name="T33" fmla="*/ 22 h 42"/>
                <a:gd name="T34" fmla="*/ 6 w 46"/>
                <a:gd name="T35" fmla="*/ 26 h 42"/>
                <a:gd name="T36" fmla="*/ 6 w 46"/>
                <a:gd name="T37" fmla="*/ 28 h 42"/>
                <a:gd name="T38" fmla="*/ 6 w 46"/>
                <a:gd name="T39" fmla="*/ 28 h 42"/>
                <a:gd name="T40" fmla="*/ 4 w 46"/>
                <a:gd name="T41" fmla="*/ 32 h 42"/>
                <a:gd name="T42" fmla="*/ 4 w 46"/>
                <a:gd name="T43" fmla="*/ 34 h 42"/>
                <a:gd name="T44" fmla="*/ 4 w 46"/>
                <a:gd name="T45" fmla="*/ 36 h 42"/>
                <a:gd name="T46" fmla="*/ 4 w 46"/>
                <a:gd name="T47" fmla="*/ 38 h 42"/>
                <a:gd name="T48" fmla="*/ 4 w 46"/>
                <a:gd name="T49" fmla="*/ 40 h 42"/>
                <a:gd name="T50" fmla="*/ 2 w 46"/>
                <a:gd name="T51" fmla="*/ 40 h 42"/>
                <a:gd name="T52" fmla="*/ 2 w 46"/>
                <a:gd name="T53" fmla="*/ 42 h 42"/>
                <a:gd name="T54" fmla="*/ 4 w 46"/>
                <a:gd name="T55" fmla="*/ 42 h 42"/>
                <a:gd name="T56" fmla="*/ 8 w 46"/>
                <a:gd name="T57" fmla="*/ 42 h 42"/>
                <a:gd name="T58" fmla="*/ 8 w 46"/>
                <a:gd name="T59" fmla="*/ 42 h 42"/>
                <a:gd name="T60" fmla="*/ 10 w 46"/>
                <a:gd name="T61" fmla="*/ 40 h 42"/>
                <a:gd name="T62" fmla="*/ 10 w 46"/>
                <a:gd name="T63" fmla="*/ 40 h 42"/>
                <a:gd name="T64" fmla="*/ 12 w 46"/>
                <a:gd name="T65" fmla="*/ 40 h 42"/>
                <a:gd name="T66" fmla="*/ 14 w 46"/>
                <a:gd name="T67" fmla="*/ 40 h 42"/>
                <a:gd name="T68" fmla="*/ 16 w 46"/>
                <a:gd name="T69" fmla="*/ 40 h 42"/>
                <a:gd name="T70" fmla="*/ 16 w 46"/>
                <a:gd name="T71" fmla="*/ 40 h 42"/>
                <a:gd name="T72" fmla="*/ 18 w 46"/>
                <a:gd name="T73" fmla="*/ 40 h 42"/>
                <a:gd name="T74" fmla="*/ 20 w 46"/>
                <a:gd name="T75" fmla="*/ 40 h 42"/>
                <a:gd name="T76" fmla="*/ 22 w 46"/>
                <a:gd name="T77" fmla="*/ 42 h 42"/>
                <a:gd name="T78" fmla="*/ 24 w 46"/>
                <a:gd name="T79" fmla="*/ 42 h 42"/>
                <a:gd name="T80" fmla="*/ 26 w 46"/>
                <a:gd name="T81" fmla="*/ 42 h 42"/>
                <a:gd name="T82" fmla="*/ 26 w 46"/>
                <a:gd name="T83" fmla="*/ 42 h 42"/>
                <a:gd name="T84" fmla="*/ 28 w 46"/>
                <a:gd name="T85" fmla="*/ 42 h 42"/>
                <a:gd name="T86" fmla="*/ 28 w 46"/>
                <a:gd name="T87" fmla="*/ 40 h 42"/>
                <a:gd name="T88" fmla="*/ 30 w 46"/>
                <a:gd name="T89" fmla="*/ 38 h 42"/>
                <a:gd name="T90" fmla="*/ 30 w 46"/>
                <a:gd name="T91" fmla="*/ 36 h 42"/>
                <a:gd name="T92" fmla="*/ 32 w 46"/>
                <a:gd name="T93" fmla="*/ 32 h 42"/>
                <a:gd name="T94" fmla="*/ 34 w 46"/>
                <a:gd name="T95" fmla="*/ 28 h 42"/>
                <a:gd name="T96" fmla="*/ 36 w 46"/>
                <a:gd name="T97" fmla="*/ 26 h 42"/>
                <a:gd name="T98" fmla="*/ 40 w 46"/>
                <a:gd name="T99" fmla="*/ 26 h 42"/>
                <a:gd name="T100" fmla="*/ 42 w 46"/>
                <a:gd name="T101" fmla="*/ 22 h 42"/>
                <a:gd name="T102" fmla="*/ 46 w 46"/>
                <a:gd name="T103" fmla="*/ 18 h 42"/>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46"/>
                <a:gd name="T157" fmla="*/ 0 h 42"/>
                <a:gd name="T158" fmla="*/ 46 w 46"/>
                <a:gd name="T159" fmla="*/ 42 h 42"/>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46" h="42">
                  <a:moveTo>
                    <a:pt x="46" y="18"/>
                  </a:moveTo>
                  <a:lnTo>
                    <a:pt x="38" y="12"/>
                  </a:lnTo>
                  <a:lnTo>
                    <a:pt x="32" y="8"/>
                  </a:lnTo>
                  <a:lnTo>
                    <a:pt x="20" y="4"/>
                  </a:lnTo>
                  <a:lnTo>
                    <a:pt x="10" y="0"/>
                  </a:lnTo>
                  <a:lnTo>
                    <a:pt x="8" y="2"/>
                  </a:lnTo>
                  <a:lnTo>
                    <a:pt x="8" y="6"/>
                  </a:lnTo>
                  <a:lnTo>
                    <a:pt x="6" y="8"/>
                  </a:lnTo>
                  <a:lnTo>
                    <a:pt x="4" y="10"/>
                  </a:lnTo>
                  <a:lnTo>
                    <a:pt x="2" y="12"/>
                  </a:lnTo>
                  <a:lnTo>
                    <a:pt x="2" y="14"/>
                  </a:lnTo>
                  <a:lnTo>
                    <a:pt x="0" y="16"/>
                  </a:lnTo>
                  <a:lnTo>
                    <a:pt x="0" y="18"/>
                  </a:lnTo>
                  <a:lnTo>
                    <a:pt x="2" y="20"/>
                  </a:lnTo>
                  <a:lnTo>
                    <a:pt x="4" y="22"/>
                  </a:lnTo>
                  <a:lnTo>
                    <a:pt x="6" y="26"/>
                  </a:lnTo>
                  <a:lnTo>
                    <a:pt x="6" y="28"/>
                  </a:lnTo>
                  <a:lnTo>
                    <a:pt x="4" y="32"/>
                  </a:lnTo>
                  <a:lnTo>
                    <a:pt x="4" y="34"/>
                  </a:lnTo>
                  <a:lnTo>
                    <a:pt x="4" y="36"/>
                  </a:lnTo>
                  <a:lnTo>
                    <a:pt x="4" y="38"/>
                  </a:lnTo>
                  <a:lnTo>
                    <a:pt x="4" y="40"/>
                  </a:lnTo>
                  <a:lnTo>
                    <a:pt x="2" y="40"/>
                  </a:lnTo>
                  <a:lnTo>
                    <a:pt x="2" y="42"/>
                  </a:lnTo>
                  <a:lnTo>
                    <a:pt x="4" y="42"/>
                  </a:lnTo>
                  <a:lnTo>
                    <a:pt x="8" y="42"/>
                  </a:lnTo>
                  <a:lnTo>
                    <a:pt x="10" y="40"/>
                  </a:lnTo>
                  <a:lnTo>
                    <a:pt x="12" y="40"/>
                  </a:lnTo>
                  <a:lnTo>
                    <a:pt x="14" y="40"/>
                  </a:lnTo>
                  <a:lnTo>
                    <a:pt x="16" y="40"/>
                  </a:lnTo>
                  <a:lnTo>
                    <a:pt x="18" y="40"/>
                  </a:lnTo>
                  <a:lnTo>
                    <a:pt x="20" y="40"/>
                  </a:lnTo>
                  <a:lnTo>
                    <a:pt x="22" y="42"/>
                  </a:lnTo>
                  <a:lnTo>
                    <a:pt x="24" y="42"/>
                  </a:lnTo>
                  <a:lnTo>
                    <a:pt x="26" y="42"/>
                  </a:lnTo>
                  <a:lnTo>
                    <a:pt x="28" y="42"/>
                  </a:lnTo>
                  <a:lnTo>
                    <a:pt x="28" y="40"/>
                  </a:lnTo>
                  <a:lnTo>
                    <a:pt x="30" y="38"/>
                  </a:lnTo>
                  <a:lnTo>
                    <a:pt x="30" y="36"/>
                  </a:lnTo>
                  <a:lnTo>
                    <a:pt x="32" y="32"/>
                  </a:lnTo>
                  <a:lnTo>
                    <a:pt x="34" y="28"/>
                  </a:lnTo>
                  <a:lnTo>
                    <a:pt x="36" y="26"/>
                  </a:lnTo>
                  <a:lnTo>
                    <a:pt x="40" y="26"/>
                  </a:lnTo>
                  <a:lnTo>
                    <a:pt x="42" y="22"/>
                  </a:lnTo>
                  <a:lnTo>
                    <a:pt x="46" y="1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80" name="Freeform 328"/>
            <p:cNvSpPr>
              <a:spLocks/>
            </p:cNvSpPr>
            <p:nvPr/>
          </p:nvSpPr>
          <p:spPr bwMode="gray">
            <a:xfrm>
              <a:off x="4445" y="2936"/>
              <a:ext cx="148" cy="242"/>
            </a:xfrm>
            <a:custGeom>
              <a:avLst/>
              <a:gdLst>
                <a:gd name="T0" fmla="*/ 128 w 148"/>
                <a:gd name="T1" fmla="*/ 204 h 242"/>
                <a:gd name="T2" fmla="*/ 126 w 148"/>
                <a:gd name="T3" fmla="*/ 212 h 242"/>
                <a:gd name="T4" fmla="*/ 114 w 148"/>
                <a:gd name="T5" fmla="*/ 240 h 242"/>
                <a:gd name="T6" fmla="*/ 118 w 148"/>
                <a:gd name="T7" fmla="*/ 226 h 242"/>
                <a:gd name="T8" fmla="*/ 114 w 148"/>
                <a:gd name="T9" fmla="*/ 220 h 242"/>
                <a:gd name="T10" fmla="*/ 106 w 148"/>
                <a:gd name="T11" fmla="*/ 218 h 242"/>
                <a:gd name="T12" fmla="*/ 96 w 148"/>
                <a:gd name="T13" fmla="*/ 218 h 242"/>
                <a:gd name="T14" fmla="*/ 82 w 148"/>
                <a:gd name="T15" fmla="*/ 214 h 242"/>
                <a:gd name="T16" fmla="*/ 80 w 148"/>
                <a:gd name="T17" fmla="*/ 206 h 242"/>
                <a:gd name="T18" fmla="*/ 78 w 148"/>
                <a:gd name="T19" fmla="*/ 200 h 242"/>
                <a:gd name="T20" fmla="*/ 60 w 148"/>
                <a:gd name="T21" fmla="*/ 192 h 242"/>
                <a:gd name="T22" fmla="*/ 50 w 148"/>
                <a:gd name="T23" fmla="*/ 188 h 242"/>
                <a:gd name="T24" fmla="*/ 36 w 148"/>
                <a:gd name="T25" fmla="*/ 180 h 242"/>
                <a:gd name="T26" fmla="*/ 26 w 148"/>
                <a:gd name="T27" fmla="*/ 172 h 242"/>
                <a:gd name="T28" fmla="*/ 26 w 148"/>
                <a:gd name="T29" fmla="*/ 172 h 242"/>
                <a:gd name="T30" fmla="*/ 14 w 148"/>
                <a:gd name="T31" fmla="*/ 168 h 242"/>
                <a:gd name="T32" fmla="*/ 2 w 148"/>
                <a:gd name="T33" fmla="*/ 166 h 242"/>
                <a:gd name="T34" fmla="*/ 4 w 148"/>
                <a:gd name="T35" fmla="*/ 160 h 242"/>
                <a:gd name="T36" fmla="*/ 14 w 148"/>
                <a:gd name="T37" fmla="*/ 142 h 242"/>
                <a:gd name="T38" fmla="*/ 18 w 148"/>
                <a:gd name="T39" fmla="*/ 122 h 242"/>
                <a:gd name="T40" fmla="*/ 18 w 148"/>
                <a:gd name="T41" fmla="*/ 92 h 242"/>
                <a:gd name="T42" fmla="*/ 20 w 148"/>
                <a:gd name="T43" fmla="*/ 72 h 242"/>
                <a:gd name="T44" fmla="*/ 18 w 148"/>
                <a:gd name="T45" fmla="*/ 66 h 242"/>
                <a:gd name="T46" fmla="*/ 18 w 148"/>
                <a:gd name="T47" fmla="*/ 56 h 242"/>
                <a:gd name="T48" fmla="*/ 34 w 148"/>
                <a:gd name="T49" fmla="*/ 50 h 242"/>
                <a:gd name="T50" fmla="*/ 68 w 148"/>
                <a:gd name="T51" fmla="*/ 22 h 242"/>
                <a:gd name="T52" fmla="*/ 78 w 148"/>
                <a:gd name="T53" fmla="*/ 12 h 242"/>
                <a:gd name="T54" fmla="*/ 86 w 148"/>
                <a:gd name="T55" fmla="*/ 8 h 242"/>
                <a:gd name="T56" fmla="*/ 94 w 148"/>
                <a:gd name="T57" fmla="*/ 6 h 242"/>
                <a:gd name="T58" fmla="*/ 102 w 148"/>
                <a:gd name="T59" fmla="*/ 2 h 242"/>
                <a:gd name="T60" fmla="*/ 112 w 148"/>
                <a:gd name="T61" fmla="*/ 0 h 242"/>
                <a:gd name="T62" fmla="*/ 116 w 148"/>
                <a:gd name="T63" fmla="*/ 2 h 242"/>
                <a:gd name="T64" fmla="*/ 114 w 148"/>
                <a:gd name="T65" fmla="*/ 6 h 242"/>
                <a:gd name="T66" fmla="*/ 106 w 148"/>
                <a:gd name="T67" fmla="*/ 10 h 242"/>
                <a:gd name="T68" fmla="*/ 98 w 148"/>
                <a:gd name="T69" fmla="*/ 20 h 242"/>
                <a:gd name="T70" fmla="*/ 86 w 148"/>
                <a:gd name="T71" fmla="*/ 26 h 242"/>
                <a:gd name="T72" fmla="*/ 80 w 148"/>
                <a:gd name="T73" fmla="*/ 32 h 242"/>
                <a:gd name="T74" fmla="*/ 80 w 148"/>
                <a:gd name="T75" fmla="*/ 44 h 242"/>
                <a:gd name="T76" fmla="*/ 82 w 148"/>
                <a:gd name="T77" fmla="*/ 50 h 242"/>
                <a:gd name="T78" fmla="*/ 84 w 148"/>
                <a:gd name="T79" fmla="*/ 60 h 242"/>
                <a:gd name="T80" fmla="*/ 82 w 148"/>
                <a:gd name="T81" fmla="*/ 66 h 242"/>
                <a:gd name="T82" fmla="*/ 82 w 148"/>
                <a:gd name="T83" fmla="*/ 78 h 242"/>
                <a:gd name="T84" fmla="*/ 92 w 148"/>
                <a:gd name="T85" fmla="*/ 88 h 242"/>
                <a:gd name="T86" fmla="*/ 128 w 148"/>
                <a:gd name="T87" fmla="*/ 100 h 242"/>
                <a:gd name="T88" fmla="*/ 140 w 148"/>
                <a:gd name="T89" fmla="*/ 100 h 242"/>
                <a:gd name="T90" fmla="*/ 142 w 148"/>
                <a:gd name="T91" fmla="*/ 98 h 242"/>
                <a:gd name="T92" fmla="*/ 146 w 148"/>
                <a:gd name="T93" fmla="*/ 100 h 242"/>
                <a:gd name="T94" fmla="*/ 144 w 148"/>
                <a:gd name="T95" fmla="*/ 106 h 242"/>
                <a:gd name="T96" fmla="*/ 140 w 148"/>
                <a:gd name="T97" fmla="*/ 114 h 242"/>
                <a:gd name="T98" fmla="*/ 142 w 148"/>
                <a:gd name="T99" fmla="*/ 130 h 242"/>
                <a:gd name="T100" fmla="*/ 142 w 148"/>
                <a:gd name="T101" fmla="*/ 142 h 242"/>
                <a:gd name="T102" fmla="*/ 146 w 148"/>
                <a:gd name="T103" fmla="*/ 156 h 242"/>
                <a:gd name="T104" fmla="*/ 146 w 148"/>
                <a:gd name="T105" fmla="*/ 166 h 242"/>
                <a:gd name="T106" fmla="*/ 144 w 148"/>
                <a:gd name="T107" fmla="*/ 160 h 242"/>
                <a:gd name="T108" fmla="*/ 120 w 148"/>
                <a:gd name="T109" fmla="*/ 168 h 242"/>
                <a:gd name="T110" fmla="*/ 128 w 148"/>
                <a:gd name="T111" fmla="*/ 178 h 242"/>
                <a:gd name="T112" fmla="*/ 122 w 148"/>
                <a:gd name="T113" fmla="*/ 174 h 242"/>
                <a:gd name="T114" fmla="*/ 120 w 148"/>
                <a:gd name="T115" fmla="*/ 186 h 242"/>
                <a:gd name="T116" fmla="*/ 124 w 148"/>
                <a:gd name="T117" fmla="*/ 194 h 24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48"/>
                <a:gd name="T178" fmla="*/ 0 h 242"/>
                <a:gd name="T179" fmla="*/ 148 w 148"/>
                <a:gd name="T180" fmla="*/ 242 h 242"/>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48" h="242">
                  <a:moveTo>
                    <a:pt x="124" y="194"/>
                  </a:moveTo>
                  <a:lnTo>
                    <a:pt x="126" y="200"/>
                  </a:lnTo>
                  <a:lnTo>
                    <a:pt x="128" y="204"/>
                  </a:lnTo>
                  <a:lnTo>
                    <a:pt x="128" y="208"/>
                  </a:lnTo>
                  <a:lnTo>
                    <a:pt x="126" y="212"/>
                  </a:lnTo>
                  <a:lnTo>
                    <a:pt x="118" y="242"/>
                  </a:lnTo>
                  <a:lnTo>
                    <a:pt x="116" y="240"/>
                  </a:lnTo>
                  <a:lnTo>
                    <a:pt x="114" y="240"/>
                  </a:lnTo>
                  <a:lnTo>
                    <a:pt x="112" y="242"/>
                  </a:lnTo>
                  <a:lnTo>
                    <a:pt x="118" y="226"/>
                  </a:lnTo>
                  <a:lnTo>
                    <a:pt x="118" y="224"/>
                  </a:lnTo>
                  <a:lnTo>
                    <a:pt x="116" y="222"/>
                  </a:lnTo>
                  <a:lnTo>
                    <a:pt x="114" y="220"/>
                  </a:lnTo>
                  <a:lnTo>
                    <a:pt x="110" y="220"/>
                  </a:lnTo>
                  <a:lnTo>
                    <a:pt x="106" y="218"/>
                  </a:lnTo>
                  <a:lnTo>
                    <a:pt x="102" y="218"/>
                  </a:lnTo>
                  <a:lnTo>
                    <a:pt x="98" y="218"/>
                  </a:lnTo>
                  <a:lnTo>
                    <a:pt x="96" y="218"/>
                  </a:lnTo>
                  <a:lnTo>
                    <a:pt x="90" y="218"/>
                  </a:lnTo>
                  <a:lnTo>
                    <a:pt x="86" y="216"/>
                  </a:lnTo>
                  <a:lnTo>
                    <a:pt x="82" y="214"/>
                  </a:lnTo>
                  <a:lnTo>
                    <a:pt x="82" y="210"/>
                  </a:lnTo>
                  <a:lnTo>
                    <a:pt x="80" y="208"/>
                  </a:lnTo>
                  <a:lnTo>
                    <a:pt x="80" y="206"/>
                  </a:lnTo>
                  <a:lnTo>
                    <a:pt x="80" y="204"/>
                  </a:lnTo>
                  <a:lnTo>
                    <a:pt x="78" y="200"/>
                  </a:lnTo>
                  <a:lnTo>
                    <a:pt x="72" y="196"/>
                  </a:lnTo>
                  <a:lnTo>
                    <a:pt x="66" y="194"/>
                  </a:lnTo>
                  <a:lnTo>
                    <a:pt x="60" y="192"/>
                  </a:lnTo>
                  <a:lnTo>
                    <a:pt x="56" y="190"/>
                  </a:lnTo>
                  <a:lnTo>
                    <a:pt x="52" y="188"/>
                  </a:lnTo>
                  <a:lnTo>
                    <a:pt x="50" y="188"/>
                  </a:lnTo>
                  <a:lnTo>
                    <a:pt x="46" y="186"/>
                  </a:lnTo>
                  <a:lnTo>
                    <a:pt x="40" y="184"/>
                  </a:lnTo>
                  <a:lnTo>
                    <a:pt x="36" y="180"/>
                  </a:lnTo>
                  <a:lnTo>
                    <a:pt x="32" y="178"/>
                  </a:lnTo>
                  <a:lnTo>
                    <a:pt x="28" y="174"/>
                  </a:lnTo>
                  <a:lnTo>
                    <a:pt x="26" y="172"/>
                  </a:lnTo>
                  <a:lnTo>
                    <a:pt x="20" y="170"/>
                  </a:lnTo>
                  <a:lnTo>
                    <a:pt x="14" y="168"/>
                  </a:lnTo>
                  <a:lnTo>
                    <a:pt x="10" y="168"/>
                  </a:lnTo>
                  <a:lnTo>
                    <a:pt x="4" y="166"/>
                  </a:lnTo>
                  <a:lnTo>
                    <a:pt x="2" y="166"/>
                  </a:lnTo>
                  <a:lnTo>
                    <a:pt x="0" y="166"/>
                  </a:lnTo>
                  <a:lnTo>
                    <a:pt x="2" y="162"/>
                  </a:lnTo>
                  <a:lnTo>
                    <a:pt x="4" y="160"/>
                  </a:lnTo>
                  <a:lnTo>
                    <a:pt x="10" y="154"/>
                  </a:lnTo>
                  <a:lnTo>
                    <a:pt x="14" y="142"/>
                  </a:lnTo>
                  <a:lnTo>
                    <a:pt x="16" y="136"/>
                  </a:lnTo>
                  <a:lnTo>
                    <a:pt x="18" y="130"/>
                  </a:lnTo>
                  <a:lnTo>
                    <a:pt x="18" y="122"/>
                  </a:lnTo>
                  <a:lnTo>
                    <a:pt x="18" y="114"/>
                  </a:lnTo>
                  <a:lnTo>
                    <a:pt x="18" y="104"/>
                  </a:lnTo>
                  <a:lnTo>
                    <a:pt x="18" y="92"/>
                  </a:lnTo>
                  <a:lnTo>
                    <a:pt x="18" y="80"/>
                  </a:lnTo>
                  <a:lnTo>
                    <a:pt x="20" y="74"/>
                  </a:lnTo>
                  <a:lnTo>
                    <a:pt x="20" y="72"/>
                  </a:lnTo>
                  <a:lnTo>
                    <a:pt x="20" y="70"/>
                  </a:lnTo>
                  <a:lnTo>
                    <a:pt x="18" y="68"/>
                  </a:lnTo>
                  <a:lnTo>
                    <a:pt x="18" y="66"/>
                  </a:lnTo>
                  <a:lnTo>
                    <a:pt x="20" y="62"/>
                  </a:lnTo>
                  <a:lnTo>
                    <a:pt x="18" y="58"/>
                  </a:lnTo>
                  <a:lnTo>
                    <a:pt x="18" y="56"/>
                  </a:lnTo>
                  <a:lnTo>
                    <a:pt x="20" y="56"/>
                  </a:lnTo>
                  <a:lnTo>
                    <a:pt x="20" y="54"/>
                  </a:lnTo>
                  <a:lnTo>
                    <a:pt x="34" y="50"/>
                  </a:lnTo>
                  <a:lnTo>
                    <a:pt x="44" y="34"/>
                  </a:lnTo>
                  <a:lnTo>
                    <a:pt x="50" y="24"/>
                  </a:lnTo>
                  <a:lnTo>
                    <a:pt x="68" y="22"/>
                  </a:lnTo>
                  <a:lnTo>
                    <a:pt x="76" y="14"/>
                  </a:lnTo>
                  <a:lnTo>
                    <a:pt x="78" y="12"/>
                  </a:lnTo>
                  <a:lnTo>
                    <a:pt x="80" y="10"/>
                  </a:lnTo>
                  <a:lnTo>
                    <a:pt x="84" y="8"/>
                  </a:lnTo>
                  <a:lnTo>
                    <a:pt x="86" y="8"/>
                  </a:lnTo>
                  <a:lnTo>
                    <a:pt x="88" y="8"/>
                  </a:lnTo>
                  <a:lnTo>
                    <a:pt x="92" y="8"/>
                  </a:lnTo>
                  <a:lnTo>
                    <a:pt x="94" y="6"/>
                  </a:lnTo>
                  <a:lnTo>
                    <a:pt x="96" y="6"/>
                  </a:lnTo>
                  <a:lnTo>
                    <a:pt x="98" y="4"/>
                  </a:lnTo>
                  <a:lnTo>
                    <a:pt x="102" y="2"/>
                  </a:lnTo>
                  <a:lnTo>
                    <a:pt x="106" y="2"/>
                  </a:lnTo>
                  <a:lnTo>
                    <a:pt x="110" y="0"/>
                  </a:lnTo>
                  <a:lnTo>
                    <a:pt x="112" y="0"/>
                  </a:lnTo>
                  <a:lnTo>
                    <a:pt x="114" y="0"/>
                  </a:lnTo>
                  <a:lnTo>
                    <a:pt x="114" y="2"/>
                  </a:lnTo>
                  <a:lnTo>
                    <a:pt x="116" y="2"/>
                  </a:lnTo>
                  <a:lnTo>
                    <a:pt x="116" y="4"/>
                  </a:lnTo>
                  <a:lnTo>
                    <a:pt x="114" y="4"/>
                  </a:lnTo>
                  <a:lnTo>
                    <a:pt x="114" y="6"/>
                  </a:lnTo>
                  <a:lnTo>
                    <a:pt x="112" y="6"/>
                  </a:lnTo>
                  <a:lnTo>
                    <a:pt x="110" y="8"/>
                  </a:lnTo>
                  <a:lnTo>
                    <a:pt x="106" y="10"/>
                  </a:lnTo>
                  <a:lnTo>
                    <a:pt x="102" y="14"/>
                  </a:lnTo>
                  <a:lnTo>
                    <a:pt x="98" y="18"/>
                  </a:lnTo>
                  <a:lnTo>
                    <a:pt x="98" y="20"/>
                  </a:lnTo>
                  <a:lnTo>
                    <a:pt x="94" y="20"/>
                  </a:lnTo>
                  <a:lnTo>
                    <a:pt x="90" y="22"/>
                  </a:lnTo>
                  <a:lnTo>
                    <a:pt x="86" y="26"/>
                  </a:lnTo>
                  <a:lnTo>
                    <a:pt x="82" y="28"/>
                  </a:lnTo>
                  <a:lnTo>
                    <a:pt x="80" y="32"/>
                  </a:lnTo>
                  <a:lnTo>
                    <a:pt x="80" y="34"/>
                  </a:lnTo>
                  <a:lnTo>
                    <a:pt x="80" y="38"/>
                  </a:lnTo>
                  <a:lnTo>
                    <a:pt x="80" y="44"/>
                  </a:lnTo>
                  <a:lnTo>
                    <a:pt x="80" y="48"/>
                  </a:lnTo>
                  <a:lnTo>
                    <a:pt x="82" y="50"/>
                  </a:lnTo>
                  <a:lnTo>
                    <a:pt x="82" y="52"/>
                  </a:lnTo>
                  <a:lnTo>
                    <a:pt x="84" y="56"/>
                  </a:lnTo>
                  <a:lnTo>
                    <a:pt x="84" y="60"/>
                  </a:lnTo>
                  <a:lnTo>
                    <a:pt x="82" y="62"/>
                  </a:lnTo>
                  <a:lnTo>
                    <a:pt x="82" y="64"/>
                  </a:lnTo>
                  <a:lnTo>
                    <a:pt x="82" y="66"/>
                  </a:lnTo>
                  <a:lnTo>
                    <a:pt x="80" y="70"/>
                  </a:lnTo>
                  <a:lnTo>
                    <a:pt x="80" y="74"/>
                  </a:lnTo>
                  <a:lnTo>
                    <a:pt x="82" y="78"/>
                  </a:lnTo>
                  <a:lnTo>
                    <a:pt x="82" y="82"/>
                  </a:lnTo>
                  <a:lnTo>
                    <a:pt x="86" y="86"/>
                  </a:lnTo>
                  <a:lnTo>
                    <a:pt x="92" y="88"/>
                  </a:lnTo>
                  <a:lnTo>
                    <a:pt x="124" y="92"/>
                  </a:lnTo>
                  <a:lnTo>
                    <a:pt x="128" y="100"/>
                  </a:lnTo>
                  <a:lnTo>
                    <a:pt x="132" y="100"/>
                  </a:lnTo>
                  <a:lnTo>
                    <a:pt x="136" y="100"/>
                  </a:lnTo>
                  <a:lnTo>
                    <a:pt x="140" y="100"/>
                  </a:lnTo>
                  <a:lnTo>
                    <a:pt x="142" y="98"/>
                  </a:lnTo>
                  <a:lnTo>
                    <a:pt x="144" y="98"/>
                  </a:lnTo>
                  <a:lnTo>
                    <a:pt x="146" y="98"/>
                  </a:lnTo>
                  <a:lnTo>
                    <a:pt x="146" y="100"/>
                  </a:lnTo>
                  <a:lnTo>
                    <a:pt x="146" y="104"/>
                  </a:lnTo>
                  <a:lnTo>
                    <a:pt x="144" y="106"/>
                  </a:lnTo>
                  <a:lnTo>
                    <a:pt x="142" y="108"/>
                  </a:lnTo>
                  <a:lnTo>
                    <a:pt x="140" y="110"/>
                  </a:lnTo>
                  <a:lnTo>
                    <a:pt x="140" y="114"/>
                  </a:lnTo>
                  <a:lnTo>
                    <a:pt x="138" y="118"/>
                  </a:lnTo>
                  <a:lnTo>
                    <a:pt x="140" y="124"/>
                  </a:lnTo>
                  <a:lnTo>
                    <a:pt x="142" y="130"/>
                  </a:lnTo>
                  <a:lnTo>
                    <a:pt x="148" y="134"/>
                  </a:lnTo>
                  <a:lnTo>
                    <a:pt x="140" y="142"/>
                  </a:lnTo>
                  <a:lnTo>
                    <a:pt x="142" y="142"/>
                  </a:lnTo>
                  <a:lnTo>
                    <a:pt x="142" y="146"/>
                  </a:lnTo>
                  <a:lnTo>
                    <a:pt x="144" y="150"/>
                  </a:lnTo>
                  <a:lnTo>
                    <a:pt x="146" y="156"/>
                  </a:lnTo>
                  <a:lnTo>
                    <a:pt x="148" y="162"/>
                  </a:lnTo>
                  <a:lnTo>
                    <a:pt x="148" y="166"/>
                  </a:lnTo>
                  <a:lnTo>
                    <a:pt x="146" y="166"/>
                  </a:lnTo>
                  <a:lnTo>
                    <a:pt x="146" y="164"/>
                  </a:lnTo>
                  <a:lnTo>
                    <a:pt x="144" y="160"/>
                  </a:lnTo>
                  <a:lnTo>
                    <a:pt x="142" y="156"/>
                  </a:lnTo>
                  <a:lnTo>
                    <a:pt x="118" y="160"/>
                  </a:lnTo>
                  <a:lnTo>
                    <a:pt x="120" y="168"/>
                  </a:lnTo>
                  <a:lnTo>
                    <a:pt x="126" y="168"/>
                  </a:lnTo>
                  <a:lnTo>
                    <a:pt x="130" y="178"/>
                  </a:lnTo>
                  <a:lnTo>
                    <a:pt x="128" y="178"/>
                  </a:lnTo>
                  <a:lnTo>
                    <a:pt x="126" y="176"/>
                  </a:lnTo>
                  <a:lnTo>
                    <a:pt x="124" y="176"/>
                  </a:lnTo>
                  <a:lnTo>
                    <a:pt x="122" y="174"/>
                  </a:lnTo>
                  <a:lnTo>
                    <a:pt x="120" y="174"/>
                  </a:lnTo>
                  <a:lnTo>
                    <a:pt x="120" y="176"/>
                  </a:lnTo>
                  <a:lnTo>
                    <a:pt x="120" y="186"/>
                  </a:lnTo>
                  <a:lnTo>
                    <a:pt x="122" y="188"/>
                  </a:lnTo>
                  <a:lnTo>
                    <a:pt x="124" y="19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81" name="Freeform 329"/>
            <p:cNvSpPr>
              <a:spLocks/>
            </p:cNvSpPr>
            <p:nvPr/>
          </p:nvSpPr>
          <p:spPr bwMode="gray">
            <a:xfrm>
              <a:off x="4405" y="3102"/>
              <a:ext cx="80" cy="84"/>
            </a:xfrm>
            <a:custGeom>
              <a:avLst/>
              <a:gdLst>
                <a:gd name="T0" fmla="*/ 10 w 80"/>
                <a:gd name="T1" fmla="*/ 80 h 84"/>
                <a:gd name="T2" fmla="*/ 10 w 80"/>
                <a:gd name="T3" fmla="*/ 74 h 84"/>
                <a:gd name="T4" fmla="*/ 6 w 80"/>
                <a:gd name="T5" fmla="*/ 74 h 84"/>
                <a:gd name="T6" fmla="*/ 4 w 80"/>
                <a:gd name="T7" fmla="*/ 72 h 84"/>
                <a:gd name="T8" fmla="*/ 2 w 80"/>
                <a:gd name="T9" fmla="*/ 70 h 84"/>
                <a:gd name="T10" fmla="*/ 0 w 80"/>
                <a:gd name="T11" fmla="*/ 68 h 84"/>
                <a:gd name="T12" fmla="*/ 0 w 80"/>
                <a:gd name="T13" fmla="*/ 66 h 84"/>
                <a:gd name="T14" fmla="*/ 6 w 80"/>
                <a:gd name="T15" fmla="*/ 54 h 84"/>
                <a:gd name="T16" fmla="*/ 14 w 80"/>
                <a:gd name="T17" fmla="*/ 44 h 84"/>
                <a:gd name="T18" fmla="*/ 24 w 80"/>
                <a:gd name="T19" fmla="*/ 36 h 84"/>
                <a:gd name="T20" fmla="*/ 28 w 80"/>
                <a:gd name="T21" fmla="*/ 34 h 84"/>
                <a:gd name="T22" fmla="*/ 30 w 80"/>
                <a:gd name="T23" fmla="*/ 22 h 84"/>
                <a:gd name="T24" fmla="*/ 32 w 80"/>
                <a:gd name="T25" fmla="*/ 20 h 84"/>
                <a:gd name="T26" fmla="*/ 34 w 80"/>
                <a:gd name="T27" fmla="*/ 18 h 84"/>
                <a:gd name="T28" fmla="*/ 36 w 80"/>
                <a:gd name="T29" fmla="*/ 18 h 84"/>
                <a:gd name="T30" fmla="*/ 38 w 80"/>
                <a:gd name="T31" fmla="*/ 16 h 84"/>
                <a:gd name="T32" fmla="*/ 38 w 80"/>
                <a:gd name="T33" fmla="*/ 12 h 84"/>
                <a:gd name="T34" fmla="*/ 38 w 80"/>
                <a:gd name="T35" fmla="*/ 8 h 84"/>
                <a:gd name="T36" fmla="*/ 38 w 80"/>
                <a:gd name="T37" fmla="*/ 6 h 84"/>
                <a:gd name="T38" fmla="*/ 40 w 80"/>
                <a:gd name="T39" fmla="*/ 2 h 84"/>
                <a:gd name="T40" fmla="*/ 40 w 80"/>
                <a:gd name="T41" fmla="*/ 0 h 84"/>
                <a:gd name="T42" fmla="*/ 42 w 80"/>
                <a:gd name="T43" fmla="*/ 0 h 84"/>
                <a:gd name="T44" fmla="*/ 44 w 80"/>
                <a:gd name="T45" fmla="*/ 0 h 84"/>
                <a:gd name="T46" fmla="*/ 50 w 80"/>
                <a:gd name="T47" fmla="*/ 2 h 84"/>
                <a:gd name="T48" fmla="*/ 54 w 80"/>
                <a:gd name="T49" fmla="*/ 2 h 84"/>
                <a:gd name="T50" fmla="*/ 60 w 80"/>
                <a:gd name="T51" fmla="*/ 4 h 84"/>
                <a:gd name="T52" fmla="*/ 66 w 80"/>
                <a:gd name="T53" fmla="*/ 6 h 84"/>
                <a:gd name="T54" fmla="*/ 66 w 80"/>
                <a:gd name="T55" fmla="*/ 6 h 84"/>
                <a:gd name="T56" fmla="*/ 66 w 80"/>
                <a:gd name="T57" fmla="*/ 6 h 84"/>
                <a:gd name="T58" fmla="*/ 66 w 80"/>
                <a:gd name="T59" fmla="*/ 6 h 84"/>
                <a:gd name="T60" fmla="*/ 68 w 80"/>
                <a:gd name="T61" fmla="*/ 6 h 84"/>
                <a:gd name="T62" fmla="*/ 70 w 80"/>
                <a:gd name="T63" fmla="*/ 10 h 84"/>
                <a:gd name="T64" fmla="*/ 74 w 80"/>
                <a:gd name="T65" fmla="*/ 12 h 84"/>
                <a:gd name="T66" fmla="*/ 78 w 80"/>
                <a:gd name="T67" fmla="*/ 16 h 84"/>
                <a:gd name="T68" fmla="*/ 78 w 80"/>
                <a:gd name="T69" fmla="*/ 18 h 84"/>
                <a:gd name="T70" fmla="*/ 78 w 80"/>
                <a:gd name="T71" fmla="*/ 20 h 84"/>
                <a:gd name="T72" fmla="*/ 78 w 80"/>
                <a:gd name="T73" fmla="*/ 24 h 84"/>
                <a:gd name="T74" fmla="*/ 80 w 80"/>
                <a:gd name="T75" fmla="*/ 26 h 84"/>
                <a:gd name="T76" fmla="*/ 80 w 80"/>
                <a:gd name="T77" fmla="*/ 30 h 84"/>
                <a:gd name="T78" fmla="*/ 78 w 80"/>
                <a:gd name="T79" fmla="*/ 34 h 84"/>
                <a:gd name="T80" fmla="*/ 74 w 80"/>
                <a:gd name="T81" fmla="*/ 44 h 84"/>
                <a:gd name="T82" fmla="*/ 66 w 80"/>
                <a:gd name="T83" fmla="*/ 52 h 84"/>
                <a:gd name="T84" fmla="*/ 56 w 80"/>
                <a:gd name="T85" fmla="*/ 60 h 84"/>
                <a:gd name="T86" fmla="*/ 44 w 80"/>
                <a:gd name="T87" fmla="*/ 64 h 84"/>
                <a:gd name="T88" fmla="*/ 42 w 80"/>
                <a:gd name="T89" fmla="*/ 64 h 84"/>
                <a:gd name="T90" fmla="*/ 42 w 80"/>
                <a:gd name="T91" fmla="*/ 64 h 84"/>
                <a:gd name="T92" fmla="*/ 40 w 80"/>
                <a:gd name="T93" fmla="*/ 66 h 84"/>
                <a:gd name="T94" fmla="*/ 38 w 80"/>
                <a:gd name="T95" fmla="*/ 70 h 84"/>
                <a:gd name="T96" fmla="*/ 38 w 80"/>
                <a:gd name="T97" fmla="*/ 70 h 84"/>
                <a:gd name="T98" fmla="*/ 36 w 80"/>
                <a:gd name="T99" fmla="*/ 72 h 84"/>
                <a:gd name="T100" fmla="*/ 36 w 80"/>
                <a:gd name="T101" fmla="*/ 76 h 84"/>
                <a:gd name="T102" fmla="*/ 34 w 80"/>
                <a:gd name="T103" fmla="*/ 78 h 84"/>
                <a:gd name="T104" fmla="*/ 32 w 80"/>
                <a:gd name="T105" fmla="*/ 80 h 84"/>
                <a:gd name="T106" fmla="*/ 32 w 80"/>
                <a:gd name="T107" fmla="*/ 80 h 84"/>
                <a:gd name="T108" fmla="*/ 32 w 80"/>
                <a:gd name="T109" fmla="*/ 82 h 84"/>
                <a:gd name="T110" fmla="*/ 30 w 80"/>
                <a:gd name="T111" fmla="*/ 84 h 84"/>
                <a:gd name="T112" fmla="*/ 26 w 80"/>
                <a:gd name="T113" fmla="*/ 84 h 84"/>
                <a:gd name="T114" fmla="*/ 24 w 80"/>
                <a:gd name="T115" fmla="*/ 84 h 84"/>
                <a:gd name="T116" fmla="*/ 22 w 80"/>
                <a:gd name="T117" fmla="*/ 82 h 84"/>
                <a:gd name="T118" fmla="*/ 12 w 80"/>
                <a:gd name="T119" fmla="*/ 82 h 84"/>
                <a:gd name="T120" fmla="*/ 10 w 80"/>
                <a:gd name="T121" fmla="*/ 80 h 84"/>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
                <a:gd name="T184" fmla="*/ 0 h 84"/>
                <a:gd name="T185" fmla="*/ 80 w 80"/>
                <a:gd name="T186" fmla="*/ 84 h 84"/>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 h="84">
                  <a:moveTo>
                    <a:pt x="10" y="80"/>
                  </a:moveTo>
                  <a:lnTo>
                    <a:pt x="10" y="74"/>
                  </a:lnTo>
                  <a:lnTo>
                    <a:pt x="6" y="74"/>
                  </a:lnTo>
                  <a:lnTo>
                    <a:pt x="4" y="72"/>
                  </a:lnTo>
                  <a:lnTo>
                    <a:pt x="2" y="70"/>
                  </a:lnTo>
                  <a:lnTo>
                    <a:pt x="0" y="68"/>
                  </a:lnTo>
                  <a:lnTo>
                    <a:pt x="0" y="66"/>
                  </a:lnTo>
                  <a:lnTo>
                    <a:pt x="6" y="54"/>
                  </a:lnTo>
                  <a:lnTo>
                    <a:pt x="14" y="44"/>
                  </a:lnTo>
                  <a:lnTo>
                    <a:pt x="24" y="36"/>
                  </a:lnTo>
                  <a:lnTo>
                    <a:pt x="28" y="34"/>
                  </a:lnTo>
                  <a:lnTo>
                    <a:pt x="30" y="22"/>
                  </a:lnTo>
                  <a:lnTo>
                    <a:pt x="32" y="20"/>
                  </a:lnTo>
                  <a:lnTo>
                    <a:pt x="34" y="18"/>
                  </a:lnTo>
                  <a:lnTo>
                    <a:pt x="36" y="18"/>
                  </a:lnTo>
                  <a:lnTo>
                    <a:pt x="38" y="16"/>
                  </a:lnTo>
                  <a:lnTo>
                    <a:pt x="38" y="12"/>
                  </a:lnTo>
                  <a:lnTo>
                    <a:pt x="38" y="8"/>
                  </a:lnTo>
                  <a:lnTo>
                    <a:pt x="38" y="6"/>
                  </a:lnTo>
                  <a:lnTo>
                    <a:pt x="40" y="2"/>
                  </a:lnTo>
                  <a:lnTo>
                    <a:pt x="40" y="0"/>
                  </a:lnTo>
                  <a:lnTo>
                    <a:pt x="42" y="0"/>
                  </a:lnTo>
                  <a:lnTo>
                    <a:pt x="44" y="0"/>
                  </a:lnTo>
                  <a:lnTo>
                    <a:pt x="50" y="2"/>
                  </a:lnTo>
                  <a:lnTo>
                    <a:pt x="54" y="2"/>
                  </a:lnTo>
                  <a:lnTo>
                    <a:pt x="60" y="4"/>
                  </a:lnTo>
                  <a:lnTo>
                    <a:pt x="66" y="6"/>
                  </a:lnTo>
                  <a:lnTo>
                    <a:pt x="68" y="6"/>
                  </a:lnTo>
                  <a:lnTo>
                    <a:pt x="70" y="10"/>
                  </a:lnTo>
                  <a:lnTo>
                    <a:pt x="74" y="12"/>
                  </a:lnTo>
                  <a:lnTo>
                    <a:pt x="78" y="16"/>
                  </a:lnTo>
                  <a:lnTo>
                    <a:pt x="78" y="18"/>
                  </a:lnTo>
                  <a:lnTo>
                    <a:pt x="78" y="20"/>
                  </a:lnTo>
                  <a:lnTo>
                    <a:pt x="78" y="24"/>
                  </a:lnTo>
                  <a:lnTo>
                    <a:pt x="80" y="26"/>
                  </a:lnTo>
                  <a:lnTo>
                    <a:pt x="80" y="30"/>
                  </a:lnTo>
                  <a:lnTo>
                    <a:pt x="78" y="34"/>
                  </a:lnTo>
                  <a:lnTo>
                    <a:pt x="74" y="44"/>
                  </a:lnTo>
                  <a:lnTo>
                    <a:pt x="66" y="52"/>
                  </a:lnTo>
                  <a:lnTo>
                    <a:pt x="56" y="60"/>
                  </a:lnTo>
                  <a:lnTo>
                    <a:pt x="44" y="64"/>
                  </a:lnTo>
                  <a:lnTo>
                    <a:pt x="42" y="64"/>
                  </a:lnTo>
                  <a:lnTo>
                    <a:pt x="40" y="66"/>
                  </a:lnTo>
                  <a:lnTo>
                    <a:pt x="38" y="70"/>
                  </a:lnTo>
                  <a:lnTo>
                    <a:pt x="36" y="72"/>
                  </a:lnTo>
                  <a:lnTo>
                    <a:pt x="36" y="76"/>
                  </a:lnTo>
                  <a:lnTo>
                    <a:pt x="34" y="78"/>
                  </a:lnTo>
                  <a:lnTo>
                    <a:pt x="32" y="80"/>
                  </a:lnTo>
                  <a:lnTo>
                    <a:pt x="32" y="82"/>
                  </a:lnTo>
                  <a:lnTo>
                    <a:pt x="30" y="84"/>
                  </a:lnTo>
                  <a:lnTo>
                    <a:pt x="26" y="84"/>
                  </a:lnTo>
                  <a:lnTo>
                    <a:pt x="24" y="84"/>
                  </a:lnTo>
                  <a:lnTo>
                    <a:pt x="22" y="82"/>
                  </a:lnTo>
                  <a:lnTo>
                    <a:pt x="12" y="82"/>
                  </a:lnTo>
                  <a:lnTo>
                    <a:pt x="10" y="8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82" name="Freeform 330"/>
            <p:cNvSpPr>
              <a:spLocks/>
            </p:cNvSpPr>
            <p:nvPr/>
          </p:nvSpPr>
          <p:spPr bwMode="gray">
            <a:xfrm>
              <a:off x="4515" y="3442"/>
              <a:ext cx="268" cy="660"/>
            </a:xfrm>
            <a:custGeom>
              <a:avLst/>
              <a:gdLst>
                <a:gd name="T0" fmla="*/ 82 w 268"/>
                <a:gd name="T1" fmla="*/ 28 h 660"/>
                <a:gd name="T2" fmla="*/ 78 w 268"/>
                <a:gd name="T3" fmla="*/ 38 h 660"/>
                <a:gd name="T4" fmla="*/ 68 w 268"/>
                <a:gd name="T5" fmla="*/ 58 h 660"/>
                <a:gd name="T6" fmla="*/ 52 w 268"/>
                <a:gd name="T7" fmla="*/ 90 h 660"/>
                <a:gd name="T8" fmla="*/ 46 w 268"/>
                <a:gd name="T9" fmla="*/ 126 h 660"/>
                <a:gd name="T10" fmla="*/ 44 w 268"/>
                <a:gd name="T11" fmla="*/ 238 h 660"/>
                <a:gd name="T12" fmla="*/ 32 w 268"/>
                <a:gd name="T13" fmla="*/ 256 h 660"/>
                <a:gd name="T14" fmla="*/ 22 w 268"/>
                <a:gd name="T15" fmla="*/ 282 h 660"/>
                <a:gd name="T16" fmla="*/ 24 w 268"/>
                <a:gd name="T17" fmla="*/ 310 h 660"/>
                <a:gd name="T18" fmla="*/ 20 w 268"/>
                <a:gd name="T19" fmla="*/ 332 h 660"/>
                <a:gd name="T20" fmla="*/ 20 w 268"/>
                <a:gd name="T21" fmla="*/ 370 h 660"/>
                <a:gd name="T22" fmla="*/ 18 w 268"/>
                <a:gd name="T23" fmla="*/ 382 h 660"/>
                <a:gd name="T24" fmla="*/ 22 w 268"/>
                <a:gd name="T25" fmla="*/ 390 h 660"/>
                <a:gd name="T26" fmla="*/ 20 w 268"/>
                <a:gd name="T27" fmla="*/ 428 h 660"/>
                <a:gd name="T28" fmla="*/ 10 w 268"/>
                <a:gd name="T29" fmla="*/ 438 h 660"/>
                <a:gd name="T30" fmla="*/ 2 w 268"/>
                <a:gd name="T31" fmla="*/ 466 h 660"/>
                <a:gd name="T32" fmla="*/ 2 w 268"/>
                <a:gd name="T33" fmla="*/ 530 h 660"/>
                <a:gd name="T34" fmla="*/ 2 w 268"/>
                <a:gd name="T35" fmla="*/ 554 h 660"/>
                <a:gd name="T36" fmla="*/ 54 w 268"/>
                <a:gd name="T37" fmla="*/ 570 h 660"/>
                <a:gd name="T38" fmla="*/ 56 w 268"/>
                <a:gd name="T39" fmla="*/ 588 h 660"/>
                <a:gd name="T40" fmla="*/ 114 w 268"/>
                <a:gd name="T41" fmla="*/ 660 h 660"/>
                <a:gd name="T42" fmla="*/ 106 w 268"/>
                <a:gd name="T43" fmla="*/ 624 h 660"/>
                <a:gd name="T44" fmla="*/ 82 w 268"/>
                <a:gd name="T45" fmla="*/ 616 h 660"/>
                <a:gd name="T46" fmla="*/ 56 w 268"/>
                <a:gd name="T47" fmla="*/ 568 h 660"/>
                <a:gd name="T48" fmla="*/ 54 w 268"/>
                <a:gd name="T49" fmla="*/ 534 h 660"/>
                <a:gd name="T50" fmla="*/ 78 w 268"/>
                <a:gd name="T51" fmla="*/ 506 h 660"/>
                <a:gd name="T52" fmla="*/ 92 w 268"/>
                <a:gd name="T53" fmla="*/ 492 h 660"/>
                <a:gd name="T54" fmla="*/ 96 w 268"/>
                <a:gd name="T55" fmla="*/ 482 h 660"/>
                <a:gd name="T56" fmla="*/ 96 w 268"/>
                <a:gd name="T57" fmla="*/ 466 h 660"/>
                <a:gd name="T58" fmla="*/ 82 w 268"/>
                <a:gd name="T59" fmla="*/ 456 h 660"/>
                <a:gd name="T60" fmla="*/ 74 w 268"/>
                <a:gd name="T61" fmla="*/ 436 h 660"/>
                <a:gd name="T62" fmla="*/ 82 w 268"/>
                <a:gd name="T63" fmla="*/ 424 h 660"/>
                <a:gd name="T64" fmla="*/ 88 w 268"/>
                <a:gd name="T65" fmla="*/ 424 h 660"/>
                <a:gd name="T66" fmla="*/ 124 w 268"/>
                <a:gd name="T67" fmla="*/ 368 h 660"/>
                <a:gd name="T68" fmla="*/ 112 w 268"/>
                <a:gd name="T69" fmla="*/ 346 h 660"/>
                <a:gd name="T70" fmla="*/ 112 w 268"/>
                <a:gd name="T71" fmla="*/ 334 h 660"/>
                <a:gd name="T72" fmla="*/ 142 w 268"/>
                <a:gd name="T73" fmla="*/ 314 h 660"/>
                <a:gd name="T74" fmla="*/ 148 w 268"/>
                <a:gd name="T75" fmla="*/ 300 h 660"/>
                <a:gd name="T76" fmla="*/ 164 w 268"/>
                <a:gd name="T77" fmla="*/ 294 h 660"/>
                <a:gd name="T78" fmla="*/ 210 w 268"/>
                <a:gd name="T79" fmla="*/ 282 h 660"/>
                <a:gd name="T80" fmla="*/ 218 w 268"/>
                <a:gd name="T81" fmla="*/ 250 h 660"/>
                <a:gd name="T82" fmla="*/ 206 w 268"/>
                <a:gd name="T83" fmla="*/ 216 h 660"/>
                <a:gd name="T84" fmla="*/ 200 w 268"/>
                <a:gd name="T85" fmla="*/ 202 h 660"/>
                <a:gd name="T86" fmla="*/ 200 w 268"/>
                <a:gd name="T87" fmla="*/ 180 h 660"/>
                <a:gd name="T88" fmla="*/ 214 w 268"/>
                <a:gd name="T89" fmla="*/ 134 h 660"/>
                <a:gd name="T90" fmla="*/ 220 w 268"/>
                <a:gd name="T91" fmla="*/ 120 h 660"/>
                <a:gd name="T92" fmla="*/ 230 w 268"/>
                <a:gd name="T93" fmla="*/ 110 h 660"/>
                <a:gd name="T94" fmla="*/ 262 w 268"/>
                <a:gd name="T95" fmla="*/ 84 h 660"/>
                <a:gd name="T96" fmla="*/ 268 w 268"/>
                <a:gd name="T97" fmla="*/ 68 h 660"/>
                <a:gd name="T98" fmla="*/ 262 w 268"/>
                <a:gd name="T99" fmla="*/ 62 h 660"/>
                <a:gd name="T100" fmla="*/ 258 w 268"/>
                <a:gd name="T101" fmla="*/ 58 h 660"/>
                <a:gd name="T102" fmla="*/ 252 w 268"/>
                <a:gd name="T103" fmla="*/ 58 h 660"/>
                <a:gd name="T104" fmla="*/ 250 w 268"/>
                <a:gd name="T105" fmla="*/ 72 h 660"/>
                <a:gd name="T106" fmla="*/ 246 w 268"/>
                <a:gd name="T107" fmla="*/ 86 h 660"/>
                <a:gd name="T108" fmla="*/ 176 w 268"/>
                <a:gd name="T109" fmla="*/ 34 h 660"/>
                <a:gd name="T110" fmla="*/ 146 w 268"/>
                <a:gd name="T111" fmla="*/ 18 h 660"/>
                <a:gd name="T112" fmla="*/ 144 w 268"/>
                <a:gd name="T113" fmla="*/ 6 h 660"/>
                <a:gd name="T114" fmla="*/ 138 w 268"/>
                <a:gd name="T115" fmla="*/ 2 h 660"/>
                <a:gd name="T116" fmla="*/ 120 w 268"/>
                <a:gd name="T117" fmla="*/ 16 h 660"/>
                <a:gd name="T118" fmla="*/ 118 w 268"/>
                <a:gd name="T119" fmla="*/ 8 h 660"/>
                <a:gd name="T120" fmla="*/ 94 w 268"/>
                <a:gd name="T121" fmla="*/ 0 h 660"/>
                <a:gd name="T122" fmla="*/ 86 w 268"/>
                <a:gd name="T123" fmla="*/ 14 h 66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268"/>
                <a:gd name="T187" fmla="*/ 0 h 660"/>
                <a:gd name="T188" fmla="*/ 268 w 268"/>
                <a:gd name="T189" fmla="*/ 660 h 660"/>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268" h="660">
                  <a:moveTo>
                    <a:pt x="82" y="18"/>
                  </a:moveTo>
                  <a:lnTo>
                    <a:pt x="82" y="20"/>
                  </a:lnTo>
                  <a:lnTo>
                    <a:pt x="82" y="22"/>
                  </a:lnTo>
                  <a:lnTo>
                    <a:pt x="82" y="28"/>
                  </a:lnTo>
                  <a:lnTo>
                    <a:pt x="82" y="32"/>
                  </a:lnTo>
                  <a:lnTo>
                    <a:pt x="82" y="36"/>
                  </a:lnTo>
                  <a:lnTo>
                    <a:pt x="80" y="36"/>
                  </a:lnTo>
                  <a:lnTo>
                    <a:pt x="78" y="38"/>
                  </a:lnTo>
                  <a:lnTo>
                    <a:pt x="76" y="40"/>
                  </a:lnTo>
                  <a:lnTo>
                    <a:pt x="72" y="44"/>
                  </a:lnTo>
                  <a:lnTo>
                    <a:pt x="70" y="50"/>
                  </a:lnTo>
                  <a:lnTo>
                    <a:pt x="68" y="58"/>
                  </a:lnTo>
                  <a:lnTo>
                    <a:pt x="66" y="62"/>
                  </a:lnTo>
                  <a:lnTo>
                    <a:pt x="62" y="70"/>
                  </a:lnTo>
                  <a:lnTo>
                    <a:pt x="56" y="80"/>
                  </a:lnTo>
                  <a:lnTo>
                    <a:pt x="52" y="90"/>
                  </a:lnTo>
                  <a:lnTo>
                    <a:pt x="50" y="98"/>
                  </a:lnTo>
                  <a:lnTo>
                    <a:pt x="48" y="104"/>
                  </a:lnTo>
                  <a:lnTo>
                    <a:pt x="48" y="112"/>
                  </a:lnTo>
                  <a:lnTo>
                    <a:pt x="46" y="126"/>
                  </a:lnTo>
                  <a:lnTo>
                    <a:pt x="48" y="144"/>
                  </a:lnTo>
                  <a:lnTo>
                    <a:pt x="46" y="234"/>
                  </a:lnTo>
                  <a:lnTo>
                    <a:pt x="46" y="236"/>
                  </a:lnTo>
                  <a:lnTo>
                    <a:pt x="44" y="238"/>
                  </a:lnTo>
                  <a:lnTo>
                    <a:pt x="40" y="242"/>
                  </a:lnTo>
                  <a:lnTo>
                    <a:pt x="38" y="246"/>
                  </a:lnTo>
                  <a:lnTo>
                    <a:pt x="34" y="250"/>
                  </a:lnTo>
                  <a:lnTo>
                    <a:pt x="32" y="256"/>
                  </a:lnTo>
                  <a:lnTo>
                    <a:pt x="30" y="260"/>
                  </a:lnTo>
                  <a:lnTo>
                    <a:pt x="28" y="262"/>
                  </a:lnTo>
                  <a:lnTo>
                    <a:pt x="24" y="280"/>
                  </a:lnTo>
                  <a:lnTo>
                    <a:pt x="22" y="282"/>
                  </a:lnTo>
                  <a:lnTo>
                    <a:pt x="22" y="284"/>
                  </a:lnTo>
                  <a:lnTo>
                    <a:pt x="24" y="292"/>
                  </a:lnTo>
                  <a:lnTo>
                    <a:pt x="22" y="302"/>
                  </a:lnTo>
                  <a:lnTo>
                    <a:pt x="24" y="310"/>
                  </a:lnTo>
                  <a:lnTo>
                    <a:pt x="22" y="322"/>
                  </a:lnTo>
                  <a:lnTo>
                    <a:pt x="18" y="324"/>
                  </a:lnTo>
                  <a:lnTo>
                    <a:pt x="18" y="332"/>
                  </a:lnTo>
                  <a:lnTo>
                    <a:pt x="20" y="332"/>
                  </a:lnTo>
                  <a:lnTo>
                    <a:pt x="20" y="336"/>
                  </a:lnTo>
                  <a:lnTo>
                    <a:pt x="20" y="348"/>
                  </a:lnTo>
                  <a:lnTo>
                    <a:pt x="20" y="360"/>
                  </a:lnTo>
                  <a:lnTo>
                    <a:pt x="20" y="370"/>
                  </a:lnTo>
                  <a:lnTo>
                    <a:pt x="20" y="374"/>
                  </a:lnTo>
                  <a:lnTo>
                    <a:pt x="18" y="378"/>
                  </a:lnTo>
                  <a:lnTo>
                    <a:pt x="18" y="380"/>
                  </a:lnTo>
                  <a:lnTo>
                    <a:pt x="18" y="382"/>
                  </a:lnTo>
                  <a:lnTo>
                    <a:pt x="18" y="384"/>
                  </a:lnTo>
                  <a:lnTo>
                    <a:pt x="20" y="386"/>
                  </a:lnTo>
                  <a:lnTo>
                    <a:pt x="20" y="388"/>
                  </a:lnTo>
                  <a:lnTo>
                    <a:pt x="22" y="390"/>
                  </a:lnTo>
                  <a:lnTo>
                    <a:pt x="22" y="396"/>
                  </a:lnTo>
                  <a:lnTo>
                    <a:pt x="22" y="408"/>
                  </a:lnTo>
                  <a:lnTo>
                    <a:pt x="22" y="420"/>
                  </a:lnTo>
                  <a:lnTo>
                    <a:pt x="20" y="428"/>
                  </a:lnTo>
                  <a:lnTo>
                    <a:pt x="20" y="430"/>
                  </a:lnTo>
                  <a:lnTo>
                    <a:pt x="16" y="432"/>
                  </a:lnTo>
                  <a:lnTo>
                    <a:pt x="14" y="434"/>
                  </a:lnTo>
                  <a:lnTo>
                    <a:pt x="10" y="438"/>
                  </a:lnTo>
                  <a:lnTo>
                    <a:pt x="6" y="442"/>
                  </a:lnTo>
                  <a:lnTo>
                    <a:pt x="4" y="446"/>
                  </a:lnTo>
                  <a:lnTo>
                    <a:pt x="2" y="452"/>
                  </a:lnTo>
                  <a:lnTo>
                    <a:pt x="2" y="466"/>
                  </a:lnTo>
                  <a:lnTo>
                    <a:pt x="2" y="486"/>
                  </a:lnTo>
                  <a:lnTo>
                    <a:pt x="2" y="506"/>
                  </a:lnTo>
                  <a:lnTo>
                    <a:pt x="2" y="524"/>
                  </a:lnTo>
                  <a:lnTo>
                    <a:pt x="2" y="530"/>
                  </a:lnTo>
                  <a:lnTo>
                    <a:pt x="0" y="532"/>
                  </a:lnTo>
                  <a:lnTo>
                    <a:pt x="0" y="536"/>
                  </a:lnTo>
                  <a:lnTo>
                    <a:pt x="2" y="542"/>
                  </a:lnTo>
                  <a:lnTo>
                    <a:pt x="2" y="554"/>
                  </a:lnTo>
                  <a:lnTo>
                    <a:pt x="14" y="568"/>
                  </a:lnTo>
                  <a:lnTo>
                    <a:pt x="52" y="568"/>
                  </a:lnTo>
                  <a:lnTo>
                    <a:pt x="54" y="568"/>
                  </a:lnTo>
                  <a:lnTo>
                    <a:pt x="54" y="570"/>
                  </a:lnTo>
                  <a:lnTo>
                    <a:pt x="54" y="572"/>
                  </a:lnTo>
                  <a:lnTo>
                    <a:pt x="54" y="574"/>
                  </a:lnTo>
                  <a:lnTo>
                    <a:pt x="54" y="580"/>
                  </a:lnTo>
                  <a:lnTo>
                    <a:pt x="56" y="588"/>
                  </a:lnTo>
                  <a:lnTo>
                    <a:pt x="56" y="612"/>
                  </a:lnTo>
                  <a:lnTo>
                    <a:pt x="60" y="638"/>
                  </a:lnTo>
                  <a:lnTo>
                    <a:pt x="100" y="640"/>
                  </a:lnTo>
                  <a:lnTo>
                    <a:pt x="114" y="660"/>
                  </a:lnTo>
                  <a:lnTo>
                    <a:pt x="116" y="654"/>
                  </a:lnTo>
                  <a:lnTo>
                    <a:pt x="118" y="648"/>
                  </a:lnTo>
                  <a:lnTo>
                    <a:pt x="118" y="638"/>
                  </a:lnTo>
                  <a:lnTo>
                    <a:pt x="106" y="624"/>
                  </a:lnTo>
                  <a:lnTo>
                    <a:pt x="94" y="614"/>
                  </a:lnTo>
                  <a:lnTo>
                    <a:pt x="92" y="616"/>
                  </a:lnTo>
                  <a:lnTo>
                    <a:pt x="88" y="616"/>
                  </a:lnTo>
                  <a:lnTo>
                    <a:pt x="82" y="616"/>
                  </a:lnTo>
                  <a:lnTo>
                    <a:pt x="74" y="612"/>
                  </a:lnTo>
                  <a:lnTo>
                    <a:pt x="66" y="604"/>
                  </a:lnTo>
                  <a:lnTo>
                    <a:pt x="60" y="590"/>
                  </a:lnTo>
                  <a:lnTo>
                    <a:pt x="56" y="568"/>
                  </a:lnTo>
                  <a:lnTo>
                    <a:pt x="56" y="564"/>
                  </a:lnTo>
                  <a:lnTo>
                    <a:pt x="54" y="554"/>
                  </a:lnTo>
                  <a:lnTo>
                    <a:pt x="52" y="544"/>
                  </a:lnTo>
                  <a:lnTo>
                    <a:pt x="54" y="534"/>
                  </a:lnTo>
                  <a:lnTo>
                    <a:pt x="62" y="526"/>
                  </a:lnTo>
                  <a:lnTo>
                    <a:pt x="74" y="508"/>
                  </a:lnTo>
                  <a:lnTo>
                    <a:pt x="78" y="506"/>
                  </a:lnTo>
                  <a:lnTo>
                    <a:pt x="80" y="502"/>
                  </a:lnTo>
                  <a:lnTo>
                    <a:pt x="84" y="500"/>
                  </a:lnTo>
                  <a:lnTo>
                    <a:pt x="88" y="496"/>
                  </a:lnTo>
                  <a:lnTo>
                    <a:pt x="92" y="492"/>
                  </a:lnTo>
                  <a:lnTo>
                    <a:pt x="94" y="490"/>
                  </a:lnTo>
                  <a:lnTo>
                    <a:pt x="94" y="486"/>
                  </a:lnTo>
                  <a:lnTo>
                    <a:pt x="94" y="484"/>
                  </a:lnTo>
                  <a:lnTo>
                    <a:pt x="96" y="482"/>
                  </a:lnTo>
                  <a:lnTo>
                    <a:pt x="96" y="478"/>
                  </a:lnTo>
                  <a:lnTo>
                    <a:pt x="96" y="474"/>
                  </a:lnTo>
                  <a:lnTo>
                    <a:pt x="96" y="470"/>
                  </a:lnTo>
                  <a:lnTo>
                    <a:pt x="96" y="466"/>
                  </a:lnTo>
                  <a:lnTo>
                    <a:pt x="94" y="462"/>
                  </a:lnTo>
                  <a:lnTo>
                    <a:pt x="90" y="460"/>
                  </a:lnTo>
                  <a:lnTo>
                    <a:pt x="86" y="458"/>
                  </a:lnTo>
                  <a:lnTo>
                    <a:pt x="82" y="456"/>
                  </a:lnTo>
                  <a:lnTo>
                    <a:pt x="78" y="452"/>
                  </a:lnTo>
                  <a:lnTo>
                    <a:pt x="76" y="448"/>
                  </a:lnTo>
                  <a:lnTo>
                    <a:pt x="74" y="444"/>
                  </a:lnTo>
                  <a:lnTo>
                    <a:pt x="74" y="436"/>
                  </a:lnTo>
                  <a:lnTo>
                    <a:pt x="74" y="432"/>
                  </a:lnTo>
                  <a:lnTo>
                    <a:pt x="76" y="428"/>
                  </a:lnTo>
                  <a:lnTo>
                    <a:pt x="78" y="426"/>
                  </a:lnTo>
                  <a:lnTo>
                    <a:pt x="82" y="424"/>
                  </a:lnTo>
                  <a:lnTo>
                    <a:pt x="84" y="424"/>
                  </a:lnTo>
                  <a:lnTo>
                    <a:pt x="86" y="424"/>
                  </a:lnTo>
                  <a:lnTo>
                    <a:pt x="88" y="424"/>
                  </a:lnTo>
                  <a:lnTo>
                    <a:pt x="104" y="402"/>
                  </a:lnTo>
                  <a:lnTo>
                    <a:pt x="112" y="382"/>
                  </a:lnTo>
                  <a:lnTo>
                    <a:pt x="112" y="370"/>
                  </a:lnTo>
                  <a:lnTo>
                    <a:pt x="124" y="368"/>
                  </a:lnTo>
                  <a:lnTo>
                    <a:pt x="124" y="354"/>
                  </a:lnTo>
                  <a:lnTo>
                    <a:pt x="112" y="348"/>
                  </a:lnTo>
                  <a:lnTo>
                    <a:pt x="112" y="346"/>
                  </a:lnTo>
                  <a:lnTo>
                    <a:pt x="110" y="344"/>
                  </a:lnTo>
                  <a:lnTo>
                    <a:pt x="110" y="340"/>
                  </a:lnTo>
                  <a:lnTo>
                    <a:pt x="110" y="336"/>
                  </a:lnTo>
                  <a:lnTo>
                    <a:pt x="112" y="334"/>
                  </a:lnTo>
                  <a:lnTo>
                    <a:pt x="114" y="332"/>
                  </a:lnTo>
                  <a:lnTo>
                    <a:pt x="118" y="332"/>
                  </a:lnTo>
                  <a:lnTo>
                    <a:pt x="138" y="334"/>
                  </a:lnTo>
                  <a:lnTo>
                    <a:pt x="142" y="314"/>
                  </a:lnTo>
                  <a:lnTo>
                    <a:pt x="142" y="312"/>
                  </a:lnTo>
                  <a:lnTo>
                    <a:pt x="144" y="310"/>
                  </a:lnTo>
                  <a:lnTo>
                    <a:pt x="144" y="306"/>
                  </a:lnTo>
                  <a:lnTo>
                    <a:pt x="148" y="300"/>
                  </a:lnTo>
                  <a:lnTo>
                    <a:pt x="150" y="296"/>
                  </a:lnTo>
                  <a:lnTo>
                    <a:pt x="154" y="294"/>
                  </a:lnTo>
                  <a:lnTo>
                    <a:pt x="160" y="292"/>
                  </a:lnTo>
                  <a:lnTo>
                    <a:pt x="164" y="294"/>
                  </a:lnTo>
                  <a:lnTo>
                    <a:pt x="172" y="294"/>
                  </a:lnTo>
                  <a:lnTo>
                    <a:pt x="184" y="294"/>
                  </a:lnTo>
                  <a:lnTo>
                    <a:pt x="198" y="290"/>
                  </a:lnTo>
                  <a:lnTo>
                    <a:pt x="210" y="282"/>
                  </a:lnTo>
                  <a:lnTo>
                    <a:pt x="218" y="266"/>
                  </a:lnTo>
                  <a:lnTo>
                    <a:pt x="220" y="262"/>
                  </a:lnTo>
                  <a:lnTo>
                    <a:pt x="220" y="256"/>
                  </a:lnTo>
                  <a:lnTo>
                    <a:pt x="218" y="250"/>
                  </a:lnTo>
                  <a:lnTo>
                    <a:pt x="216" y="242"/>
                  </a:lnTo>
                  <a:lnTo>
                    <a:pt x="214" y="234"/>
                  </a:lnTo>
                  <a:lnTo>
                    <a:pt x="208" y="218"/>
                  </a:lnTo>
                  <a:lnTo>
                    <a:pt x="206" y="216"/>
                  </a:lnTo>
                  <a:lnTo>
                    <a:pt x="206" y="214"/>
                  </a:lnTo>
                  <a:lnTo>
                    <a:pt x="204" y="210"/>
                  </a:lnTo>
                  <a:lnTo>
                    <a:pt x="202" y="206"/>
                  </a:lnTo>
                  <a:lnTo>
                    <a:pt x="200" y="202"/>
                  </a:lnTo>
                  <a:lnTo>
                    <a:pt x="200" y="196"/>
                  </a:lnTo>
                  <a:lnTo>
                    <a:pt x="202" y="194"/>
                  </a:lnTo>
                  <a:lnTo>
                    <a:pt x="202" y="190"/>
                  </a:lnTo>
                  <a:lnTo>
                    <a:pt x="200" y="180"/>
                  </a:lnTo>
                  <a:lnTo>
                    <a:pt x="200" y="168"/>
                  </a:lnTo>
                  <a:lnTo>
                    <a:pt x="200" y="158"/>
                  </a:lnTo>
                  <a:lnTo>
                    <a:pt x="202" y="152"/>
                  </a:lnTo>
                  <a:lnTo>
                    <a:pt x="214" y="134"/>
                  </a:lnTo>
                  <a:lnTo>
                    <a:pt x="214" y="132"/>
                  </a:lnTo>
                  <a:lnTo>
                    <a:pt x="214" y="128"/>
                  </a:lnTo>
                  <a:lnTo>
                    <a:pt x="218" y="124"/>
                  </a:lnTo>
                  <a:lnTo>
                    <a:pt x="220" y="120"/>
                  </a:lnTo>
                  <a:lnTo>
                    <a:pt x="224" y="116"/>
                  </a:lnTo>
                  <a:lnTo>
                    <a:pt x="228" y="112"/>
                  </a:lnTo>
                  <a:lnTo>
                    <a:pt x="230" y="110"/>
                  </a:lnTo>
                  <a:lnTo>
                    <a:pt x="238" y="104"/>
                  </a:lnTo>
                  <a:lnTo>
                    <a:pt x="246" y="98"/>
                  </a:lnTo>
                  <a:lnTo>
                    <a:pt x="254" y="90"/>
                  </a:lnTo>
                  <a:lnTo>
                    <a:pt x="262" y="84"/>
                  </a:lnTo>
                  <a:lnTo>
                    <a:pt x="264" y="82"/>
                  </a:lnTo>
                  <a:lnTo>
                    <a:pt x="266" y="76"/>
                  </a:lnTo>
                  <a:lnTo>
                    <a:pt x="268" y="72"/>
                  </a:lnTo>
                  <a:lnTo>
                    <a:pt x="268" y="68"/>
                  </a:lnTo>
                  <a:lnTo>
                    <a:pt x="268" y="64"/>
                  </a:lnTo>
                  <a:lnTo>
                    <a:pt x="266" y="62"/>
                  </a:lnTo>
                  <a:lnTo>
                    <a:pt x="264" y="62"/>
                  </a:lnTo>
                  <a:lnTo>
                    <a:pt x="262" y="62"/>
                  </a:lnTo>
                  <a:lnTo>
                    <a:pt x="262" y="60"/>
                  </a:lnTo>
                  <a:lnTo>
                    <a:pt x="260" y="60"/>
                  </a:lnTo>
                  <a:lnTo>
                    <a:pt x="258" y="60"/>
                  </a:lnTo>
                  <a:lnTo>
                    <a:pt x="258" y="58"/>
                  </a:lnTo>
                  <a:lnTo>
                    <a:pt x="258" y="56"/>
                  </a:lnTo>
                  <a:lnTo>
                    <a:pt x="260" y="56"/>
                  </a:lnTo>
                  <a:lnTo>
                    <a:pt x="252" y="58"/>
                  </a:lnTo>
                  <a:lnTo>
                    <a:pt x="252" y="60"/>
                  </a:lnTo>
                  <a:lnTo>
                    <a:pt x="250" y="66"/>
                  </a:lnTo>
                  <a:lnTo>
                    <a:pt x="250" y="70"/>
                  </a:lnTo>
                  <a:lnTo>
                    <a:pt x="250" y="72"/>
                  </a:lnTo>
                  <a:lnTo>
                    <a:pt x="250" y="74"/>
                  </a:lnTo>
                  <a:lnTo>
                    <a:pt x="248" y="78"/>
                  </a:lnTo>
                  <a:lnTo>
                    <a:pt x="246" y="82"/>
                  </a:lnTo>
                  <a:lnTo>
                    <a:pt x="246" y="86"/>
                  </a:lnTo>
                  <a:lnTo>
                    <a:pt x="246" y="88"/>
                  </a:lnTo>
                  <a:lnTo>
                    <a:pt x="194" y="88"/>
                  </a:lnTo>
                  <a:lnTo>
                    <a:pt x="210" y="52"/>
                  </a:lnTo>
                  <a:lnTo>
                    <a:pt x="176" y="34"/>
                  </a:lnTo>
                  <a:lnTo>
                    <a:pt x="170" y="28"/>
                  </a:lnTo>
                  <a:lnTo>
                    <a:pt x="154" y="22"/>
                  </a:lnTo>
                  <a:lnTo>
                    <a:pt x="150" y="20"/>
                  </a:lnTo>
                  <a:lnTo>
                    <a:pt x="146" y="18"/>
                  </a:lnTo>
                  <a:lnTo>
                    <a:pt x="144" y="16"/>
                  </a:lnTo>
                  <a:lnTo>
                    <a:pt x="144" y="14"/>
                  </a:lnTo>
                  <a:lnTo>
                    <a:pt x="144" y="10"/>
                  </a:lnTo>
                  <a:lnTo>
                    <a:pt x="144" y="6"/>
                  </a:lnTo>
                  <a:lnTo>
                    <a:pt x="142" y="4"/>
                  </a:lnTo>
                  <a:lnTo>
                    <a:pt x="140" y="2"/>
                  </a:lnTo>
                  <a:lnTo>
                    <a:pt x="138" y="2"/>
                  </a:lnTo>
                  <a:lnTo>
                    <a:pt x="134" y="0"/>
                  </a:lnTo>
                  <a:lnTo>
                    <a:pt x="132" y="2"/>
                  </a:lnTo>
                  <a:lnTo>
                    <a:pt x="130" y="4"/>
                  </a:lnTo>
                  <a:lnTo>
                    <a:pt x="120" y="16"/>
                  </a:lnTo>
                  <a:lnTo>
                    <a:pt x="120" y="14"/>
                  </a:lnTo>
                  <a:lnTo>
                    <a:pt x="120" y="12"/>
                  </a:lnTo>
                  <a:lnTo>
                    <a:pt x="118" y="8"/>
                  </a:lnTo>
                  <a:lnTo>
                    <a:pt x="116" y="6"/>
                  </a:lnTo>
                  <a:lnTo>
                    <a:pt x="114" y="4"/>
                  </a:lnTo>
                  <a:lnTo>
                    <a:pt x="108" y="4"/>
                  </a:lnTo>
                  <a:lnTo>
                    <a:pt x="94" y="0"/>
                  </a:lnTo>
                  <a:lnTo>
                    <a:pt x="94" y="2"/>
                  </a:lnTo>
                  <a:lnTo>
                    <a:pt x="92" y="6"/>
                  </a:lnTo>
                  <a:lnTo>
                    <a:pt x="90" y="10"/>
                  </a:lnTo>
                  <a:lnTo>
                    <a:pt x="86" y="14"/>
                  </a:lnTo>
                  <a:lnTo>
                    <a:pt x="82" y="1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83" name="Freeform 331"/>
            <p:cNvSpPr>
              <a:spLocks/>
            </p:cNvSpPr>
            <p:nvPr/>
          </p:nvSpPr>
          <p:spPr bwMode="gray">
            <a:xfrm>
              <a:off x="4511" y="3052"/>
              <a:ext cx="532" cy="572"/>
            </a:xfrm>
            <a:custGeom>
              <a:avLst/>
              <a:gdLst>
                <a:gd name="T0" fmla="*/ 324 w 532"/>
                <a:gd name="T1" fmla="*/ 492 h 572"/>
                <a:gd name="T2" fmla="*/ 418 w 532"/>
                <a:gd name="T3" fmla="*/ 404 h 572"/>
                <a:gd name="T4" fmla="*/ 474 w 532"/>
                <a:gd name="T5" fmla="*/ 284 h 572"/>
                <a:gd name="T6" fmla="*/ 532 w 532"/>
                <a:gd name="T7" fmla="*/ 162 h 572"/>
                <a:gd name="T8" fmla="*/ 478 w 532"/>
                <a:gd name="T9" fmla="*/ 116 h 572"/>
                <a:gd name="T10" fmla="*/ 382 w 532"/>
                <a:gd name="T11" fmla="*/ 96 h 572"/>
                <a:gd name="T12" fmla="*/ 384 w 532"/>
                <a:gd name="T13" fmla="*/ 80 h 572"/>
                <a:gd name="T14" fmla="*/ 366 w 532"/>
                <a:gd name="T15" fmla="*/ 76 h 572"/>
                <a:gd name="T16" fmla="*/ 336 w 532"/>
                <a:gd name="T17" fmla="*/ 72 h 572"/>
                <a:gd name="T18" fmla="*/ 306 w 532"/>
                <a:gd name="T19" fmla="*/ 84 h 572"/>
                <a:gd name="T20" fmla="*/ 282 w 532"/>
                <a:gd name="T21" fmla="*/ 96 h 572"/>
                <a:gd name="T22" fmla="*/ 300 w 532"/>
                <a:gd name="T23" fmla="*/ 76 h 572"/>
                <a:gd name="T24" fmla="*/ 322 w 532"/>
                <a:gd name="T25" fmla="*/ 50 h 572"/>
                <a:gd name="T26" fmla="*/ 282 w 532"/>
                <a:gd name="T27" fmla="*/ 0 h 572"/>
                <a:gd name="T28" fmla="*/ 264 w 532"/>
                <a:gd name="T29" fmla="*/ 20 h 572"/>
                <a:gd name="T30" fmla="*/ 254 w 532"/>
                <a:gd name="T31" fmla="*/ 22 h 572"/>
                <a:gd name="T32" fmla="*/ 244 w 532"/>
                <a:gd name="T33" fmla="*/ 22 h 572"/>
                <a:gd name="T34" fmla="*/ 234 w 532"/>
                <a:gd name="T35" fmla="*/ 24 h 572"/>
                <a:gd name="T36" fmla="*/ 218 w 532"/>
                <a:gd name="T37" fmla="*/ 22 h 572"/>
                <a:gd name="T38" fmla="*/ 202 w 532"/>
                <a:gd name="T39" fmla="*/ 26 h 572"/>
                <a:gd name="T40" fmla="*/ 184 w 532"/>
                <a:gd name="T41" fmla="*/ 24 h 572"/>
                <a:gd name="T42" fmla="*/ 176 w 532"/>
                <a:gd name="T43" fmla="*/ 2 h 572"/>
                <a:gd name="T44" fmla="*/ 156 w 532"/>
                <a:gd name="T45" fmla="*/ 14 h 572"/>
                <a:gd name="T46" fmla="*/ 120 w 532"/>
                <a:gd name="T47" fmla="*/ 6 h 572"/>
                <a:gd name="T48" fmla="*/ 120 w 532"/>
                <a:gd name="T49" fmla="*/ 10 h 572"/>
                <a:gd name="T50" fmla="*/ 130 w 532"/>
                <a:gd name="T51" fmla="*/ 26 h 572"/>
                <a:gd name="T52" fmla="*/ 90 w 532"/>
                <a:gd name="T53" fmla="*/ 52 h 572"/>
                <a:gd name="T54" fmla="*/ 76 w 532"/>
                <a:gd name="T55" fmla="*/ 44 h 572"/>
                <a:gd name="T56" fmla="*/ 62 w 532"/>
                <a:gd name="T57" fmla="*/ 62 h 572"/>
                <a:gd name="T58" fmla="*/ 52 w 532"/>
                <a:gd name="T59" fmla="*/ 70 h 572"/>
                <a:gd name="T60" fmla="*/ 60 w 532"/>
                <a:gd name="T61" fmla="*/ 96 h 572"/>
                <a:gd name="T62" fmla="*/ 36 w 532"/>
                <a:gd name="T63" fmla="*/ 132 h 572"/>
                <a:gd name="T64" fmla="*/ 10 w 532"/>
                <a:gd name="T65" fmla="*/ 146 h 572"/>
                <a:gd name="T66" fmla="*/ 2 w 532"/>
                <a:gd name="T67" fmla="*/ 164 h 572"/>
                <a:gd name="T68" fmla="*/ 4 w 532"/>
                <a:gd name="T69" fmla="*/ 194 h 572"/>
                <a:gd name="T70" fmla="*/ 12 w 532"/>
                <a:gd name="T71" fmla="*/ 198 h 572"/>
                <a:gd name="T72" fmla="*/ 26 w 532"/>
                <a:gd name="T73" fmla="*/ 206 h 572"/>
                <a:gd name="T74" fmla="*/ 42 w 532"/>
                <a:gd name="T75" fmla="*/ 198 h 572"/>
                <a:gd name="T76" fmla="*/ 50 w 532"/>
                <a:gd name="T77" fmla="*/ 226 h 572"/>
                <a:gd name="T78" fmla="*/ 78 w 532"/>
                <a:gd name="T79" fmla="*/ 224 h 572"/>
                <a:gd name="T80" fmla="*/ 96 w 532"/>
                <a:gd name="T81" fmla="*/ 210 h 572"/>
                <a:gd name="T82" fmla="*/ 110 w 532"/>
                <a:gd name="T83" fmla="*/ 206 h 572"/>
                <a:gd name="T84" fmla="*/ 124 w 532"/>
                <a:gd name="T85" fmla="*/ 248 h 572"/>
                <a:gd name="T86" fmla="*/ 156 w 532"/>
                <a:gd name="T87" fmla="*/ 266 h 572"/>
                <a:gd name="T88" fmla="*/ 182 w 532"/>
                <a:gd name="T89" fmla="*/ 288 h 572"/>
                <a:gd name="T90" fmla="*/ 206 w 532"/>
                <a:gd name="T91" fmla="*/ 310 h 572"/>
                <a:gd name="T92" fmla="*/ 214 w 532"/>
                <a:gd name="T93" fmla="*/ 326 h 572"/>
                <a:gd name="T94" fmla="*/ 214 w 532"/>
                <a:gd name="T95" fmla="*/ 372 h 572"/>
                <a:gd name="T96" fmla="*/ 220 w 532"/>
                <a:gd name="T97" fmla="*/ 416 h 572"/>
                <a:gd name="T98" fmla="*/ 242 w 532"/>
                <a:gd name="T99" fmla="*/ 422 h 572"/>
                <a:gd name="T100" fmla="*/ 254 w 532"/>
                <a:gd name="T101" fmla="*/ 436 h 572"/>
                <a:gd name="T102" fmla="*/ 264 w 532"/>
                <a:gd name="T103" fmla="*/ 450 h 572"/>
                <a:gd name="T104" fmla="*/ 270 w 532"/>
                <a:gd name="T105" fmla="*/ 466 h 572"/>
                <a:gd name="T106" fmla="*/ 232 w 532"/>
                <a:gd name="T107" fmla="*/ 500 h 572"/>
                <a:gd name="T108" fmla="*/ 216 w 532"/>
                <a:gd name="T109" fmla="*/ 524 h 572"/>
                <a:gd name="T110" fmla="*/ 240 w 532"/>
                <a:gd name="T111" fmla="*/ 538 h 572"/>
                <a:gd name="T112" fmla="*/ 264 w 532"/>
                <a:gd name="T113" fmla="*/ 552 h 57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532"/>
                <a:gd name="T172" fmla="*/ 0 h 572"/>
                <a:gd name="T173" fmla="*/ 532 w 532"/>
                <a:gd name="T174" fmla="*/ 572 h 57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532" h="572">
                  <a:moveTo>
                    <a:pt x="290" y="562"/>
                  </a:moveTo>
                  <a:lnTo>
                    <a:pt x="292" y="556"/>
                  </a:lnTo>
                  <a:lnTo>
                    <a:pt x="294" y="552"/>
                  </a:lnTo>
                  <a:lnTo>
                    <a:pt x="296" y="548"/>
                  </a:lnTo>
                  <a:lnTo>
                    <a:pt x="304" y="536"/>
                  </a:lnTo>
                  <a:lnTo>
                    <a:pt x="314" y="518"/>
                  </a:lnTo>
                  <a:lnTo>
                    <a:pt x="324" y="492"/>
                  </a:lnTo>
                  <a:lnTo>
                    <a:pt x="336" y="458"/>
                  </a:lnTo>
                  <a:lnTo>
                    <a:pt x="342" y="452"/>
                  </a:lnTo>
                  <a:lnTo>
                    <a:pt x="354" y="440"/>
                  </a:lnTo>
                  <a:lnTo>
                    <a:pt x="370" y="426"/>
                  </a:lnTo>
                  <a:lnTo>
                    <a:pt x="392" y="414"/>
                  </a:lnTo>
                  <a:lnTo>
                    <a:pt x="416" y="406"/>
                  </a:lnTo>
                  <a:lnTo>
                    <a:pt x="418" y="404"/>
                  </a:lnTo>
                  <a:lnTo>
                    <a:pt x="426" y="400"/>
                  </a:lnTo>
                  <a:lnTo>
                    <a:pt x="434" y="394"/>
                  </a:lnTo>
                  <a:lnTo>
                    <a:pt x="446" y="382"/>
                  </a:lnTo>
                  <a:lnTo>
                    <a:pt x="456" y="366"/>
                  </a:lnTo>
                  <a:lnTo>
                    <a:pt x="466" y="344"/>
                  </a:lnTo>
                  <a:lnTo>
                    <a:pt x="472" y="318"/>
                  </a:lnTo>
                  <a:lnTo>
                    <a:pt x="474" y="284"/>
                  </a:lnTo>
                  <a:lnTo>
                    <a:pt x="514" y="216"/>
                  </a:lnTo>
                  <a:lnTo>
                    <a:pt x="516" y="214"/>
                  </a:lnTo>
                  <a:lnTo>
                    <a:pt x="524" y="204"/>
                  </a:lnTo>
                  <a:lnTo>
                    <a:pt x="530" y="190"/>
                  </a:lnTo>
                  <a:lnTo>
                    <a:pt x="532" y="170"/>
                  </a:lnTo>
                  <a:lnTo>
                    <a:pt x="532" y="168"/>
                  </a:lnTo>
                  <a:lnTo>
                    <a:pt x="532" y="162"/>
                  </a:lnTo>
                  <a:lnTo>
                    <a:pt x="532" y="154"/>
                  </a:lnTo>
                  <a:lnTo>
                    <a:pt x="528" y="146"/>
                  </a:lnTo>
                  <a:lnTo>
                    <a:pt x="518" y="138"/>
                  </a:lnTo>
                  <a:lnTo>
                    <a:pt x="502" y="132"/>
                  </a:lnTo>
                  <a:lnTo>
                    <a:pt x="498" y="130"/>
                  </a:lnTo>
                  <a:lnTo>
                    <a:pt x="490" y="124"/>
                  </a:lnTo>
                  <a:lnTo>
                    <a:pt x="478" y="116"/>
                  </a:lnTo>
                  <a:lnTo>
                    <a:pt x="464" y="110"/>
                  </a:lnTo>
                  <a:lnTo>
                    <a:pt x="448" y="110"/>
                  </a:lnTo>
                  <a:lnTo>
                    <a:pt x="398" y="94"/>
                  </a:lnTo>
                  <a:lnTo>
                    <a:pt x="394" y="92"/>
                  </a:lnTo>
                  <a:lnTo>
                    <a:pt x="390" y="94"/>
                  </a:lnTo>
                  <a:lnTo>
                    <a:pt x="386" y="94"/>
                  </a:lnTo>
                  <a:lnTo>
                    <a:pt x="382" y="96"/>
                  </a:lnTo>
                  <a:lnTo>
                    <a:pt x="380" y="98"/>
                  </a:lnTo>
                  <a:lnTo>
                    <a:pt x="378" y="98"/>
                  </a:lnTo>
                  <a:lnTo>
                    <a:pt x="380" y="94"/>
                  </a:lnTo>
                  <a:lnTo>
                    <a:pt x="382" y="90"/>
                  </a:lnTo>
                  <a:lnTo>
                    <a:pt x="382" y="86"/>
                  </a:lnTo>
                  <a:lnTo>
                    <a:pt x="384" y="82"/>
                  </a:lnTo>
                  <a:lnTo>
                    <a:pt x="384" y="80"/>
                  </a:lnTo>
                  <a:lnTo>
                    <a:pt x="382" y="78"/>
                  </a:lnTo>
                  <a:lnTo>
                    <a:pt x="380" y="76"/>
                  </a:lnTo>
                  <a:lnTo>
                    <a:pt x="376" y="76"/>
                  </a:lnTo>
                  <a:lnTo>
                    <a:pt x="374" y="76"/>
                  </a:lnTo>
                  <a:lnTo>
                    <a:pt x="370" y="76"/>
                  </a:lnTo>
                  <a:lnTo>
                    <a:pt x="368" y="76"/>
                  </a:lnTo>
                  <a:lnTo>
                    <a:pt x="366" y="76"/>
                  </a:lnTo>
                  <a:lnTo>
                    <a:pt x="362" y="76"/>
                  </a:lnTo>
                  <a:lnTo>
                    <a:pt x="358" y="74"/>
                  </a:lnTo>
                  <a:lnTo>
                    <a:pt x="352" y="74"/>
                  </a:lnTo>
                  <a:lnTo>
                    <a:pt x="346" y="72"/>
                  </a:lnTo>
                  <a:lnTo>
                    <a:pt x="340" y="72"/>
                  </a:lnTo>
                  <a:lnTo>
                    <a:pt x="338" y="72"/>
                  </a:lnTo>
                  <a:lnTo>
                    <a:pt x="336" y="72"/>
                  </a:lnTo>
                  <a:lnTo>
                    <a:pt x="330" y="72"/>
                  </a:lnTo>
                  <a:lnTo>
                    <a:pt x="324" y="76"/>
                  </a:lnTo>
                  <a:lnTo>
                    <a:pt x="318" y="78"/>
                  </a:lnTo>
                  <a:lnTo>
                    <a:pt x="314" y="80"/>
                  </a:lnTo>
                  <a:lnTo>
                    <a:pt x="310" y="82"/>
                  </a:lnTo>
                  <a:lnTo>
                    <a:pt x="306" y="84"/>
                  </a:lnTo>
                  <a:lnTo>
                    <a:pt x="298" y="90"/>
                  </a:lnTo>
                  <a:lnTo>
                    <a:pt x="292" y="94"/>
                  </a:lnTo>
                  <a:lnTo>
                    <a:pt x="286" y="98"/>
                  </a:lnTo>
                  <a:lnTo>
                    <a:pt x="282" y="98"/>
                  </a:lnTo>
                  <a:lnTo>
                    <a:pt x="278" y="98"/>
                  </a:lnTo>
                  <a:lnTo>
                    <a:pt x="282" y="96"/>
                  </a:lnTo>
                  <a:lnTo>
                    <a:pt x="286" y="94"/>
                  </a:lnTo>
                  <a:lnTo>
                    <a:pt x="290" y="90"/>
                  </a:lnTo>
                  <a:lnTo>
                    <a:pt x="292" y="86"/>
                  </a:lnTo>
                  <a:lnTo>
                    <a:pt x="294" y="84"/>
                  </a:lnTo>
                  <a:lnTo>
                    <a:pt x="298" y="80"/>
                  </a:lnTo>
                  <a:lnTo>
                    <a:pt x="300" y="76"/>
                  </a:lnTo>
                  <a:lnTo>
                    <a:pt x="304" y="72"/>
                  </a:lnTo>
                  <a:lnTo>
                    <a:pt x="308" y="68"/>
                  </a:lnTo>
                  <a:lnTo>
                    <a:pt x="312" y="66"/>
                  </a:lnTo>
                  <a:lnTo>
                    <a:pt x="314" y="64"/>
                  </a:lnTo>
                  <a:lnTo>
                    <a:pt x="316" y="62"/>
                  </a:lnTo>
                  <a:lnTo>
                    <a:pt x="320" y="56"/>
                  </a:lnTo>
                  <a:lnTo>
                    <a:pt x="322" y="50"/>
                  </a:lnTo>
                  <a:lnTo>
                    <a:pt x="322" y="46"/>
                  </a:lnTo>
                  <a:lnTo>
                    <a:pt x="312" y="26"/>
                  </a:lnTo>
                  <a:lnTo>
                    <a:pt x="296" y="8"/>
                  </a:lnTo>
                  <a:lnTo>
                    <a:pt x="290" y="4"/>
                  </a:lnTo>
                  <a:lnTo>
                    <a:pt x="282" y="0"/>
                  </a:lnTo>
                  <a:lnTo>
                    <a:pt x="276" y="4"/>
                  </a:lnTo>
                  <a:lnTo>
                    <a:pt x="274" y="8"/>
                  </a:lnTo>
                  <a:lnTo>
                    <a:pt x="270" y="8"/>
                  </a:lnTo>
                  <a:lnTo>
                    <a:pt x="270" y="10"/>
                  </a:lnTo>
                  <a:lnTo>
                    <a:pt x="268" y="14"/>
                  </a:lnTo>
                  <a:lnTo>
                    <a:pt x="266" y="18"/>
                  </a:lnTo>
                  <a:lnTo>
                    <a:pt x="264" y="20"/>
                  </a:lnTo>
                  <a:lnTo>
                    <a:pt x="264" y="22"/>
                  </a:lnTo>
                  <a:lnTo>
                    <a:pt x="262" y="24"/>
                  </a:lnTo>
                  <a:lnTo>
                    <a:pt x="260" y="24"/>
                  </a:lnTo>
                  <a:lnTo>
                    <a:pt x="258" y="24"/>
                  </a:lnTo>
                  <a:lnTo>
                    <a:pt x="256" y="24"/>
                  </a:lnTo>
                  <a:lnTo>
                    <a:pt x="254" y="22"/>
                  </a:lnTo>
                  <a:lnTo>
                    <a:pt x="252" y="22"/>
                  </a:lnTo>
                  <a:lnTo>
                    <a:pt x="250" y="22"/>
                  </a:lnTo>
                  <a:lnTo>
                    <a:pt x="248" y="22"/>
                  </a:lnTo>
                  <a:lnTo>
                    <a:pt x="246" y="22"/>
                  </a:lnTo>
                  <a:lnTo>
                    <a:pt x="244" y="22"/>
                  </a:lnTo>
                  <a:lnTo>
                    <a:pt x="242" y="24"/>
                  </a:lnTo>
                  <a:lnTo>
                    <a:pt x="240" y="24"/>
                  </a:lnTo>
                  <a:lnTo>
                    <a:pt x="238" y="24"/>
                  </a:lnTo>
                  <a:lnTo>
                    <a:pt x="236" y="24"/>
                  </a:lnTo>
                  <a:lnTo>
                    <a:pt x="234" y="24"/>
                  </a:lnTo>
                  <a:lnTo>
                    <a:pt x="232" y="22"/>
                  </a:lnTo>
                  <a:lnTo>
                    <a:pt x="230" y="22"/>
                  </a:lnTo>
                  <a:lnTo>
                    <a:pt x="228" y="22"/>
                  </a:lnTo>
                  <a:lnTo>
                    <a:pt x="226" y="24"/>
                  </a:lnTo>
                  <a:lnTo>
                    <a:pt x="224" y="24"/>
                  </a:lnTo>
                  <a:lnTo>
                    <a:pt x="218" y="22"/>
                  </a:lnTo>
                  <a:lnTo>
                    <a:pt x="218" y="26"/>
                  </a:lnTo>
                  <a:lnTo>
                    <a:pt x="218" y="28"/>
                  </a:lnTo>
                  <a:lnTo>
                    <a:pt x="214" y="28"/>
                  </a:lnTo>
                  <a:lnTo>
                    <a:pt x="212" y="26"/>
                  </a:lnTo>
                  <a:lnTo>
                    <a:pt x="206" y="26"/>
                  </a:lnTo>
                  <a:lnTo>
                    <a:pt x="202" y="26"/>
                  </a:lnTo>
                  <a:lnTo>
                    <a:pt x="194" y="28"/>
                  </a:lnTo>
                  <a:lnTo>
                    <a:pt x="192" y="28"/>
                  </a:lnTo>
                  <a:lnTo>
                    <a:pt x="184" y="30"/>
                  </a:lnTo>
                  <a:lnTo>
                    <a:pt x="184" y="28"/>
                  </a:lnTo>
                  <a:lnTo>
                    <a:pt x="184" y="24"/>
                  </a:lnTo>
                  <a:lnTo>
                    <a:pt x="184" y="20"/>
                  </a:lnTo>
                  <a:lnTo>
                    <a:pt x="184" y="18"/>
                  </a:lnTo>
                  <a:lnTo>
                    <a:pt x="184" y="14"/>
                  </a:lnTo>
                  <a:lnTo>
                    <a:pt x="184" y="10"/>
                  </a:lnTo>
                  <a:lnTo>
                    <a:pt x="184" y="6"/>
                  </a:lnTo>
                  <a:lnTo>
                    <a:pt x="182" y="2"/>
                  </a:lnTo>
                  <a:lnTo>
                    <a:pt x="176" y="2"/>
                  </a:lnTo>
                  <a:lnTo>
                    <a:pt x="176" y="4"/>
                  </a:lnTo>
                  <a:lnTo>
                    <a:pt x="174" y="6"/>
                  </a:lnTo>
                  <a:lnTo>
                    <a:pt x="172" y="8"/>
                  </a:lnTo>
                  <a:lnTo>
                    <a:pt x="166" y="6"/>
                  </a:lnTo>
                  <a:lnTo>
                    <a:pt x="156" y="10"/>
                  </a:lnTo>
                  <a:lnTo>
                    <a:pt x="156" y="14"/>
                  </a:lnTo>
                  <a:lnTo>
                    <a:pt x="142" y="16"/>
                  </a:lnTo>
                  <a:lnTo>
                    <a:pt x="138" y="10"/>
                  </a:lnTo>
                  <a:lnTo>
                    <a:pt x="136" y="10"/>
                  </a:lnTo>
                  <a:lnTo>
                    <a:pt x="134" y="10"/>
                  </a:lnTo>
                  <a:lnTo>
                    <a:pt x="128" y="8"/>
                  </a:lnTo>
                  <a:lnTo>
                    <a:pt x="124" y="8"/>
                  </a:lnTo>
                  <a:lnTo>
                    <a:pt x="120" y="6"/>
                  </a:lnTo>
                  <a:lnTo>
                    <a:pt x="116" y="4"/>
                  </a:lnTo>
                  <a:lnTo>
                    <a:pt x="116" y="6"/>
                  </a:lnTo>
                  <a:lnTo>
                    <a:pt x="116" y="8"/>
                  </a:lnTo>
                  <a:lnTo>
                    <a:pt x="116" y="10"/>
                  </a:lnTo>
                  <a:lnTo>
                    <a:pt x="118" y="10"/>
                  </a:lnTo>
                  <a:lnTo>
                    <a:pt x="120" y="10"/>
                  </a:lnTo>
                  <a:lnTo>
                    <a:pt x="122" y="12"/>
                  </a:lnTo>
                  <a:lnTo>
                    <a:pt x="124" y="14"/>
                  </a:lnTo>
                  <a:lnTo>
                    <a:pt x="124" y="18"/>
                  </a:lnTo>
                  <a:lnTo>
                    <a:pt x="124" y="22"/>
                  </a:lnTo>
                  <a:lnTo>
                    <a:pt x="126" y="24"/>
                  </a:lnTo>
                  <a:lnTo>
                    <a:pt x="128" y="26"/>
                  </a:lnTo>
                  <a:lnTo>
                    <a:pt x="130" y="26"/>
                  </a:lnTo>
                  <a:lnTo>
                    <a:pt x="134" y="26"/>
                  </a:lnTo>
                  <a:lnTo>
                    <a:pt x="136" y="26"/>
                  </a:lnTo>
                  <a:lnTo>
                    <a:pt x="136" y="34"/>
                  </a:lnTo>
                  <a:lnTo>
                    <a:pt x="128" y="38"/>
                  </a:lnTo>
                  <a:lnTo>
                    <a:pt x="110" y="58"/>
                  </a:lnTo>
                  <a:lnTo>
                    <a:pt x="92" y="52"/>
                  </a:lnTo>
                  <a:lnTo>
                    <a:pt x="90" y="52"/>
                  </a:lnTo>
                  <a:lnTo>
                    <a:pt x="88" y="52"/>
                  </a:lnTo>
                  <a:lnTo>
                    <a:pt x="84" y="50"/>
                  </a:lnTo>
                  <a:lnTo>
                    <a:pt x="80" y="50"/>
                  </a:lnTo>
                  <a:lnTo>
                    <a:pt x="78" y="50"/>
                  </a:lnTo>
                  <a:lnTo>
                    <a:pt x="78" y="46"/>
                  </a:lnTo>
                  <a:lnTo>
                    <a:pt x="76" y="44"/>
                  </a:lnTo>
                  <a:lnTo>
                    <a:pt x="76" y="42"/>
                  </a:lnTo>
                  <a:lnTo>
                    <a:pt x="74" y="40"/>
                  </a:lnTo>
                  <a:lnTo>
                    <a:pt x="52" y="44"/>
                  </a:lnTo>
                  <a:lnTo>
                    <a:pt x="52" y="52"/>
                  </a:lnTo>
                  <a:lnTo>
                    <a:pt x="60" y="52"/>
                  </a:lnTo>
                  <a:lnTo>
                    <a:pt x="62" y="62"/>
                  </a:lnTo>
                  <a:lnTo>
                    <a:pt x="60" y="60"/>
                  </a:lnTo>
                  <a:lnTo>
                    <a:pt x="58" y="60"/>
                  </a:lnTo>
                  <a:lnTo>
                    <a:pt x="56" y="58"/>
                  </a:lnTo>
                  <a:lnTo>
                    <a:pt x="54" y="58"/>
                  </a:lnTo>
                  <a:lnTo>
                    <a:pt x="52" y="60"/>
                  </a:lnTo>
                  <a:lnTo>
                    <a:pt x="52" y="70"/>
                  </a:lnTo>
                  <a:lnTo>
                    <a:pt x="54" y="70"/>
                  </a:lnTo>
                  <a:lnTo>
                    <a:pt x="54" y="72"/>
                  </a:lnTo>
                  <a:lnTo>
                    <a:pt x="56" y="76"/>
                  </a:lnTo>
                  <a:lnTo>
                    <a:pt x="58" y="80"/>
                  </a:lnTo>
                  <a:lnTo>
                    <a:pt x="60" y="86"/>
                  </a:lnTo>
                  <a:lnTo>
                    <a:pt x="60" y="92"/>
                  </a:lnTo>
                  <a:lnTo>
                    <a:pt x="60" y="96"/>
                  </a:lnTo>
                  <a:lnTo>
                    <a:pt x="52" y="126"/>
                  </a:lnTo>
                  <a:lnTo>
                    <a:pt x="50" y="132"/>
                  </a:lnTo>
                  <a:lnTo>
                    <a:pt x="44" y="132"/>
                  </a:lnTo>
                  <a:lnTo>
                    <a:pt x="42" y="130"/>
                  </a:lnTo>
                  <a:lnTo>
                    <a:pt x="38" y="130"/>
                  </a:lnTo>
                  <a:lnTo>
                    <a:pt x="36" y="132"/>
                  </a:lnTo>
                  <a:lnTo>
                    <a:pt x="34" y="132"/>
                  </a:lnTo>
                  <a:lnTo>
                    <a:pt x="32" y="132"/>
                  </a:lnTo>
                  <a:lnTo>
                    <a:pt x="28" y="134"/>
                  </a:lnTo>
                  <a:lnTo>
                    <a:pt x="22" y="134"/>
                  </a:lnTo>
                  <a:lnTo>
                    <a:pt x="18" y="138"/>
                  </a:lnTo>
                  <a:lnTo>
                    <a:pt x="14" y="142"/>
                  </a:lnTo>
                  <a:lnTo>
                    <a:pt x="10" y="146"/>
                  </a:lnTo>
                  <a:lnTo>
                    <a:pt x="10" y="148"/>
                  </a:lnTo>
                  <a:lnTo>
                    <a:pt x="10" y="152"/>
                  </a:lnTo>
                  <a:lnTo>
                    <a:pt x="8" y="156"/>
                  </a:lnTo>
                  <a:lnTo>
                    <a:pt x="6" y="158"/>
                  </a:lnTo>
                  <a:lnTo>
                    <a:pt x="6" y="160"/>
                  </a:lnTo>
                  <a:lnTo>
                    <a:pt x="4" y="162"/>
                  </a:lnTo>
                  <a:lnTo>
                    <a:pt x="2" y="164"/>
                  </a:lnTo>
                  <a:lnTo>
                    <a:pt x="0" y="168"/>
                  </a:lnTo>
                  <a:lnTo>
                    <a:pt x="0" y="174"/>
                  </a:lnTo>
                  <a:lnTo>
                    <a:pt x="0" y="182"/>
                  </a:lnTo>
                  <a:lnTo>
                    <a:pt x="2" y="188"/>
                  </a:lnTo>
                  <a:lnTo>
                    <a:pt x="2" y="190"/>
                  </a:lnTo>
                  <a:lnTo>
                    <a:pt x="4" y="192"/>
                  </a:lnTo>
                  <a:lnTo>
                    <a:pt x="4" y="194"/>
                  </a:lnTo>
                  <a:lnTo>
                    <a:pt x="6" y="198"/>
                  </a:lnTo>
                  <a:lnTo>
                    <a:pt x="6" y="200"/>
                  </a:lnTo>
                  <a:lnTo>
                    <a:pt x="4" y="200"/>
                  </a:lnTo>
                  <a:lnTo>
                    <a:pt x="6" y="200"/>
                  </a:lnTo>
                  <a:lnTo>
                    <a:pt x="10" y="198"/>
                  </a:lnTo>
                  <a:lnTo>
                    <a:pt x="12" y="198"/>
                  </a:lnTo>
                  <a:lnTo>
                    <a:pt x="14" y="200"/>
                  </a:lnTo>
                  <a:lnTo>
                    <a:pt x="16" y="202"/>
                  </a:lnTo>
                  <a:lnTo>
                    <a:pt x="18" y="204"/>
                  </a:lnTo>
                  <a:lnTo>
                    <a:pt x="22" y="204"/>
                  </a:lnTo>
                  <a:lnTo>
                    <a:pt x="26" y="206"/>
                  </a:lnTo>
                  <a:lnTo>
                    <a:pt x="30" y="206"/>
                  </a:lnTo>
                  <a:lnTo>
                    <a:pt x="34" y="204"/>
                  </a:lnTo>
                  <a:lnTo>
                    <a:pt x="36" y="202"/>
                  </a:lnTo>
                  <a:lnTo>
                    <a:pt x="38" y="200"/>
                  </a:lnTo>
                  <a:lnTo>
                    <a:pt x="42" y="198"/>
                  </a:lnTo>
                  <a:lnTo>
                    <a:pt x="42" y="196"/>
                  </a:lnTo>
                  <a:lnTo>
                    <a:pt x="42" y="222"/>
                  </a:lnTo>
                  <a:lnTo>
                    <a:pt x="42" y="224"/>
                  </a:lnTo>
                  <a:lnTo>
                    <a:pt x="44" y="224"/>
                  </a:lnTo>
                  <a:lnTo>
                    <a:pt x="48" y="226"/>
                  </a:lnTo>
                  <a:lnTo>
                    <a:pt x="50" y="226"/>
                  </a:lnTo>
                  <a:lnTo>
                    <a:pt x="54" y="226"/>
                  </a:lnTo>
                  <a:lnTo>
                    <a:pt x="58" y="226"/>
                  </a:lnTo>
                  <a:lnTo>
                    <a:pt x="64" y="226"/>
                  </a:lnTo>
                  <a:lnTo>
                    <a:pt x="70" y="226"/>
                  </a:lnTo>
                  <a:lnTo>
                    <a:pt x="74" y="224"/>
                  </a:lnTo>
                  <a:lnTo>
                    <a:pt x="78" y="224"/>
                  </a:lnTo>
                  <a:lnTo>
                    <a:pt x="80" y="222"/>
                  </a:lnTo>
                  <a:lnTo>
                    <a:pt x="84" y="218"/>
                  </a:lnTo>
                  <a:lnTo>
                    <a:pt x="86" y="216"/>
                  </a:lnTo>
                  <a:lnTo>
                    <a:pt x="86" y="214"/>
                  </a:lnTo>
                  <a:lnTo>
                    <a:pt x="90" y="212"/>
                  </a:lnTo>
                  <a:lnTo>
                    <a:pt x="94" y="210"/>
                  </a:lnTo>
                  <a:lnTo>
                    <a:pt x="96" y="210"/>
                  </a:lnTo>
                  <a:lnTo>
                    <a:pt x="100" y="212"/>
                  </a:lnTo>
                  <a:lnTo>
                    <a:pt x="102" y="212"/>
                  </a:lnTo>
                  <a:lnTo>
                    <a:pt x="104" y="210"/>
                  </a:lnTo>
                  <a:lnTo>
                    <a:pt x="106" y="208"/>
                  </a:lnTo>
                  <a:lnTo>
                    <a:pt x="108" y="206"/>
                  </a:lnTo>
                  <a:lnTo>
                    <a:pt x="110" y="206"/>
                  </a:lnTo>
                  <a:lnTo>
                    <a:pt x="112" y="206"/>
                  </a:lnTo>
                  <a:lnTo>
                    <a:pt x="112" y="208"/>
                  </a:lnTo>
                  <a:lnTo>
                    <a:pt x="112" y="212"/>
                  </a:lnTo>
                  <a:lnTo>
                    <a:pt x="112" y="216"/>
                  </a:lnTo>
                  <a:lnTo>
                    <a:pt x="112" y="226"/>
                  </a:lnTo>
                  <a:lnTo>
                    <a:pt x="114" y="238"/>
                  </a:lnTo>
                  <a:lnTo>
                    <a:pt x="124" y="248"/>
                  </a:lnTo>
                  <a:lnTo>
                    <a:pt x="136" y="252"/>
                  </a:lnTo>
                  <a:lnTo>
                    <a:pt x="146" y="250"/>
                  </a:lnTo>
                  <a:lnTo>
                    <a:pt x="148" y="252"/>
                  </a:lnTo>
                  <a:lnTo>
                    <a:pt x="148" y="254"/>
                  </a:lnTo>
                  <a:lnTo>
                    <a:pt x="150" y="258"/>
                  </a:lnTo>
                  <a:lnTo>
                    <a:pt x="152" y="262"/>
                  </a:lnTo>
                  <a:lnTo>
                    <a:pt x="156" y="266"/>
                  </a:lnTo>
                  <a:lnTo>
                    <a:pt x="162" y="268"/>
                  </a:lnTo>
                  <a:lnTo>
                    <a:pt x="164" y="268"/>
                  </a:lnTo>
                  <a:lnTo>
                    <a:pt x="166" y="272"/>
                  </a:lnTo>
                  <a:lnTo>
                    <a:pt x="170" y="274"/>
                  </a:lnTo>
                  <a:lnTo>
                    <a:pt x="174" y="278"/>
                  </a:lnTo>
                  <a:lnTo>
                    <a:pt x="178" y="284"/>
                  </a:lnTo>
                  <a:lnTo>
                    <a:pt x="182" y="288"/>
                  </a:lnTo>
                  <a:lnTo>
                    <a:pt x="182" y="294"/>
                  </a:lnTo>
                  <a:lnTo>
                    <a:pt x="206" y="296"/>
                  </a:lnTo>
                  <a:lnTo>
                    <a:pt x="206" y="298"/>
                  </a:lnTo>
                  <a:lnTo>
                    <a:pt x="204" y="300"/>
                  </a:lnTo>
                  <a:lnTo>
                    <a:pt x="204" y="304"/>
                  </a:lnTo>
                  <a:lnTo>
                    <a:pt x="204" y="308"/>
                  </a:lnTo>
                  <a:lnTo>
                    <a:pt x="206" y="310"/>
                  </a:lnTo>
                  <a:lnTo>
                    <a:pt x="208" y="312"/>
                  </a:lnTo>
                  <a:lnTo>
                    <a:pt x="210" y="312"/>
                  </a:lnTo>
                  <a:lnTo>
                    <a:pt x="212" y="314"/>
                  </a:lnTo>
                  <a:lnTo>
                    <a:pt x="214" y="318"/>
                  </a:lnTo>
                  <a:lnTo>
                    <a:pt x="214" y="322"/>
                  </a:lnTo>
                  <a:lnTo>
                    <a:pt x="214" y="326"/>
                  </a:lnTo>
                  <a:lnTo>
                    <a:pt x="214" y="338"/>
                  </a:lnTo>
                  <a:lnTo>
                    <a:pt x="214" y="350"/>
                  </a:lnTo>
                  <a:lnTo>
                    <a:pt x="214" y="362"/>
                  </a:lnTo>
                  <a:lnTo>
                    <a:pt x="210" y="368"/>
                  </a:lnTo>
                  <a:lnTo>
                    <a:pt x="212" y="368"/>
                  </a:lnTo>
                  <a:lnTo>
                    <a:pt x="212" y="370"/>
                  </a:lnTo>
                  <a:lnTo>
                    <a:pt x="214" y="372"/>
                  </a:lnTo>
                  <a:lnTo>
                    <a:pt x="214" y="374"/>
                  </a:lnTo>
                  <a:lnTo>
                    <a:pt x="214" y="380"/>
                  </a:lnTo>
                  <a:lnTo>
                    <a:pt x="216" y="384"/>
                  </a:lnTo>
                  <a:lnTo>
                    <a:pt x="216" y="396"/>
                  </a:lnTo>
                  <a:lnTo>
                    <a:pt x="218" y="408"/>
                  </a:lnTo>
                  <a:lnTo>
                    <a:pt x="218" y="416"/>
                  </a:lnTo>
                  <a:lnTo>
                    <a:pt x="220" y="416"/>
                  </a:lnTo>
                  <a:lnTo>
                    <a:pt x="220" y="418"/>
                  </a:lnTo>
                  <a:lnTo>
                    <a:pt x="222" y="420"/>
                  </a:lnTo>
                  <a:lnTo>
                    <a:pt x="226" y="420"/>
                  </a:lnTo>
                  <a:lnTo>
                    <a:pt x="236" y="424"/>
                  </a:lnTo>
                  <a:lnTo>
                    <a:pt x="238" y="422"/>
                  </a:lnTo>
                  <a:lnTo>
                    <a:pt x="240" y="422"/>
                  </a:lnTo>
                  <a:lnTo>
                    <a:pt x="242" y="422"/>
                  </a:lnTo>
                  <a:lnTo>
                    <a:pt x="244" y="422"/>
                  </a:lnTo>
                  <a:lnTo>
                    <a:pt x="246" y="422"/>
                  </a:lnTo>
                  <a:lnTo>
                    <a:pt x="248" y="424"/>
                  </a:lnTo>
                  <a:lnTo>
                    <a:pt x="250" y="428"/>
                  </a:lnTo>
                  <a:lnTo>
                    <a:pt x="252" y="432"/>
                  </a:lnTo>
                  <a:lnTo>
                    <a:pt x="254" y="436"/>
                  </a:lnTo>
                  <a:lnTo>
                    <a:pt x="256" y="442"/>
                  </a:lnTo>
                  <a:lnTo>
                    <a:pt x="256" y="446"/>
                  </a:lnTo>
                  <a:lnTo>
                    <a:pt x="256" y="448"/>
                  </a:lnTo>
                  <a:lnTo>
                    <a:pt x="260" y="450"/>
                  </a:lnTo>
                  <a:lnTo>
                    <a:pt x="264" y="450"/>
                  </a:lnTo>
                  <a:lnTo>
                    <a:pt x="266" y="452"/>
                  </a:lnTo>
                  <a:lnTo>
                    <a:pt x="268" y="452"/>
                  </a:lnTo>
                  <a:lnTo>
                    <a:pt x="270" y="454"/>
                  </a:lnTo>
                  <a:lnTo>
                    <a:pt x="270" y="458"/>
                  </a:lnTo>
                  <a:lnTo>
                    <a:pt x="270" y="462"/>
                  </a:lnTo>
                  <a:lnTo>
                    <a:pt x="270" y="466"/>
                  </a:lnTo>
                  <a:lnTo>
                    <a:pt x="266" y="472"/>
                  </a:lnTo>
                  <a:lnTo>
                    <a:pt x="264" y="474"/>
                  </a:lnTo>
                  <a:lnTo>
                    <a:pt x="258" y="480"/>
                  </a:lnTo>
                  <a:lnTo>
                    <a:pt x="248" y="488"/>
                  </a:lnTo>
                  <a:lnTo>
                    <a:pt x="240" y="494"/>
                  </a:lnTo>
                  <a:lnTo>
                    <a:pt x="234" y="500"/>
                  </a:lnTo>
                  <a:lnTo>
                    <a:pt x="232" y="500"/>
                  </a:lnTo>
                  <a:lnTo>
                    <a:pt x="230" y="502"/>
                  </a:lnTo>
                  <a:lnTo>
                    <a:pt x="228" y="506"/>
                  </a:lnTo>
                  <a:lnTo>
                    <a:pt x="224" y="510"/>
                  </a:lnTo>
                  <a:lnTo>
                    <a:pt x="220" y="514"/>
                  </a:lnTo>
                  <a:lnTo>
                    <a:pt x="218" y="518"/>
                  </a:lnTo>
                  <a:lnTo>
                    <a:pt x="216" y="522"/>
                  </a:lnTo>
                  <a:lnTo>
                    <a:pt x="216" y="524"/>
                  </a:lnTo>
                  <a:lnTo>
                    <a:pt x="218" y="524"/>
                  </a:lnTo>
                  <a:lnTo>
                    <a:pt x="220" y="522"/>
                  </a:lnTo>
                  <a:lnTo>
                    <a:pt x="224" y="524"/>
                  </a:lnTo>
                  <a:lnTo>
                    <a:pt x="226" y="526"/>
                  </a:lnTo>
                  <a:lnTo>
                    <a:pt x="230" y="530"/>
                  </a:lnTo>
                  <a:lnTo>
                    <a:pt x="240" y="538"/>
                  </a:lnTo>
                  <a:lnTo>
                    <a:pt x="240" y="540"/>
                  </a:lnTo>
                  <a:lnTo>
                    <a:pt x="244" y="540"/>
                  </a:lnTo>
                  <a:lnTo>
                    <a:pt x="248" y="542"/>
                  </a:lnTo>
                  <a:lnTo>
                    <a:pt x="254" y="544"/>
                  </a:lnTo>
                  <a:lnTo>
                    <a:pt x="258" y="546"/>
                  </a:lnTo>
                  <a:lnTo>
                    <a:pt x="262" y="548"/>
                  </a:lnTo>
                  <a:lnTo>
                    <a:pt x="264" y="552"/>
                  </a:lnTo>
                  <a:lnTo>
                    <a:pt x="278" y="568"/>
                  </a:lnTo>
                  <a:lnTo>
                    <a:pt x="282" y="572"/>
                  </a:lnTo>
                  <a:lnTo>
                    <a:pt x="290" y="56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84" name="Freeform 332"/>
            <p:cNvSpPr>
              <a:spLocks/>
            </p:cNvSpPr>
            <p:nvPr/>
          </p:nvSpPr>
          <p:spPr bwMode="gray">
            <a:xfrm>
              <a:off x="4479" y="3354"/>
              <a:ext cx="150" cy="756"/>
            </a:xfrm>
            <a:custGeom>
              <a:avLst/>
              <a:gdLst>
                <a:gd name="T0" fmla="*/ 130 w 150"/>
                <a:gd name="T1" fmla="*/ 742 h 756"/>
                <a:gd name="T2" fmla="*/ 102 w 150"/>
                <a:gd name="T3" fmla="*/ 748 h 756"/>
                <a:gd name="T4" fmla="*/ 92 w 150"/>
                <a:gd name="T5" fmla="*/ 748 h 756"/>
                <a:gd name="T6" fmla="*/ 54 w 150"/>
                <a:gd name="T7" fmla="*/ 716 h 756"/>
                <a:gd name="T8" fmla="*/ 70 w 150"/>
                <a:gd name="T9" fmla="*/ 688 h 756"/>
                <a:gd name="T10" fmla="*/ 58 w 150"/>
                <a:gd name="T11" fmla="*/ 678 h 756"/>
                <a:gd name="T12" fmla="*/ 42 w 150"/>
                <a:gd name="T13" fmla="*/ 678 h 756"/>
                <a:gd name="T14" fmla="*/ 34 w 150"/>
                <a:gd name="T15" fmla="*/ 686 h 756"/>
                <a:gd name="T16" fmla="*/ 0 w 150"/>
                <a:gd name="T17" fmla="*/ 622 h 756"/>
                <a:gd name="T18" fmla="*/ 8 w 150"/>
                <a:gd name="T19" fmla="*/ 540 h 756"/>
                <a:gd name="T20" fmla="*/ 30 w 150"/>
                <a:gd name="T21" fmla="*/ 452 h 756"/>
                <a:gd name="T22" fmla="*/ 28 w 150"/>
                <a:gd name="T23" fmla="*/ 398 h 756"/>
                <a:gd name="T24" fmla="*/ 48 w 150"/>
                <a:gd name="T25" fmla="*/ 368 h 756"/>
                <a:gd name="T26" fmla="*/ 46 w 150"/>
                <a:gd name="T27" fmla="*/ 336 h 756"/>
                <a:gd name="T28" fmla="*/ 38 w 150"/>
                <a:gd name="T29" fmla="*/ 352 h 756"/>
                <a:gd name="T30" fmla="*/ 36 w 150"/>
                <a:gd name="T31" fmla="*/ 372 h 756"/>
                <a:gd name="T32" fmla="*/ 30 w 150"/>
                <a:gd name="T33" fmla="*/ 380 h 756"/>
                <a:gd name="T34" fmla="*/ 50 w 150"/>
                <a:gd name="T35" fmla="*/ 260 h 756"/>
                <a:gd name="T36" fmla="*/ 56 w 150"/>
                <a:gd name="T37" fmla="*/ 214 h 756"/>
                <a:gd name="T38" fmla="*/ 66 w 150"/>
                <a:gd name="T39" fmla="*/ 184 h 756"/>
                <a:gd name="T40" fmla="*/ 66 w 150"/>
                <a:gd name="T41" fmla="*/ 166 h 756"/>
                <a:gd name="T42" fmla="*/ 68 w 150"/>
                <a:gd name="T43" fmla="*/ 150 h 756"/>
                <a:gd name="T44" fmla="*/ 70 w 150"/>
                <a:gd name="T45" fmla="*/ 134 h 756"/>
                <a:gd name="T46" fmla="*/ 68 w 150"/>
                <a:gd name="T47" fmla="*/ 110 h 756"/>
                <a:gd name="T48" fmla="*/ 72 w 150"/>
                <a:gd name="T49" fmla="*/ 88 h 756"/>
                <a:gd name="T50" fmla="*/ 64 w 150"/>
                <a:gd name="T51" fmla="*/ 30 h 756"/>
                <a:gd name="T52" fmla="*/ 46 w 150"/>
                <a:gd name="T53" fmla="*/ 10 h 756"/>
                <a:gd name="T54" fmla="*/ 60 w 150"/>
                <a:gd name="T55" fmla="*/ 6 h 756"/>
                <a:gd name="T56" fmla="*/ 74 w 150"/>
                <a:gd name="T57" fmla="*/ 8 h 756"/>
                <a:gd name="T58" fmla="*/ 100 w 150"/>
                <a:gd name="T59" fmla="*/ 46 h 756"/>
                <a:gd name="T60" fmla="*/ 110 w 150"/>
                <a:gd name="T61" fmla="*/ 106 h 756"/>
                <a:gd name="T62" fmla="*/ 116 w 150"/>
                <a:gd name="T63" fmla="*/ 108 h 756"/>
                <a:gd name="T64" fmla="*/ 118 w 150"/>
                <a:gd name="T65" fmla="*/ 116 h 756"/>
                <a:gd name="T66" fmla="*/ 114 w 150"/>
                <a:gd name="T67" fmla="*/ 126 h 756"/>
                <a:gd name="T68" fmla="*/ 104 w 150"/>
                <a:gd name="T69" fmla="*/ 146 h 756"/>
                <a:gd name="T70" fmla="*/ 88 w 150"/>
                <a:gd name="T71" fmla="*/ 178 h 756"/>
                <a:gd name="T72" fmla="*/ 82 w 150"/>
                <a:gd name="T73" fmla="*/ 214 h 756"/>
                <a:gd name="T74" fmla="*/ 80 w 150"/>
                <a:gd name="T75" fmla="*/ 326 h 756"/>
                <a:gd name="T76" fmla="*/ 68 w 150"/>
                <a:gd name="T77" fmla="*/ 344 h 756"/>
                <a:gd name="T78" fmla="*/ 58 w 150"/>
                <a:gd name="T79" fmla="*/ 370 h 756"/>
                <a:gd name="T80" fmla="*/ 60 w 150"/>
                <a:gd name="T81" fmla="*/ 398 h 756"/>
                <a:gd name="T82" fmla="*/ 56 w 150"/>
                <a:gd name="T83" fmla="*/ 420 h 756"/>
                <a:gd name="T84" fmla="*/ 56 w 150"/>
                <a:gd name="T85" fmla="*/ 458 h 756"/>
                <a:gd name="T86" fmla="*/ 54 w 150"/>
                <a:gd name="T87" fmla="*/ 470 h 756"/>
                <a:gd name="T88" fmla="*/ 58 w 150"/>
                <a:gd name="T89" fmla="*/ 478 h 756"/>
                <a:gd name="T90" fmla="*/ 56 w 150"/>
                <a:gd name="T91" fmla="*/ 516 h 756"/>
                <a:gd name="T92" fmla="*/ 46 w 150"/>
                <a:gd name="T93" fmla="*/ 526 h 756"/>
                <a:gd name="T94" fmla="*/ 38 w 150"/>
                <a:gd name="T95" fmla="*/ 554 h 756"/>
                <a:gd name="T96" fmla="*/ 38 w 150"/>
                <a:gd name="T97" fmla="*/ 618 h 756"/>
                <a:gd name="T98" fmla="*/ 38 w 150"/>
                <a:gd name="T99" fmla="*/ 642 h 756"/>
                <a:gd name="T100" fmla="*/ 90 w 150"/>
                <a:gd name="T101" fmla="*/ 658 h 756"/>
                <a:gd name="T102" fmla="*/ 92 w 150"/>
                <a:gd name="T103" fmla="*/ 676 h 756"/>
                <a:gd name="T104" fmla="*/ 150 w 150"/>
                <a:gd name="T105" fmla="*/ 748 h 75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50"/>
                <a:gd name="T160" fmla="*/ 0 h 756"/>
                <a:gd name="T161" fmla="*/ 150 w 150"/>
                <a:gd name="T162" fmla="*/ 756 h 75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50" h="756">
                  <a:moveTo>
                    <a:pt x="150" y="748"/>
                  </a:moveTo>
                  <a:lnTo>
                    <a:pt x="144" y="752"/>
                  </a:lnTo>
                  <a:lnTo>
                    <a:pt x="136" y="748"/>
                  </a:lnTo>
                  <a:lnTo>
                    <a:pt x="130" y="742"/>
                  </a:lnTo>
                  <a:lnTo>
                    <a:pt x="122" y="744"/>
                  </a:lnTo>
                  <a:lnTo>
                    <a:pt x="112" y="750"/>
                  </a:lnTo>
                  <a:lnTo>
                    <a:pt x="106" y="756"/>
                  </a:lnTo>
                  <a:lnTo>
                    <a:pt x="102" y="748"/>
                  </a:lnTo>
                  <a:lnTo>
                    <a:pt x="104" y="738"/>
                  </a:lnTo>
                  <a:lnTo>
                    <a:pt x="102" y="732"/>
                  </a:lnTo>
                  <a:lnTo>
                    <a:pt x="92" y="736"/>
                  </a:lnTo>
                  <a:lnTo>
                    <a:pt x="92" y="748"/>
                  </a:lnTo>
                  <a:lnTo>
                    <a:pt x="76" y="748"/>
                  </a:lnTo>
                  <a:lnTo>
                    <a:pt x="70" y="728"/>
                  </a:lnTo>
                  <a:lnTo>
                    <a:pt x="54" y="730"/>
                  </a:lnTo>
                  <a:lnTo>
                    <a:pt x="54" y="716"/>
                  </a:lnTo>
                  <a:lnTo>
                    <a:pt x="66" y="712"/>
                  </a:lnTo>
                  <a:lnTo>
                    <a:pt x="72" y="694"/>
                  </a:lnTo>
                  <a:lnTo>
                    <a:pt x="72" y="690"/>
                  </a:lnTo>
                  <a:lnTo>
                    <a:pt x="70" y="688"/>
                  </a:lnTo>
                  <a:lnTo>
                    <a:pt x="66" y="684"/>
                  </a:lnTo>
                  <a:lnTo>
                    <a:pt x="62" y="682"/>
                  </a:lnTo>
                  <a:lnTo>
                    <a:pt x="60" y="680"/>
                  </a:lnTo>
                  <a:lnTo>
                    <a:pt x="58" y="678"/>
                  </a:lnTo>
                  <a:lnTo>
                    <a:pt x="56" y="676"/>
                  </a:lnTo>
                  <a:lnTo>
                    <a:pt x="50" y="676"/>
                  </a:lnTo>
                  <a:lnTo>
                    <a:pt x="46" y="676"/>
                  </a:lnTo>
                  <a:lnTo>
                    <a:pt x="42" y="678"/>
                  </a:lnTo>
                  <a:lnTo>
                    <a:pt x="38" y="680"/>
                  </a:lnTo>
                  <a:lnTo>
                    <a:pt x="36" y="682"/>
                  </a:lnTo>
                  <a:lnTo>
                    <a:pt x="34" y="684"/>
                  </a:lnTo>
                  <a:lnTo>
                    <a:pt x="34" y="686"/>
                  </a:lnTo>
                  <a:lnTo>
                    <a:pt x="2" y="654"/>
                  </a:lnTo>
                  <a:lnTo>
                    <a:pt x="0" y="642"/>
                  </a:lnTo>
                  <a:lnTo>
                    <a:pt x="0" y="622"/>
                  </a:lnTo>
                  <a:lnTo>
                    <a:pt x="0" y="600"/>
                  </a:lnTo>
                  <a:lnTo>
                    <a:pt x="4" y="576"/>
                  </a:lnTo>
                  <a:lnTo>
                    <a:pt x="6" y="554"/>
                  </a:lnTo>
                  <a:lnTo>
                    <a:pt x="8" y="540"/>
                  </a:lnTo>
                  <a:lnTo>
                    <a:pt x="8" y="534"/>
                  </a:lnTo>
                  <a:lnTo>
                    <a:pt x="26" y="510"/>
                  </a:lnTo>
                  <a:lnTo>
                    <a:pt x="30" y="484"/>
                  </a:lnTo>
                  <a:lnTo>
                    <a:pt x="30" y="452"/>
                  </a:lnTo>
                  <a:lnTo>
                    <a:pt x="16" y="432"/>
                  </a:lnTo>
                  <a:lnTo>
                    <a:pt x="34" y="414"/>
                  </a:lnTo>
                  <a:lnTo>
                    <a:pt x="36" y="398"/>
                  </a:lnTo>
                  <a:lnTo>
                    <a:pt x="28" y="398"/>
                  </a:lnTo>
                  <a:lnTo>
                    <a:pt x="32" y="388"/>
                  </a:lnTo>
                  <a:lnTo>
                    <a:pt x="38" y="388"/>
                  </a:lnTo>
                  <a:lnTo>
                    <a:pt x="46" y="384"/>
                  </a:lnTo>
                  <a:lnTo>
                    <a:pt x="48" y="368"/>
                  </a:lnTo>
                  <a:lnTo>
                    <a:pt x="48" y="358"/>
                  </a:lnTo>
                  <a:lnTo>
                    <a:pt x="50" y="348"/>
                  </a:lnTo>
                  <a:lnTo>
                    <a:pt x="54" y="332"/>
                  </a:lnTo>
                  <a:lnTo>
                    <a:pt x="46" y="336"/>
                  </a:lnTo>
                  <a:lnTo>
                    <a:pt x="42" y="344"/>
                  </a:lnTo>
                  <a:lnTo>
                    <a:pt x="40" y="346"/>
                  </a:lnTo>
                  <a:lnTo>
                    <a:pt x="40" y="348"/>
                  </a:lnTo>
                  <a:lnTo>
                    <a:pt x="38" y="352"/>
                  </a:lnTo>
                  <a:lnTo>
                    <a:pt x="38" y="356"/>
                  </a:lnTo>
                  <a:lnTo>
                    <a:pt x="38" y="362"/>
                  </a:lnTo>
                  <a:lnTo>
                    <a:pt x="38" y="368"/>
                  </a:lnTo>
                  <a:lnTo>
                    <a:pt x="36" y="372"/>
                  </a:lnTo>
                  <a:lnTo>
                    <a:pt x="34" y="376"/>
                  </a:lnTo>
                  <a:lnTo>
                    <a:pt x="32" y="378"/>
                  </a:lnTo>
                  <a:lnTo>
                    <a:pt x="30" y="378"/>
                  </a:lnTo>
                  <a:lnTo>
                    <a:pt x="30" y="380"/>
                  </a:lnTo>
                  <a:lnTo>
                    <a:pt x="28" y="352"/>
                  </a:lnTo>
                  <a:lnTo>
                    <a:pt x="40" y="314"/>
                  </a:lnTo>
                  <a:lnTo>
                    <a:pt x="46" y="282"/>
                  </a:lnTo>
                  <a:lnTo>
                    <a:pt x="50" y="260"/>
                  </a:lnTo>
                  <a:lnTo>
                    <a:pt x="50" y="244"/>
                  </a:lnTo>
                  <a:lnTo>
                    <a:pt x="50" y="240"/>
                  </a:lnTo>
                  <a:lnTo>
                    <a:pt x="50" y="228"/>
                  </a:lnTo>
                  <a:lnTo>
                    <a:pt x="56" y="214"/>
                  </a:lnTo>
                  <a:lnTo>
                    <a:pt x="60" y="200"/>
                  </a:lnTo>
                  <a:lnTo>
                    <a:pt x="64" y="190"/>
                  </a:lnTo>
                  <a:lnTo>
                    <a:pt x="66" y="186"/>
                  </a:lnTo>
                  <a:lnTo>
                    <a:pt x="66" y="184"/>
                  </a:lnTo>
                  <a:lnTo>
                    <a:pt x="66" y="182"/>
                  </a:lnTo>
                  <a:lnTo>
                    <a:pt x="66" y="176"/>
                  </a:lnTo>
                  <a:lnTo>
                    <a:pt x="66" y="172"/>
                  </a:lnTo>
                  <a:lnTo>
                    <a:pt x="66" y="166"/>
                  </a:lnTo>
                  <a:lnTo>
                    <a:pt x="66" y="164"/>
                  </a:lnTo>
                  <a:lnTo>
                    <a:pt x="68" y="160"/>
                  </a:lnTo>
                  <a:lnTo>
                    <a:pt x="68" y="154"/>
                  </a:lnTo>
                  <a:lnTo>
                    <a:pt x="68" y="150"/>
                  </a:lnTo>
                  <a:lnTo>
                    <a:pt x="70" y="146"/>
                  </a:lnTo>
                  <a:lnTo>
                    <a:pt x="70" y="142"/>
                  </a:lnTo>
                  <a:lnTo>
                    <a:pt x="70" y="140"/>
                  </a:lnTo>
                  <a:lnTo>
                    <a:pt x="70" y="134"/>
                  </a:lnTo>
                  <a:lnTo>
                    <a:pt x="70" y="128"/>
                  </a:lnTo>
                  <a:lnTo>
                    <a:pt x="70" y="122"/>
                  </a:lnTo>
                  <a:lnTo>
                    <a:pt x="70" y="116"/>
                  </a:lnTo>
                  <a:lnTo>
                    <a:pt x="68" y="110"/>
                  </a:lnTo>
                  <a:lnTo>
                    <a:pt x="70" y="106"/>
                  </a:lnTo>
                  <a:lnTo>
                    <a:pt x="70" y="100"/>
                  </a:lnTo>
                  <a:lnTo>
                    <a:pt x="72" y="96"/>
                  </a:lnTo>
                  <a:lnTo>
                    <a:pt x="72" y="88"/>
                  </a:lnTo>
                  <a:lnTo>
                    <a:pt x="74" y="74"/>
                  </a:lnTo>
                  <a:lnTo>
                    <a:pt x="72" y="56"/>
                  </a:lnTo>
                  <a:lnTo>
                    <a:pt x="68" y="36"/>
                  </a:lnTo>
                  <a:lnTo>
                    <a:pt x="64" y="30"/>
                  </a:lnTo>
                  <a:lnTo>
                    <a:pt x="60" y="22"/>
                  </a:lnTo>
                  <a:lnTo>
                    <a:pt x="54" y="16"/>
                  </a:lnTo>
                  <a:lnTo>
                    <a:pt x="48" y="12"/>
                  </a:lnTo>
                  <a:lnTo>
                    <a:pt x="46" y="10"/>
                  </a:lnTo>
                  <a:lnTo>
                    <a:pt x="50" y="8"/>
                  </a:lnTo>
                  <a:lnTo>
                    <a:pt x="54" y="8"/>
                  </a:lnTo>
                  <a:lnTo>
                    <a:pt x="60" y="6"/>
                  </a:lnTo>
                  <a:lnTo>
                    <a:pt x="66" y="2"/>
                  </a:lnTo>
                  <a:lnTo>
                    <a:pt x="72" y="0"/>
                  </a:lnTo>
                  <a:lnTo>
                    <a:pt x="72" y="2"/>
                  </a:lnTo>
                  <a:lnTo>
                    <a:pt x="74" y="8"/>
                  </a:lnTo>
                  <a:lnTo>
                    <a:pt x="80" y="18"/>
                  </a:lnTo>
                  <a:lnTo>
                    <a:pt x="90" y="34"/>
                  </a:lnTo>
                  <a:lnTo>
                    <a:pt x="98" y="46"/>
                  </a:lnTo>
                  <a:lnTo>
                    <a:pt x="100" y="46"/>
                  </a:lnTo>
                  <a:lnTo>
                    <a:pt x="100" y="48"/>
                  </a:lnTo>
                  <a:lnTo>
                    <a:pt x="102" y="52"/>
                  </a:lnTo>
                  <a:lnTo>
                    <a:pt x="102" y="60"/>
                  </a:lnTo>
                  <a:lnTo>
                    <a:pt x="110" y="106"/>
                  </a:lnTo>
                  <a:lnTo>
                    <a:pt x="112" y="106"/>
                  </a:lnTo>
                  <a:lnTo>
                    <a:pt x="114" y="108"/>
                  </a:lnTo>
                  <a:lnTo>
                    <a:pt x="116" y="108"/>
                  </a:lnTo>
                  <a:lnTo>
                    <a:pt x="118" y="106"/>
                  </a:lnTo>
                  <a:lnTo>
                    <a:pt x="118" y="108"/>
                  </a:lnTo>
                  <a:lnTo>
                    <a:pt x="118" y="110"/>
                  </a:lnTo>
                  <a:lnTo>
                    <a:pt x="118" y="116"/>
                  </a:lnTo>
                  <a:lnTo>
                    <a:pt x="118" y="120"/>
                  </a:lnTo>
                  <a:lnTo>
                    <a:pt x="118" y="124"/>
                  </a:lnTo>
                  <a:lnTo>
                    <a:pt x="116" y="124"/>
                  </a:lnTo>
                  <a:lnTo>
                    <a:pt x="114" y="126"/>
                  </a:lnTo>
                  <a:lnTo>
                    <a:pt x="112" y="128"/>
                  </a:lnTo>
                  <a:lnTo>
                    <a:pt x="108" y="132"/>
                  </a:lnTo>
                  <a:lnTo>
                    <a:pt x="106" y="138"/>
                  </a:lnTo>
                  <a:lnTo>
                    <a:pt x="104" y="146"/>
                  </a:lnTo>
                  <a:lnTo>
                    <a:pt x="102" y="150"/>
                  </a:lnTo>
                  <a:lnTo>
                    <a:pt x="98" y="158"/>
                  </a:lnTo>
                  <a:lnTo>
                    <a:pt x="92" y="168"/>
                  </a:lnTo>
                  <a:lnTo>
                    <a:pt x="88" y="178"/>
                  </a:lnTo>
                  <a:lnTo>
                    <a:pt x="86" y="186"/>
                  </a:lnTo>
                  <a:lnTo>
                    <a:pt x="84" y="192"/>
                  </a:lnTo>
                  <a:lnTo>
                    <a:pt x="84" y="200"/>
                  </a:lnTo>
                  <a:lnTo>
                    <a:pt x="82" y="214"/>
                  </a:lnTo>
                  <a:lnTo>
                    <a:pt x="84" y="232"/>
                  </a:lnTo>
                  <a:lnTo>
                    <a:pt x="82" y="322"/>
                  </a:lnTo>
                  <a:lnTo>
                    <a:pt x="82" y="324"/>
                  </a:lnTo>
                  <a:lnTo>
                    <a:pt x="80" y="326"/>
                  </a:lnTo>
                  <a:lnTo>
                    <a:pt x="76" y="330"/>
                  </a:lnTo>
                  <a:lnTo>
                    <a:pt x="74" y="334"/>
                  </a:lnTo>
                  <a:lnTo>
                    <a:pt x="70" y="338"/>
                  </a:lnTo>
                  <a:lnTo>
                    <a:pt x="68" y="344"/>
                  </a:lnTo>
                  <a:lnTo>
                    <a:pt x="66" y="348"/>
                  </a:lnTo>
                  <a:lnTo>
                    <a:pt x="64" y="350"/>
                  </a:lnTo>
                  <a:lnTo>
                    <a:pt x="60" y="368"/>
                  </a:lnTo>
                  <a:lnTo>
                    <a:pt x="58" y="370"/>
                  </a:lnTo>
                  <a:lnTo>
                    <a:pt x="58" y="372"/>
                  </a:lnTo>
                  <a:lnTo>
                    <a:pt x="60" y="380"/>
                  </a:lnTo>
                  <a:lnTo>
                    <a:pt x="58" y="390"/>
                  </a:lnTo>
                  <a:lnTo>
                    <a:pt x="60" y="398"/>
                  </a:lnTo>
                  <a:lnTo>
                    <a:pt x="58" y="410"/>
                  </a:lnTo>
                  <a:lnTo>
                    <a:pt x="54" y="412"/>
                  </a:lnTo>
                  <a:lnTo>
                    <a:pt x="54" y="420"/>
                  </a:lnTo>
                  <a:lnTo>
                    <a:pt x="56" y="420"/>
                  </a:lnTo>
                  <a:lnTo>
                    <a:pt x="56" y="424"/>
                  </a:lnTo>
                  <a:lnTo>
                    <a:pt x="56" y="436"/>
                  </a:lnTo>
                  <a:lnTo>
                    <a:pt x="56" y="448"/>
                  </a:lnTo>
                  <a:lnTo>
                    <a:pt x="56" y="458"/>
                  </a:lnTo>
                  <a:lnTo>
                    <a:pt x="56" y="462"/>
                  </a:lnTo>
                  <a:lnTo>
                    <a:pt x="54" y="466"/>
                  </a:lnTo>
                  <a:lnTo>
                    <a:pt x="54" y="468"/>
                  </a:lnTo>
                  <a:lnTo>
                    <a:pt x="54" y="470"/>
                  </a:lnTo>
                  <a:lnTo>
                    <a:pt x="54" y="472"/>
                  </a:lnTo>
                  <a:lnTo>
                    <a:pt x="56" y="474"/>
                  </a:lnTo>
                  <a:lnTo>
                    <a:pt x="56" y="476"/>
                  </a:lnTo>
                  <a:lnTo>
                    <a:pt x="58" y="478"/>
                  </a:lnTo>
                  <a:lnTo>
                    <a:pt x="58" y="484"/>
                  </a:lnTo>
                  <a:lnTo>
                    <a:pt x="58" y="496"/>
                  </a:lnTo>
                  <a:lnTo>
                    <a:pt x="58" y="508"/>
                  </a:lnTo>
                  <a:lnTo>
                    <a:pt x="56" y="516"/>
                  </a:lnTo>
                  <a:lnTo>
                    <a:pt x="56" y="518"/>
                  </a:lnTo>
                  <a:lnTo>
                    <a:pt x="52" y="520"/>
                  </a:lnTo>
                  <a:lnTo>
                    <a:pt x="50" y="522"/>
                  </a:lnTo>
                  <a:lnTo>
                    <a:pt x="46" y="526"/>
                  </a:lnTo>
                  <a:lnTo>
                    <a:pt x="42" y="530"/>
                  </a:lnTo>
                  <a:lnTo>
                    <a:pt x="40" y="534"/>
                  </a:lnTo>
                  <a:lnTo>
                    <a:pt x="38" y="540"/>
                  </a:lnTo>
                  <a:lnTo>
                    <a:pt x="38" y="554"/>
                  </a:lnTo>
                  <a:lnTo>
                    <a:pt x="38" y="574"/>
                  </a:lnTo>
                  <a:lnTo>
                    <a:pt x="38" y="594"/>
                  </a:lnTo>
                  <a:lnTo>
                    <a:pt x="38" y="612"/>
                  </a:lnTo>
                  <a:lnTo>
                    <a:pt x="38" y="618"/>
                  </a:lnTo>
                  <a:lnTo>
                    <a:pt x="36" y="620"/>
                  </a:lnTo>
                  <a:lnTo>
                    <a:pt x="36" y="624"/>
                  </a:lnTo>
                  <a:lnTo>
                    <a:pt x="38" y="630"/>
                  </a:lnTo>
                  <a:lnTo>
                    <a:pt x="38" y="642"/>
                  </a:lnTo>
                  <a:lnTo>
                    <a:pt x="50" y="656"/>
                  </a:lnTo>
                  <a:lnTo>
                    <a:pt x="88" y="656"/>
                  </a:lnTo>
                  <a:lnTo>
                    <a:pt x="90" y="656"/>
                  </a:lnTo>
                  <a:lnTo>
                    <a:pt x="90" y="658"/>
                  </a:lnTo>
                  <a:lnTo>
                    <a:pt x="90" y="660"/>
                  </a:lnTo>
                  <a:lnTo>
                    <a:pt x="90" y="662"/>
                  </a:lnTo>
                  <a:lnTo>
                    <a:pt x="90" y="668"/>
                  </a:lnTo>
                  <a:lnTo>
                    <a:pt x="92" y="676"/>
                  </a:lnTo>
                  <a:lnTo>
                    <a:pt x="92" y="700"/>
                  </a:lnTo>
                  <a:lnTo>
                    <a:pt x="96" y="726"/>
                  </a:lnTo>
                  <a:lnTo>
                    <a:pt x="136" y="728"/>
                  </a:lnTo>
                  <a:lnTo>
                    <a:pt x="150" y="74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85" name="Freeform 333"/>
            <p:cNvSpPr>
              <a:spLocks/>
            </p:cNvSpPr>
            <p:nvPr/>
          </p:nvSpPr>
          <p:spPr bwMode="gray">
            <a:xfrm>
              <a:off x="4659" y="3404"/>
              <a:ext cx="110" cy="126"/>
            </a:xfrm>
            <a:custGeom>
              <a:avLst/>
              <a:gdLst>
                <a:gd name="T0" fmla="*/ 110 w 110"/>
                <a:gd name="T1" fmla="*/ 94 h 126"/>
                <a:gd name="T2" fmla="*/ 108 w 110"/>
                <a:gd name="T3" fmla="*/ 84 h 126"/>
                <a:gd name="T4" fmla="*/ 104 w 110"/>
                <a:gd name="T5" fmla="*/ 76 h 126"/>
                <a:gd name="T6" fmla="*/ 102 w 110"/>
                <a:gd name="T7" fmla="*/ 72 h 126"/>
                <a:gd name="T8" fmla="*/ 98 w 110"/>
                <a:gd name="T9" fmla="*/ 70 h 126"/>
                <a:gd name="T10" fmla="*/ 92 w 110"/>
                <a:gd name="T11" fmla="*/ 70 h 126"/>
                <a:gd name="T12" fmla="*/ 90 w 110"/>
                <a:gd name="T13" fmla="*/ 72 h 126"/>
                <a:gd name="T14" fmla="*/ 76 w 110"/>
                <a:gd name="T15" fmla="*/ 68 h 126"/>
                <a:gd name="T16" fmla="*/ 72 w 110"/>
                <a:gd name="T17" fmla="*/ 64 h 126"/>
                <a:gd name="T18" fmla="*/ 72 w 110"/>
                <a:gd name="T19" fmla="*/ 54 h 126"/>
                <a:gd name="T20" fmla="*/ 68 w 110"/>
                <a:gd name="T21" fmla="*/ 32 h 126"/>
                <a:gd name="T22" fmla="*/ 68 w 110"/>
                <a:gd name="T23" fmla="*/ 24 h 126"/>
                <a:gd name="T24" fmla="*/ 68 w 110"/>
                <a:gd name="T25" fmla="*/ 18 h 126"/>
                <a:gd name="T26" fmla="*/ 68 w 110"/>
                <a:gd name="T27" fmla="*/ 18 h 126"/>
                <a:gd name="T28" fmla="*/ 64 w 110"/>
                <a:gd name="T29" fmla="*/ 16 h 126"/>
                <a:gd name="T30" fmla="*/ 56 w 110"/>
                <a:gd name="T31" fmla="*/ 8 h 126"/>
                <a:gd name="T32" fmla="*/ 46 w 110"/>
                <a:gd name="T33" fmla="*/ 2 h 126"/>
                <a:gd name="T34" fmla="*/ 36 w 110"/>
                <a:gd name="T35" fmla="*/ 0 h 126"/>
                <a:gd name="T36" fmla="*/ 30 w 110"/>
                <a:gd name="T37" fmla="*/ 4 h 126"/>
                <a:gd name="T38" fmla="*/ 18 w 110"/>
                <a:gd name="T39" fmla="*/ 10 h 126"/>
                <a:gd name="T40" fmla="*/ 8 w 110"/>
                <a:gd name="T41" fmla="*/ 24 h 126"/>
                <a:gd name="T42" fmla="*/ 6 w 110"/>
                <a:gd name="T43" fmla="*/ 28 h 126"/>
                <a:gd name="T44" fmla="*/ 2 w 110"/>
                <a:gd name="T45" fmla="*/ 38 h 126"/>
                <a:gd name="T46" fmla="*/ 0 w 110"/>
                <a:gd name="T47" fmla="*/ 52 h 126"/>
                <a:gd name="T48" fmla="*/ 2 w 110"/>
                <a:gd name="T49" fmla="*/ 56 h 126"/>
                <a:gd name="T50" fmla="*/ 10 w 110"/>
                <a:gd name="T51" fmla="*/ 60 h 126"/>
                <a:gd name="T52" fmla="*/ 32 w 110"/>
                <a:gd name="T53" fmla="*/ 72 h 126"/>
                <a:gd name="T54" fmla="*/ 50 w 110"/>
                <a:gd name="T55" fmla="*/ 126 h 126"/>
                <a:gd name="T56" fmla="*/ 102 w 110"/>
                <a:gd name="T57" fmla="*/ 124 h 126"/>
                <a:gd name="T58" fmla="*/ 104 w 110"/>
                <a:gd name="T59" fmla="*/ 116 h 126"/>
                <a:gd name="T60" fmla="*/ 106 w 110"/>
                <a:gd name="T61" fmla="*/ 110 h 126"/>
                <a:gd name="T62" fmla="*/ 106 w 110"/>
                <a:gd name="T63" fmla="*/ 104 h 126"/>
                <a:gd name="T64" fmla="*/ 108 w 110"/>
                <a:gd name="T65" fmla="*/ 96 h 12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110"/>
                <a:gd name="T100" fmla="*/ 0 h 126"/>
                <a:gd name="T101" fmla="*/ 110 w 110"/>
                <a:gd name="T102" fmla="*/ 126 h 12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110" h="126">
                  <a:moveTo>
                    <a:pt x="108" y="96"/>
                  </a:moveTo>
                  <a:lnTo>
                    <a:pt x="110" y="94"/>
                  </a:lnTo>
                  <a:lnTo>
                    <a:pt x="108" y="90"/>
                  </a:lnTo>
                  <a:lnTo>
                    <a:pt x="108" y="84"/>
                  </a:lnTo>
                  <a:lnTo>
                    <a:pt x="106" y="80"/>
                  </a:lnTo>
                  <a:lnTo>
                    <a:pt x="104" y="76"/>
                  </a:lnTo>
                  <a:lnTo>
                    <a:pt x="102" y="72"/>
                  </a:lnTo>
                  <a:lnTo>
                    <a:pt x="100" y="70"/>
                  </a:lnTo>
                  <a:lnTo>
                    <a:pt x="98" y="70"/>
                  </a:lnTo>
                  <a:lnTo>
                    <a:pt x="94" y="70"/>
                  </a:lnTo>
                  <a:lnTo>
                    <a:pt x="92" y="70"/>
                  </a:lnTo>
                  <a:lnTo>
                    <a:pt x="90" y="70"/>
                  </a:lnTo>
                  <a:lnTo>
                    <a:pt x="90" y="72"/>
                  </a:lnTo>
                  <a:lnTo>
                    <a:pt x="78" y="68"/>
                  </a:lnTo>
                  <a:lnTo>
                    <a:pt x="76" y="68"/>
                  </a:lnTo>
                  <a:lnTo>
                    <a:pt x="74" y="66"/>
                  </a:lnTo>
                  <a:lnTo>
                    <a:pt x="72" y="64"/>
                  </a:lnTo>
                  <a:lnTo>
                    <a:pt x="72" y="54"/>
                  </a:lnTo>
                  <a:lnTo>
                    <a:pt x="70" y="42"/>
                  </a:lnTo>
                  <a:lnTo>
                    <a:pt x="68" y="32"/>
                  </a:lnTo>
                  <a:lnTo>
                    <a:pt x="68" y="28"/>
                  </a:lnTo>
                  <a:lnTo>
                    <a:pt x="68" y="24"/>
                  </a:lnTo>
                  <a:lnTo>
                    <a:pt x="68" y="20"/>
                  </a:lnTo>
                  <a:lnTo>
                    <a:pt x="68" y="18"/>
                  </a:lnTo>
                  <a:lnTo>
                    <a:pt x="66" y="18"/>
                  </a:lnTo>
                  <a:lnTo>
                    <a:pt x="64" y="16"/>
                  </a:lnTo>
                  <a:lnTo>
                    <a:pt x="60" y="12"/>
                  </a:lnTo>
                  <a:lnTo>
                    <a:pt x="56" y="8"/>
                  </a:lnTo>
                  <a:lnTo>
                    <a:pt x="52" y="6"/>
                  </a:lnTo>
                  <a:lnTo>
                    <a:pt x="46" y="2"/>
                  </a:lnTo>
                  <a:lnTo>
                    <a:pt x="42" y="2"/>
                  </a:lnTo>
                  <a:lnTo>
                    <a:pt x="36" y="0"/>
                  </a:lnTo>
                  <a:lnTo>
                    <a:pt x="34" y="2"/>
                  </a:lnTo>
                  <a:lnTo>
                    <a:pt x="30" y="4"/>
                  </a:lnTo>
                  <a:lnTo>
                    <a:pt x="24" y="6"/>
                  </a:lnTo>
                  <a:lnTo>
                    <a:pt x="18" y="10"/>
                  </a:lnTo>
                  <a:lnTo>
                    <a:pt x="12" y="16"/>
                  </a:lnTo>
                  <a:lnTo>
                    <a:pt x="8" y="24"/>
                  </a:lnTo>
                  <a:lnTo>
                    <a:pt x="6" y="24"/>
                  </a:lnTo>
                  <a:lnTo>
                    <a:pt x="6" y="28"/>
                  </a:lnTo>
                  <a:lnTo>
                    <a:pt x="4" y="32"/>
                  </a:lnTo>
                  <a:lnTo>
                    <a:pt x="2" y="38"/>
                  </a:lnTo>
                  <a:lnTo>
                    <a:pt x="0" y="46"/>
                  </a:lnTo>
                  <a:lnTo>
                    <a:pt x="0" y="52"/>
                  </a:lnTo>
                  <a:lnTo>
                    <a:pt x="0" y="54"/>
                  </a:lnTo>
                  <a:lnTo>
                    <a:pt x="2" y="56"/>
                  </a:lnTo>
                  <a:lnTo>
                    <a:pt x="6" y="58"/>
                  </a:lnTo>
                  <a:lnTo>
                    <a:pt x="10" y="60"/>
                  </a:lnTo>
                  <a:lnTo>
                    <a:pt x="26" y="66"/>
                  </a:lnTo>
                  <a:lnTo>
                    <a:pt x="32" y="72"/>
                  </a:lnTo>
                  <a:lnTo>
                    <a:pt x="66" y="90"/>
                  </a:lnTo>
                  <a:lnTo>
                    <a:pt x="50" y="126"/>
                  </a:lnTo>
                  <a:lnTo>
                    <a:pt x="102" y="126"/>
                  </a:lnTo>
                  <a:lnTo>
                    <a:pt x="102" y="124"/>
                  </a:lnTo>
                  <a:lnTo>
                    <a:pt x="102" y="120"/>
                  </a:lnTo>
                  <a:lnTo>
                    <a:pt x="104" y="116"/>
                  </a:lnTo>
                  <a:lnTo>
                    <a:pt x="106" y="112"/>
                  </a:lnTo>
                  <a:lnTo>
                    <a:pt x="106" y="110"/>
                  </a:lnTo>
                  <a:lnTo>
                    <a:pt x="106" y="108"/>
                  </a:lnTo>
                  <a:lnTo>
                    <a:pt x="106" y="104"/>
                  </a:lnTo>
                  <a:lnTo>
                    <a:pt x="108" y="98"/>
                  </a:lnTo>
                  <a:lnTo>
                    <a:pt x="108" y="9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86" name="Freeform 334"/>
            <p:cNvSpPr>
              <a:spLocks/>
            </p:cNvSpPr>
            <p:nvPr/>
          </p:nvSpPr>
          <p:spPr bwMode="gray">
            <a:xfrm>
              <a:off x="4335" y="2928"/>
              <a:ext cx="52" cy="70"/>
            </a:xfrm>
            <a:custGeom>
              <a:avLst/>
              <a:gdLst>
                <a:gd name="T0" fmla="*/ 50 w 52"/>
                <a:gd name="T1" fmla="*/ 64 h 70"/>
                <a:gd name="T2" fmla="*/ 46 w 52"/>
                <a:gd name="T3" fmla="*/ 60 h 70"/>
                <a:gd name="T4" fmla="*/ 44 w 52"/>
                <a:gd name="T5" fmla="*/ 54 h 70"/>
                <a:gd name="T6" fmla="*/ 46 w 52"/>
                <a:gd name="T7" fmla="*/ 46 h 70"/>
                <a:gd name="T8" fmla="*/ 48 w 52"/>
                <a:gd name="T9" fmla="*/ 42 h 70"/>
                <a:gd name="T10" fmla="*/ 48 w 52"/>
                <a:gd name="T11" fmla="*/ 36 h 70"/>
                <a:gd name="T12" fmla="*/ 48 w 52"/>
                <a:gd name="T13" fmla="*/ 32 h 70"/>
                <a:gd name="T14" fmla="*/ 50 w 52"/>
                <a:gd name="T15" fmla="*/ 20 h 70"/>
                <a:gd name="T16" fmla="*/ 52 w 52"/>
                <a:gd name="T17" fmla="*/ 10 h 70"/>
                <a:gd name="T18" fmla="*/ 52 w 52"/>
                <a:gd name="T19" fmla="*/ 6 h 70"/>
                <a:gd name="T20" fmla="*/ 52 w 52"/>
                <a:gd name="T21" fmla="*/ 0 h 70"/>
                <a:gd name="T22" fmla="*/ 48 w 52"/>
                <a:gd name="T23" fmla="*/ 0 h 70"/>
                <a:gd name="T24" fmla="*/ 44 w 52"/>
                <a:gd name="T25" fmla="*/ 0 h 70"/>
                <a:gd name="T26" fmla="*/ 40 w 52"/>
                <a:gd name="T27" fmla="*/ 2 h 70"/>
                <a:gd name="T28" fmla="*/ 36 w 52"/>
                <a:gd name="T29" fmla="*/ 0 h 70"/>
                <a:gd name="T30" fmla="*/ 34 w 52"/>
                <a:gd name="T31" fmla="*/ 2 h 70"/>
                <a:gd name="T32" fmla="*/ 30 w 52"/>
                <a:gd name="T33" fmla="*/ 10 h 70"/>
                <a:gd name="T34" fmla="*/ 28 w 52"/>
                <a:gd name="T35" fmla="*/ 14 h 70"/>
                <a:gd name="T36" fmla="*/ 24 w 52"/>
                <a:gd name="T37" fmla="*/ 20 h 70"/>
                <a:gd name="T38" fmla="*/ 20 w 52"/>
                <a:gd name="T39" fmla="*/ 22 h 70"/>
                <a:gd name="T40" fmla="*/ 16 w 52"/>
                <a:gd name="T41" fmla="*/ 24 h 70"/>
                <a:gd name="T42" fmla="*/ 14 w 52"/>
                <a:gd name="T43" fmla="*/ 28 h 70"/>
                <a:gd name="T44" fmla="*/ 14 w 52"/>
                <a:gd name="T45" fmla="*/ 32 h 70"/>
                <a:gd name="T46" fmla="*/ 10 w 52"/>
                <a:gd name="T47" fmla="*/ 36 h 70"/>
                <a:gd name="T48" fmla="*/ 8 w 52"/>
                <a:gd name="T49" fmla="*/ 38 h 70"/>
                <a:gd name="T50" fmla="*/ 6 w 52"/>
                <a:gd name="T51" fmla="*/ 40 h 70"/>
                <a:gd name="T52" fmla="*/ 6 w 52"/>
                <a:gd name="T53" fmla="*/ 42 h 70"/>
                <a:gd name="T54" fmla="*/ 4 w 52"/>
                <a:gd name="T55" fmla="*/ 44 h 70"/>
                <a:gd name="T56" fmla="*/ 2 w 52"/>
                <a:gd name="T57" fmla="*/ 44 h 70"/>
                <a:gd name="T58" fmla="*/ 0 w 52"/>
                <a:gd name="T59" fmla="*/ 42 h 70"/>
                <a:gd name="T60" fmla="*/ 0 w 52"/>
                <a:gd name="T61" fmla="*/ 44 h 70"/>
                <a:gd name="T62" fmla="*/ 8 w 52"/>
                <a:gd name="T63" fmla="*/ 52 h 70"/>
                <a:gd name="T64" fmla="*/ 12 w 52"/>
                <a:gd name="T65" fmla="*/ 60 h 70"/>
                <a:gd name="T66" fmla="*/ 16 w 52"/>
                <a:gd name="T67" fmla="*/ 64 h 70"/>
                <a:gd name="T68" fmla="*/ 20 w 52"/>
                <a:gd name="T69" fmla="*/ 62 h 70"/>
                <a:gd name="T70" fmla="*/ 26 w 52"/>
                <a:gd name="T71" fmla="*/ 66 h 70"/>
                <a:gd name="T72" fmla="*/ 30 w 52"/>
                <a:gd name="T73" fmla="*/ 66 h 70"/>
                <a:gd name="T74" fmla="*/ 36 w 52"/>
                <a:gd name="T75" fmla="*/ 66 h 70"/>
                <a:gd name="T76" fmla="*/ 40 w 52"/>
                <a:gd name="T77" fmla="*/ 66 h 70"/>
                <a:gd name="T78" fmla="*/ 44 w 52"/>
                <a:gd name="T79" fmla="*/ 68 h 70"/>
                <a:gd name="T80" fmla="*/ 48 w 52"/>
                <a:gd name="T81" fmla="*/ 70 h 70"/>
                <a:gd name="T82" fmla="*/ 50 w 52"/>
                <a:gd name="T83" fmla="*/ 70 h 70"/>
                <a:gd name="T84" fmla="*/ 52 w 52"/>
                <a:gd name="T85" fmla="*/ 70 h 7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52"/>
                <a:gd name="T130" fmla="*/ 0 h 70"/>
                <a:gd name="T131" fmla="*/ 52 w 52"/>
                <a:gd name="T132" fmla="*/ 70 h 7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52" h="70">
                  <a:moveTo>
                    <a:pt x="52" y="70"/>
                  </a:moveTo>
                  <a:lnTo>
                    <a:pt x="50" y="64"/>
                  </a:lnTo>
                  <a:lnTo>
                    <a:pt x="46" y="60"/>
                  </a:lnTo>
                  <a:lnTo>
                    <a:pt x="44" y="58"/>
                  </a:lnTo>
                  <a:lnTo>
                    <a:pt x="44" y="54"/>
                  </a:lnTo>
                  <a:lnTo>
                    <a:pt x="44" y="50"/>
                  </a:lnTo>
                  <a:lnTo>
                    <a:pt x="46" y="46"/>
                  </a:lnTo>
                  <a:lnTo>
                    <a:pt x="48" y="42"/>
                  </a:lnTo>
                  <a:lnTo>
                    <a:pt x="48" y="40"/>
                  </a:lnTo>
                  <a:lnTo>
                    <a:pt x="48" y="36"/>
                  </a:lnTo>
                  <a:lnTo>
                    <a:pt x="48" y="34"/>
                  </a:lnTo>
                  <a:lnTo>
                    <a:pt x="48" y="32"/>
                  </a:lnTo>
                  <a:lnTo>
                    <a:pt x="48" y="26"/>
                  </a:lnTo>
                  <a:lnTo>
                    <a:pt x="50" y="20"/>
                  </a:lnTo>
                  <a:lnTo>
                    <a:pt x="50" y="14"/>
                  </a:lnTo>
                  <a:lnTo>
                    <a:pt x="52" y="10"/>
                  </a:lnTo>
                  <a:lnTo>
                    <a:pt x="52" y="8"/>
                  </a:lnTo>
                  <a:lnTo>
                    <a:pt x="52" y="6"/>
                  </a:lnTo>
                  <a:lnTo>
                    <a:pt x="52" y="2"/>
                  </a:lnTo>
                  <a:lnTo>
                    <a:pt x="52" y="0"/>
                  </a:lnTo>
                  <a:lnTo>
                    <a:pt x="50" y="0"/>
                  </a:lnTo>
                  <a:lnTo>
                    <a:pt x="48" y="0"/>
                  </a:lnTo>
                  <a:lnTo>
                    <a:pt x="46" y="0"/>
                  </a:lnTo>
                  <a:lnTo>
                    <a:pt x="44" y="0"/>
                  </a:lnTo>
                  <a:lnTo>
                    <a:pt x="42" y="0"/>
                  </a:lnTo>
                  <a:lnTo>
                    <a:pt x="40" y="2"/>
                  </a:lnTo>
                  <a:lnTo>
                    <a:pt x="38" y="0"/>
                  </a:lnTo>
                  <a:lnTo>
                    <a:pt x="36" y="0"/>
                  </a:lnTo>
                  <a:lnTo>
                    <a:pt x="34" y="2"/>
                  </a:lnTo>
                  <a:lnTo>
                    <a:pt x="32" y="4"/>
                  </a:lnTo>
                  <a:lnTo>
                    <a:pt x="30" y="10"/>
                  </a:lnTo>
                  <a:lnTo>
                    <a:pt x="28" y="14"/>
                  </a:lnTo>
                  <a:lnTo>
                    <a:pt x="26" y="16"/>
                  </a:lnTo>
                  <a:lnTo>
                    <a:pt x="24" y="20"/>
                  </a:lnTo>
                  <a:lnTo>
                    <a:pt x="20" y="22"/>
                  </a:lnTo>
                  <a:lnTo>
                    <a:pt x="18" y="22"/>
                  </a:lnTo>
                  <a:lnTo>
                    <a:pt x="16" y="24"/>
                  </a:lnTo>
                  <a:lnTo>
                    <a:pt x="14" y="26"/>
                  </a:lnTo>
                  <a:lnTo>
                    <a:pt x="14" y="28"/>
                  </a:lnTo>
                  <a:lnTo>
                    <a:pt x="14" y="30"/>
                  </a:lnTo>
                  <a:lnTo>
                    <a:pt x="14" y="32"/>
                  </a:lnTo>
                  <a:lnTo>
                    <a:pt x="12" y="34"/>
                  </a:lnTo>
                  <a:lnTo>
                    <a:pt x="10" y="36"/>
                  </a:lnTo>
                  <a:lnTo>
                    <a:pt x="8" y="36"/>
                  </a:lnTo>
                  <a:lnTo>
                    <a:pt x="8" y="38"/>
                  </a:lnTo>
                  <a:lnTo>
                    <a:pt x="6" y="40"/>
                  </a:lnTo>
                  <a:lnTo>
                    <a:pt x="6" y="42"/>
                  </a:lnTo>
                  <a:lnTo>
                    <a:pt x="4" y="44"/>
                  </a:lnTo>
                  <a:lnTo>
                    <a:pt x="2" y="44"/>
                  </a:lnTo>
                  <a:lnTo>
                    <a:pt x="0" y="42"/>
                  </a:lnTo>
                  <a:lnTo>
                    <a:pt x="0" y="44"/>
                  </a:lnTo>
                  <a:lnTo>
                    <a:pt x="8" y="52"/>
                  </a:lnTo>
                  <a:lnTo>
                    <a:pt x="10" y="56"/>
                  </a:lnTo>
                  <a:lnTo>
                    <a:pt x="12" y="60"/>
                  </a:lnTo>
                  <a:lnTo>
                    <a:pt x="14" y="64"/>
                  </a:lnTo>
                  <a:lnTo>
                    <a:pt x="16" y="64"/>
                  </a:lnTo>
                  <a:lnTo>
                    <a:pt x="18" y="62"/>
                  </a:lnTo>
                  <a:lnTo>
                    <a:pt x="20" y="62"/>
                  </a:lnTo>
                  <a:lnTo>
                    <a:pt x="24" y="64"/>
                  </a:lnTo>
                  <a:lnTo>
                    <a:pt x="26" y="66"/>
                  </a:lnTo>
                  <a:lnTo>
                    <a:pt x="28" y="66"/>
                  </a:lnTo>
                  <a:lnTo>
                    <a:pt x="30" y="66"/>
                  </a:lnTo>
                  <a:lnTo>
                    <a:pt x="34" y="66"/>
                  </a:lnTo>
                  <a:lnTo>
                    <a:pt x="36" y="66"/>
                  </a:lnTo>
                  <a:lnTo>
                    <a:pt x="40" y="66"/>
                  </a:lnTo>
                  <a:lnTo>
                    <a:pt x="42" y="66"/>
                  </a:lnTo>
                  <a:lnTo>
                    <a:pt x="44" y="68"/>
                  </a:lnTo>
                  <a:lnTo>
                    <a:pt x="48" y="68"/>
                  </a:lnTo>
                  <a:lnTo>
                    <a:pt x="48" y="70"/>
                  </a:lnTo>
                  <a:lnTo>
                    <a:pt x="50" y="70"/>
                  </a:lnTo>
                  <a:lnTo>
                    <a:pt x="52" y="7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87" name="Freeform 335"/>
            <p:cNvSpPr>
              <a:spLocks/>
            </p:cNvSpPr>
            <p:nvPr/>
          </p:nvSpPr>
          <p:spPr bwMode="gray">
            <a:xfrm>
              <a:off x="4275" y="2880"/>
              <a:ext cx="60" cy="74"/>
            </a:xfrm>
            <a:custGeom>
              <a:avLst/>
              <a:gdLst>
                <a:gd name="T0" fmla="*/ 60 w 60"/>
                <a:gd name="T1" fmla="*/ 40 h 74"/>
                <a:gd name="T2" fmla="*/ 60 w 60"/>
                <a:gd name="T3" fmla="*/ 40 h 74"/>
                <a:gd name="T4" fmla="*/ 58 w 60"/>
                <a:gd name="T5" fmla="*/ 42 h 74"/>
                <a:gd name="T6" fmla="*/ 56 w 60"/>
                <a:gd name="T7" fmla="*/ 46 h 74"/>
                <a:gd name="T8" fmla="*/ 54 w 60"/>
                <a:gd name="T9" fmla="*/ 48 h 74"/>
                <a:gd name="T10" fmla="*/ 50 w 60"/>
                <a:gd name="T11" fmla="*/ 50 h 74"/>
                <a:gd name="T12" fmla="*/ 46 w 60"/>
                <a:gd name="T13" fmla="*/ 52 h 74"/>
                <a:gd name="T14" fmla="*/ 46 w 60"/>
                <a:gd name="T15" fmla="*/ 52 h 74"/>
                <a:gd name="T16" fmla="*/ 44 w 60"/>
                <a:gd name="T17" fmla="*/ 52 h 74"/>
                <a:gd name="T18" fmla="*/ 42 w 60"/>
                <a:gd name="T19" fmla="*/ 54 h 74"/>
                <a:gd name="T20" fmla="*/ 40 w 60"/>
                <a:gd name="T21" fmla="*/ 58 h 74"/>
                <a:gd name="T22" fmla="*/ 40 w 60"/>
                <a:gd name="T23" fmla="*/ 58 h 74"/>
                <a:gd name="T24" fmla="*/ 38 w 60"/>
                <a:gd name="T25" fmla="*/ 60 h 74"/>
                <a:gd name="T26" fmla="*/ 36 w 60"/>
                <a:gd name="T27" fmla="*/ 62 h 74"/>
                <a:gd name="T28" fmla="*/ 32 w 60"/>
                <a:gd name="T29" fmla="*/ 62 h 74"/>
                <a:gd name="T30" fmla="*/ 32 w 60"/>
                <a:gd name="T31" fmla="*/ 62 h 74"/>
                <a:gd name="T32" fmla="*/ 30 w 60"/>
                <a:gd name="T33" fmla="*/ 64 h 74"/>
                <a:gd name="T34" fmla="*/ 26 w 60"/>
                <a:gd name="T35" fmla="*/ 66 h 74"/>
                <a:gd name="T36" fmla="*/ 24 w 60"/>
                <a:gd name="T37" fmla="*/ 68 h 74"/>
                <a:gd name="T38" fmla="*/ 16 w 60"/>
                <a:gd name="T39" fmla="*/ 74 h 74"/>
                <a:gd name="T40" fmla="*/ 10 w 60"/>
                <a:gd name="T41" fmla="*/ 70 h 74"/>
                <a:gd name="T42" fmla="*/ 6 w 60"/>
                <a:gd name="T43" fmla="*/ 66 h 74"/>
                <a:gd name="T44" fmla="*/ 4 w 60"/>
                <a:gd name="T45" fmla="*/ 62 h 74"/>
                <a:gd name="T46" fmla="*/ 0 w 60"/>
                <a:gd name="T47" fmla="*/ 54 h 74"/>
                <a:gd name="T48" fmla="*/ 2 w 60"/>
                <a:gd name="T49" fmla="*/ 54 h 74"/>
                <a:gd name="T50" fmla="*/ 2 w 60"/>
                <a:gd name="T51" fmla="*/ 50 h 74"/>
                <a:gd name="T52" fmla="*/ 4 w 60"/>
                <a:gd name="T53" fmla="*/ 48 h 74"/>
                <a:gd name="T54" fmla="*/ 6 w 60"/>
                <a:gd name="T55" fmla="*/ 44 h 74"/>
                <a:gd name="T56" fmla="*/ 8 w 60"/>
                <a:gd name="T57" fmla="*/ 42 h 74"/>
                <a:gd name="T58" fmla="*/ 8 w 60"/>
                <a:gd name="T59" fmla="*/ 40 h 74"/>
                <a:gd name="T60" fmla="*/ 8 w 60"/>
                <a:gd name="T61" fmla="*/ 38 h 74"/>
                <a:gd name="T62" fmla="*/ 8 w 60"/>
                <a:gd name="T63" fmla="*/ 36 h 74"/>
                <a:gd name="T64" fmla="*/ 6 w 60"/>
                <a:gd name="T65" fmla="*/ 34 h 74"/>
                <a:gd name="T66" fmla="*/ 6 w 60"/>
                <a:gd name="T67" fmla="*/ 32 h 74"/>
                <a:gd name="T68" fmla="*/ 6 w 60"/>
                <a:gd name="T69" fmla="*/ 32 h 74"/>
                <a:gd name="T70" fmla="*/ 6 w 60"/>
                <a:gd name="T71" fmla="*/ 30 h 74"/>
                <a:gd name="T72" fmla="*/ 6 w 60"/>
                <a:gd name="T73" fmla="*/ 28 h 74"/>
                <a:gd name="T74" fmla="*/ 8 w 60"/>
                <a:gd name="T75" fmla="*/ 28 h 74"/>
                <a:gd name="T76" fmla="*/ 32 w 60"/>
                <a:gd name="T77" fmla="*/ 28 h 74"/>
                <a:gd name="T78" fmla="*/ 32 w 60"/>
                <a:gd name="T79" fmla="*/ 18 h 74"/>
                <a:gd name="T80" fmla="*/ 22 w 60"/>
                <a:gd name="T81" fmla="*/ 8 h 74"/>
                <a:gd name="T82" fmla="*/ 26 w 60"/>
                <a:gd name="T83" fmla="*/ 8 h 74"/>
                <a:gd name="T84" fmla="*/ 26 w 60"/>
                <a:gd name="T85" fmla="*/ 0 h 74"/>
                <a:gd name="T86" fmla="*/ 46 w 60"/>
                <a:gd name="T87" fmla="*/ 0 h 74"/>
                <a:gd name="T88" fmla="*/ 46 w 60"/>
                <a:gd name="T89" fmla="*/ 2 h 74"/>
                <a:gd name="T90" fmla="*/ 46 w 60"/>
                <a:gd name="T91" fmla="*/ 32 h 74"/>
                <a:gd name="T92" fmla="*/ 54 w 60"/>
                <a:gd name="T93" fmla="*/ 32 h 74"/>
                <a:gd name="T94" fmla="*/ 54 w 60"/>
                <a:gd name="T95" fmla="*/ 34 h 74"/>
                <a:gd name="T96" fmla="*/ 54 w 60"/>
                <a:gd name="T97" fmla="*/ 34 h 74"/>
                <a:gd name="T98" fmla="*/ 54 w 60"/>
                <a:gd name="T99" fmla="*/ 36 h 74"/>
                <a:gd name="T100" fmla="*/ 56 w 60"/>
                <a:gd name="T101" fmla="*/ 38 h 74"/>
                <a:gd name="T102" fmla="*/ 60 w 60"/>
                <a:gd name="T103" fmla="*/ 40 h 7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60"/>
                <a:gd name="T157" fmla="*/ 0 h 74"/>
                <a:gd name="T158" fmla="*/ 60 w 60"/>
                <a:gd name="T159" fmla="*/ 74 h 7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60" h="74">
                  <a:moveTo>
                    <a:pt x="60" y="40"/>
                  </a:moveTo>
                  <a:lnTo>
                    <a:pt x="60" y="40"/>
                  </a:lnTo>
                  <a:lnTo>
                    <a:pt x="58" y="42"/>
                  </a:lnTo>
                  <a:lnTo>
                    <a:pt x="56" y="46"/>
                  </a:lnTo>
                  <a:lnTo>
                    <a:pt x="54" y="48"/>
                  </a:lnTo>
                  <a:lnTo>
                    <a:pt x="50" y="50"/>
                  </a:lnTo>
                  <a:lnTo>
                    <a:pt x="46" y="52"/>
                  </a:lnTo>
                  <a:lnTo>
                    <a:pt x="44" y="52"/>
                  </a:lnTo>
                  <a:lnTo>
                    <a:pt x="42" y="54"/>
                  </a:lnTo>
                  <a:lnTo>
                    <a:pt x="40" y="58"/>
                  </a:lnTo>
                  <a:lnTo>
                    <a:pt x="38" y="60"/>
                  </a:lnTo>
                  <a:lnTo>
                    <a:pt x="36" y="62"/>
                  </a:lnTo>
                  <a:lnTo>
                    <a:pt x="32" y="62"/>
                  </a:lnTo>
                  <a:lnTo>
                    <a:pt x="30" y="64"/>
                  </a:lnTo>
                  <a:lnTo>
                    <a:pt x="26" y="66"/>
                  </a:lnTo>
                  <a:lnTo>
                    <a:pt x="24" y="68"/>
                  </a:lnTo>
                  <a:lnTo>
                    <a:pt x="16" y="74"/>
                  </a:lnTo>
                  <a:lnTo>
                    <a:pt x="10" y="70"/>
                  </a:lnTo>
                  <a:lnTo>
                    <a:pt x="6" y="66"/>
                  </a:lnTo>
                  <a:lnTo>
                    <a:pt x="4" y="62"/>
                  </a:lnTo>
                  <a:lnTo>
                    <a:pt x="0" y="54"/>
                  </a:lnTo>
                  <a:lnTo>
                    <a:pt x="2" y="54"/>
                  </a:lnTo>
                  <a:lnTo>
                    <a:pt x="2" y="50"/>
                  </a:lnTo>
                  <a:lnTo>
                    <a:pt x="4" y="48"/>
                  </a:lnTo>
                  <a:lnTo>
                    <a:pt x="6" y="44"/>
                  </a:lnTo>
                  <a:lnTo>
                    <a:pt x="8" y="42"/>
                  </a:lnTo>
                  <a:lnTo>
                    <a:pt x="8" y="40"/>
                  </a:lnTo>
                  <a:lnTo>
                    <a:pt x="8" y="38"/>
                  </a:lnTo>
                  <a:lnTo>
                    <a:pt x="8" y="36"/>
                  </a:lnTo>
                  <a:lnTo>
                    <a:pt x="6" y="34"/>
                  </a:lnTo>
                  <a:lnTo>
                    <a:pt x="6" y="32"/>
                  </a:lnTo>
                  <a:lnTo>
                    <a:pt x="6" y="30"/>
                  </a:lnTo>
                  <a:lnTo>
                    <a:pt x="6" y="28"/>
                  </a:lnTo>
                  <a:lnTo>
                    <a:pt x="8" y="28"/>
                  </a:lnTo>
                  <a:lnTo>
                    <a:pt x="32" y="28"/>
                  </a:lnTo>
                  <a:lnTo>
                    <a:pt x="32" y="18"/>
                  </a:lnTo>
                  <a:lnTo>
                    <a:pt x="22" y="8"/>
                  </a:lnTo>
                  <a:lnTo>
                    <a:pt x="26" y="8"/>
                  </a:lnTo>
                  <a:lnTo>
                    <a:pt x="26" y="0"/>
                  </a:lnTo>
                  <a:lnTo>
                    <a:pt x="46" y="0"/>
                  </a:lnTo>
                  <a:lnTo>
                    <a:pt x="46" y="2"/>
                  </a:lnTo>
                  <a:lnTo>
                    <a:pt x="46" y="32"/>
                  </a:lnTo>
                  <a:lnTo>
                    <a:pt x="54" y="32"/>
                  </a:lnTo>
                  <a:lnTo>
                    <a:pt x="54" y="34"/>
                  </a:lnTo>
                  <a:lnTo>
                    <a:pt x="54" y="36"/>
                  </a:lnTo>
                  <a:lnTo>
                    <a:pt x="56" y="38"/>
                  </a:lnTo>
                  <a:lnTo>
                    <a:pt x="60" y="4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88" name="Freeform 336"/>
            <p:cNvSpPr>
              <a:spLocks/>
            </p:cNvSpPr>
            <p:nvPr/>
          </p:nvSpPr>
          <p:spPr bwMode="gray">
            <a:xfrm>
              <a:off x="4321" y="2872"/>
              <a:ext cx="14" cy="40"/>
            </a:xfrm>
            <a:custGeom>
              <a:avLst/>
              <a:gdLst>
                <a:gd name="T0" fmla="*/ 14 w 14"/>
                <a:gd name="T1" fmla="*/ 0 h 40"/>
                <a:gd name="T2" fmla="*/ 14 w 14"/>
                <a:gd name="T3" fmla="*/ 0 h 40"/>
                <a:gd name="T4" fmla="*/ 12 w 14"/>
                <a:gd name="T5" fmla="*/ 0 h 40"/>
                <a:gd name="T6" fmla="*/ 10 w 14"/>
                <a:gd name="T7" fmla="*/ 0 h 40"/>
                <a:gd name="T8" fmla="*/ 10 w 14"/>
                <a:gd name="T9" fmla="*/ 2 h 40"/>
                <a:gd name="T10" fmla="*/ 8 w 14"/>
                <a:gd name="T11" fmla="*/ 2 h 40"/>
                <a:gd name="T12" fmla="*/ 6 w 14"/>
                <a:gd name="T13" fmla="*/ 4 h 40"/>
                <a:gd name="T14" fmla="*/ 6 w 14"/>
                <a:gd name="T15" fmla="*/ 4 h 40"/>
                <a:gd name="T16" fmla="*/ 4 w 14"/>
                <a:gd name="T17" fmla="*/ 6 h 40"/>
                <a:gd name="T18" fmla="*/ 2 w 14"/>
                <a:gd name="T19" fmla="*/ 4 h 40"/>
                <a:gd name="T20" fmla="*/ 0 w 14"/>
                <a:gd name="T21" fmla="*/ 4 h 40"/>
                <a:gd name="T22" fmla="*/ 0 w 14"/>
                <a:gd name="T23" fmla="*/ 6 h 40"/>
                <a:gd name="T24" fmla="*/ 0 w 14"/>
                <a:gd name="T25" fmla="*/ 8 h 40"/>
                <a:gd name="T26" fmla="*/ 0 w 14"/>
                <a:gd name="T27" fmla="*/ 8 h 40"/>
                <a:gd name="T28" fmla="*/ 0 w 14"/>
                <a:gd name="T29" fmla="*/ 40 h 40"/>
                <a:gd name="T30" fmla="*/ 8 w 14"/>
                <a:gd name="T31" fmla="*/ 40 h 40"/>
                <a:gd name="T32" fmla="*/ 8 w 14"/>
                <a:gd name="T33" fmla="*/ 40 h 40"/>
                <a:gd name="T34" fmla="*/ 8 w 14"/>
                <a:gd name="T35" fmla="*/ 38 h 40"/>
                <a:gd name="T36" fmla="*/ 10 w 14"/>
                <a:gd name="T37" fmla="*/ 36 h 40"/>
                <a:gd name="T38" fmla="*/ 12 w 14"/>
                <a:gd name="T39" fmla="*/ 34 h 40"/>
                <a:gd name="T40" fmla="*/ 12 w 14"/>
                <a:gd name="T41" fmla="*/ 32 h 40"/>
                <a:gd name="T42" fmla="*/ 12 w 14"/>
                <a:gd name="T43" fmla="*/ 30 h 40"/>
                <a:gd name="T44" fmla="*/ 12 w 14"/>
                <a:gd name="T45" fmla="*/ 28 h 40"/>
                <a:gd name="T46" fmla="*/ 10 w 14"/>
                <a:gd name="T47" fmla="*/ 24 h 40"/>
                <a:gd name="T48" fmla="*/ 10 w 14"/>
                <a:gd name="T49" fmla="*/ 18 h 40"/>
                <a:gd name="T50" fmla="*/ 10 w 14"/>
                <a:gd name="T51" fmla="*/ 14 h 40"/>
                <a:gd name="T52" fmla="*/ 10 w 14"/>
                <a:gd name="T53" fmla="*/ 12 h 40"/>
                <a:gd name="T54" fmla="*/ 12 w 14"/>
                <a:gd name="T55" fmla="*/ 10 h 40"/>
                <a:gd name="T56" fmla="*/ 12 w 14"/>
                <a:gd name="T57" fmla="*/ 8 h 40"/>
                <a:gd name="T58" fmla="*/ 14 w 14"/>
                <a:gd name="T59" fmla="*/ 4 h 40"/>
                <a:gd name="T60" fmla="*/ 14 w 14"/>
                <a:gd name="T61" fmla="*/ 0 h 4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4"/>
                <a:gd name="T94" fmla="*/ 0 h 40"/>
                <a:gd name="T95" fmla="*/ 14 w 14"/>
                <a:gd name="T96" fmla="*/ 40 h 40"/>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14" h="40">
                  <a:moveTo>
                    <a:pt x="14" y="0"/>
                  </a:moveTo>
                  <a:lnTo>
                    <a:pt x="14" y="0"/>
                  </a:lnTo>
                  <a:lnTo>
                    <a:pt x="12" y="0"/>
                  </a:lnTo>
                  <a:lnTo>
                    <a:pt x="10" y="0"/>
                  </a:lnTo>
                  <a:lnTo>
                    <a:pt x="10" y="2"/>
                  </a:lnTo>
                  <a:lnTo>
                    <a:pt x="8" y="2"/>
                  </a:lnTo>
                  <a:lnTo>
                    <a:pt x="6" y="4"/>
                  </a:lnTo>
                  <a:lnTo>
                    <a:pt x="4" y="6"/>
                  </a:lnTo>
                  <a:lnTo>
                    <a:pt x="2" y="4"/>
                  </a:lnTo>
                  <a:lnTo>
                    <a:pt x="0" y="4"/>
                  </a:lnTo>
                  <a:lnTo>
                    <a:pt x="0" y="6"/>
                  </a:lnTo>
                  <a:lnTo>
                    <a:pt x="0" y="8"/>
                  </a:lnTo>
                  <a:lnTo>
                    <a:pt x="0" y="40"/>
                  </a:lnTo>
                  <a:lnTo>
                    <a:pt x="8" y="40"/>
                  </a:lnTo>
                  <a:lnTo>
                    <a:pt x="8" y="38"/>
                  </a:lnTo>
                  <a:lnTo>
                    <a:pt x="10" y="36"/>
                  </a:lnTo>
                  <a:lnTo>
                    <a:pt x="12" y="34"/>
                  </a:lnTo>
                  <a:lnTo>
                    <a:pt x="12" y="32"/>
                  </a:lnTo>
                  <a:lnTo>
                    <a:pt x="12" y="30"/>
                  </a:lnTo>
                  <a:lnTo>
                    <a:pt x="12" y="28"/>
                  </a:lnTo>
                  <a:lnTo>
                    <a:pt x="10" y="24"/>
                  </a:lnTo>
                  <a:lnTo>
                    <a:pt x="10" y="18"/>
                  </a:lnTo>
                  <a:lnTo>
                    <a:pt x="10" y="14"/>
                  </a:lnTo>
                  <a:lnTo>
                    <a:pt x="10" y="12"/>
                  </a:lnTo>
                  <a:lnTo>
                    <a:pt x="12" y="10"/>
                  </a:lnTo>
                  <a:lnTo>
                    <a:pt x="12" y="8"/>
                  </a:lnTo>
                  <a:lnTo>
                    <a:pt x="14" y="4"/>
                  </a:lnTo>
                  <a:lnTo>
                    <a:pt x="14"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89" name="Freeform 337"/>
            <p:cNvSpPr>
              <a:spLocks/>
            </p:cNvSpPr>
            <p:nvPr/>
          </p:nvSpPr>
          <p:spPr bwMode="gray">
            <a:xfrm>
              <a:off x="4349" y="2992"/>
              <a:ext cx="48" cy="40"/>
            </a:xfrm>
            <a:custGeom>
              <a:avLst/>
              <a:gdLst>
                <a:gd name="T0" fmla="*/ 48 w 48"/>
                <a:gd name="T1" fmla="*/ 16 h 40"/>
                <a:gd name="T2" fmla="*/ 46 w 48"/>
                <a:gd name="T3" fmla="*/ 14 h 40"/>
                <a:gd name="T4" fmla="*/ 42 w 48"/>
                <a:gd name="T5" fmla="*/ 12 h 40"/>
                <a:gd name="T6" fmla="*/ 40 w 48"/>
                <a:gd name="T7" fmla="*/ 8 h 40"/>
                <a:gd name="T8" fmla="*/ 38 w 48"/>
                <a:gd name="T9" fmla="*/ 6 h 40"/>
                <a:gd name="T10" fmla="*/ 36 w 48"/>
                <a:gd name="T11" fmla="*/ 6 h 40"/>
                <a:gd name="T12" fmla="*/ 34 w 48"/>
                <a:gd name="T13" fmla="*/ 6 h 40"/>
                <a:gd name="T14" fmla="*/ 30 w 48"/>
                <a:gd name="T15" fmla="*/ 4 h 40"/>
                <a:gd name="T16" fmla="*/ 26 w 48"/>
                <a:gd name="T17" fmla="*/ 2 h 40"/>
                <a:gd name="T18" fmla="*/ 22 w 48"/>
                <a:gd name="T19" fmla="*/ 2 h 40"/>
                <a:gd name="T20" fmla="*/ 16 w 48"/>
                <a:gd name="T21" fmla="*/ 2 h 40"/>
                <a:gd name="T22" fmla="*/ 12 w 48"/>
                <a:gd name="T23" fmla="*/ 2 h 40"/>
                <a:gd name="T24" fmla="*/ 6 w 48"/>
                <a:gd name="T25" fmla="*/ 0 h 40"/>
                <a:gd name="T26" fmla="*/ 2 w 48"/>
                <a:gd name="T27" fmla="*/ 0 h 40"/>
                <a:gd name="T28" fmla="*/ 2 w 48"/>
                <a:gd name="T29" fmla="*/ 2 h 40"/>
                <a:gd name="T30" fmla="*/ 2 w 48"/>
                <a:gd name="T31" fmla="*/ 6 h 40"/>
                <a:gd name="T32" fmla="*/ 2 w 48"/>
                <a:gd name="T33" fmla="*/ 10 h 40"/>
                <a:gd name="T34" fmla="*/ 2 w 48"/>
                <a:gd name="T35" fmla="*/ 16 h 40"/>
                <a:gd name="T36" fmla="*/ 8 w 48"/>
                <a:gd name="T37" fmla="*/ 24 h 40"/>
                <a:gd name="T38" fmla="*/ 8 w 48"/>
                <a:gd name="T39" fmla="*/ 20 h 40"/>
                <a:gd name="T40" fmla="*/ 6 w 48"/>
                <a:gd name="T41" fmla="*/ 18 h 40"/>
                <a:gd name="T42" fmla="*/ 8 w 48"/>
                <a:gd name="T43" fmla="*/ 16 h 40"/>
                <a:gd name="T44" fmla="*/ 14 w 48"/>
                <a:gd name="T45" fmla="*/ 20 h 40"/>
                <a:gd name="T46" fmla="*/ 24 w 48"/>
                <a:gd name="T47" fmla="*/ 30 h 40"/>
                <a:gd name="T48" fmla="*/ 22 w 48"/>
                <a:gd name="T49" fmla="*/ 32 h 40"/>
                <a:gd name="T50" fmla="*/ 24 w 48"/>
                <a:gd name="T51" fmla="*/ 36 h 40"/>
                <a:gd name="T52" fmla="*/ 24 w 48"/>
                <a:gd name="T53" fmla="*/ 36 h 40"/>
                <a:gd name="T54" fmla="*/ 26 w 48"/>
                <a:gd name="T55" fmla="*/ 34 h 40"/>
                <a:gd name="T56" fmla="*/ 26 w 48"/>
                <a:gd name="T57" fmla="*/ 34 h 40"/>
                <a:gd name="T58" fmla="*/ 28 w 48"/>
                <a:gd name="T59" fmla="*/ 34 h 40"/>
                <a:gd name="T60" fmla="*/ 28 w 48"/>
                <a:gd name="T61" fmla="*/ 36 h 40"/>
                <a:gd name="T62" fmla="*/ 32 w 48"/>
                <a:gd name="T63" fmla="*/ 40 h 40"/>
                <a:gd name="T64" fmla="*/ 36 w 48"/>
                <a:gd name="T65" fmla="*/ 38 h 40"/>
                <a:gd name="T66" fmla="*/ 40 w 48"/>
                <a:gd name="T67" fmla="*/ 32 h 40"/>
                <a:gd name="T68" fmla="*/ 40 w 48"/>
                <a:gd name="T69" fmla="*/ 28 h 40"/>
                <a:gd name="T70" fmla="*/ 44 w 48"/>
                <a:gd name="T71" fmla="*/ 22 h 4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48"/>
                <a:gd name="T109" fmla="*/ 0 h 40"/>
                <a:gd name="T110" fmla="*/ 48 w 48"/>
                <a:gd name="T111" fmla="*/ 40 h 4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48" h="40">
                  <a:moveTo>
                    <a:pt x="48" y="16"/>
                  </a:moveTo>
                  <a:lnTo>
                    <a:pt x="48" y="16"/>
                  </a:lnTo>
                  <a:lnTo>
                    <a:pt x="46" y="14"/>
                  </a:lnTo>
                  <a:lnTo>
                    <a:pt x="44" y="14"/>
                  </a:lnTo>
                  <a:lnTo>
                    <a:pt x="42" y="12"/>
                  </a:lnTo>
                  <a:lnTo>
                    <a:pt x="40" y="10"/>
                  </a:lnTo>
                  <a:lnTo>
                    <a:pt x="40" y="8"/>
                  </a:lnTo>
                  <a:lnTo>
                    <a:pt x="38" y="6"/>
                  </a:lnTo>
                  <a:lnTo>
                    <a:pt x="36" y="6"/>
                  </a:lnTo>
                  <a:lnTo>
                    <a:pt x="34" y="6"/>
                  </a:lnTo>
                  <a:lnTo>
                    <a:pt x="30" y="4"/>
                  </a:lnTo>
                  <a:lnTo>
                    <a:pt x="28" y="4"/>
                  </a:lnTo>
                  <a:lnTo>
                    <a:pt x="26" y="2"/>
                  </a:lnTo>
                  <a:lnTo>
                    <a:pt x="22" y="2"/>
                  </a:lnTo>
                  <a:lnTo>
                    <a:pt x="20" y="2"/>
                  </a:lnTo>
                  <a:lnTo>
                    <a:pt x="16" y="2"/>
                  </a:lnTo>
                  <a:lnTo>
                    <a:pt x="14" y="2"/>
                  </a:lnTo>
                  <a:lnTo>
                    <a:pt x="12" y="2"/>
                  </a:lnTo>
                  <a:lnTo>
                    <a:pt x="10" y="0"/>
                  </a:lnTo>
                  <a:lnTo>
                    <a:pt x="6" y="0"/>
                  </a:lnTo>
                  <a:lnTo>
                    <a:pt x="4" y="0"/>
                  </a:lnTo>
                  <a:lnTo>
                    <a:pt x="2" y="0"/>
                  </a:lnTo>
                  <a:lnTo>
                    <a:pt x="0" y="0"/>
                  </a:lnTo>
                  <a:lnTo>
                    <a:pt x="2" y="2"/>
                  </a:lnTo>
                  <a:lnTo>
                    <a:pt x="2" y="4"/>
                  </a:lnTo>
                  <a:lnTo>
                    <a:pt x="2" y="6"/>
                  </a:lnTo>
                  <a:lnTo>
                    <a:pt x="2" y="8"/>
                  </a:lnTo>
                  <a:lnTo>
                    <a:pt x="2" y="10"/>
                  </a:lnTo>
                  <a:lnTo>
                    <a:pt x="2" y="12"/>
                  </a:lnTo>
                  <a:lnTo>
                    <a:pt x="2" y="16"/>
                  </a:lnTo>
                  <a:lnTo>
                    <a:pt x="4" y="20"/>
                  </a:lnTo>
                  <a:lnTo>
                    <a:pt x="8" y="24"/>
                  </a:lnTo>
                  <a:lnTo>
                    <a:pt x="10" y="22"/>
                  </a:lnTo>
                  <a:lnTo>
                    <a:pt x="8" y="20"/>
                  </a:lnTo>
                  <a:lnTo>
                    <a:pt x="8" y="18"/>
                  </a:lnTo>
                  <a:lnTo>
                    <a:pt x="6" y="18"/>
                  </a:lnTo>
                  <a:lnTo>
                    <a:pt x="8" y="16"/>
                  </a:lnTo>
                  <a:lnTo>
                    <a:pt x="10" y="18"/>
                  </a:lnTo>
                  <a:lnTo>
                    <a:pt x="14" y="20"/>
                  </a:lnTo>
                  <a:lnTo>
                    <a:pt x="18" y="24"/>
                  </a:lnTo>
                  <a:lnTo>
                    <a:pt x="24" y="30"/>
                  </a:lnTo>
                  <a:lnTo>
                    <a:pt x="22" y="30"/>
                  </a:lnTo>
                  <a:lnTo>
                    <a:pt x="22" y="32"/>
                  </a:lnTo>
                  <a:lnTo>
                    <a:pt x="22" y="34"/>
                  </a:lnTo>
                  <a:lnTo>
                    <a:pt x="24" y="36"/>
                  </a:lnTo>
                  <a:lnTo>
                    <a:pt x="26" y="36"/>
                  </a:lnTo>
                  <a:lnTo>
                    <a:pt x="26" y="34"/>
                  </a:lnTo>
                  <a:lnTo>
                    <a:pt x="28" y="34"/>
                  </a:lnTo>
                  <a:lnTo>
                    <a:pt x="28" y="36"/>
                  </a:lnTo>
                  <a:lnTo>
                    <a:pt x="30" y="38"/>
                  </a:lnTo>
                  <a:lnTo>
                    <a:pt x="32" y="40"/>
                  </a:lnTo>
                  <a:lnTo>
                    <a:pt x="34" y="38"/>
                  </a:lnTo>
                  <a:lnTo>
                    <a:pt x="36" y="38"/>
                  </a:lnTo>
                  <a:lnTo>
                    <a:pt x="38" y="36"/>
                  </a:lnTo>
                  <a:lnTo>
                    <a:pt x="40" y="32"/>
                  </a:lnTo>
                  <a:lnTo>
                    <a:pt x="40" y="30"/>
                  </a:lnTo>
                  <a:lnTo>
                    <a:pt x="40" y="28"/>
                  </a:lnTo>
                  <a:lnTo>
                    <a:pt x="42" y="24"/>
                  </a:lnTo>
                  <a:lnTo>
                    <a:pt x="44" y="22"/>
                  </a:lnTo>
                  <a:lnTo>
                    <a:pt x="48" y="1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90" name="Freeform 338"/>
            <p:cNvSpPr>
              <a:spLocks/>
            </p:cNvSpPr>
            <p:nvPr/>
          </p:nvSpPr>
          <p:spPr bwMode="gray">
            <a:xfrm>
              <a:off x="4383" y="3010"/>
              <a:ext cx="82" cy="30"/>
            </a:xfrm>
            <a:custGeom>
              <a:avLst/>
              <a:gdLst>
                <a:gd name="T0" fmla="*/ 12 w 82"/>
                <a:gd name="T1" fmla="*/ 6 h 30"/>
                <a:gd name="T2" fmla="*/ 8 w 82"/>
                <a:gd name="T3" fmla="*/ 10 h 30"/>
                <a:gd name="T4" fmla="*/ 6 w 82"/>
                <a:gd name="T5" fmla="*/ 14 h 30"/>
                <a:gd name="T6" fmla="*/ 2 w 82"/>
                <a:gd name="T7" fmla="*/ 20 h 30"/>
                <a:gd name="T8" fmla="*/ 0 w 82"/>
                <a:gd name="T9" fmla="*/ 20 h 30"/>
                <a:gd name="T10" fmla="*/ 6 w 82"/>
                <a:gd name="T11" fmla="*/ 22 h 30"/>
                <a:gd name="T12" fmla="*/ 10 w 82"/>
                <a:gd name="T13" fmla="*/ 20 h 30"/>
                <a:gd name="T14" fmla="*/ 16 w 82"/>
                <a:gd name="T15" fmla="*/ 20 h 30"/>
                <a:gd name="T16" fmla="*/ 28 w 82"/>
                <a:gd name="T17" fmla="*/ 18 h 30"/>
                <a:gd name="T18" fmla="*/ 32 w 82"/>
                <a:gd name="T19" fmla="*/ 18 h 30"/>
                <a:gd name="T20" fmla="*/ 40 w 82"/>
                <a:gd name="T21" fmla="*/ 20 h 30"/>
                <a:gd name="T22" fmla="*/ 42 w 82"/>
                <a:gd name="T23" fmla="*/ 22 h 30"/>
                <a:gd name="T24" fmla="*/ 46 w 82"/>
                <a:gd name="T25" fmla="*/ 26 h 30"/>
                <a:gd name="T26" fmla="*/ 50 w 82"/>
                <a:gd name="T27" fmla="*/ 28 h 30"/>
                <a:gd name="T28" fmla="*/ 56 w 82"/>
                <a:gd name="T29" fmla="*/ 28 h 30"/>
                <a:gd name="T30" fmla="*/ 56 w 82"/>
                <a:gd name="T31" fmla="*/ 26 h 30"/>
                <a:gd name="T32" fmla="*/ 56 w 82"/>
                <a:gd name="T33" fmla="*/ 26 h 30"/>
                <a:gd name="T34" fmla="*/ 54 w 82"/>
                <a:gd name="T35" fmla="*/ 24 h 30"/>
                <a:gd name="T36" fmla="*/ 52 w 82"/>
                <a:gd name="T37" fmla="*/ 22 h 30"/>
                <a:gd name="T38" fmla="*/ 54 w 82"/>
                <a:gd name="T39" fmla="*/ 20 h 30"/>
                <a:gd name="T40" fmla="*/ 60 w 82"/>
                <a:gd name="T41" fmla="*/ 18 h 30"/>
                <a:gd name="T42" fmla="*/ 62 w 82"/>
                <a:gd name="T43" fmla="*/ 14 h 30"/>
                <a:gd name="T44" fmla="*/ 64 w 82"/>
                <a:gd name="T45" fmla="*/ 12 h 30"/>
                <a:gd name="T46" fmla="*/ 68 w 82"/>
                <a:gd name="T47" fmla="*/ 12 h 30"/>
                <a:gd name="T48" fmla="*/ 72 w 82"/>
                <a:gd name="T49" fmla="*/ 12 h 30"/>
                <a:gd name="T50" fmla="*/ 76 w 82"/>
                <a:gd name="T51" fmla="*/ 14 h 30"/>
                <a:gd name="T52" fmla="*/ 80 w 82"/>
                <a:gd name="T53" fmla="*/ 18 h 30"/>
                <a:gd name="T54" fmla="*/ 82 w 82"/>
                <a:gd name="T55" fmla="*/ 14 h 30"/>
                <a:gd name="T56" fmla="*/ 80 w 82"/>
                <a:gd name="T57" fmla="*/ 10 h 30"/>
                <a:gd name="T58" fmla="*/ 78 w 82"/>
                <a:gd name="T59" fmla="*/ 6 h 30"/>
                <a:gd name="T60" fmla="*/ 70 w 82"/>
                <a:gd name="T61" fmla="*/ 4 h 30"/>
                <a:gd name="T62" fmla="*/ 66 w 82"/>
                <a:gd name="T63" fmla="*/ 4 h 30"/>
                <a:gd name="T64" fmla="*/ 62 w 82"/>
                <a:gd name="T65" fmla="*/ 4 h 30"/>
                <a:gd name="T66" fmla="*/ 50 w 82"/>
                <a:gd name="T67" fmla="*/ 8 h 30"/>
                <a:gd name="T68" fmla="*/ 44 w 82"/>
                <a:gd name="T69" fmla="*/ 10 h 30"/>
                <a:gd name="T70" fmla="*/ 40 w 82"/>
                <a:gd name="T71" fmla="*/ 10 h 30"/>
                <a:gd name="T72" fmla="*/ 34 w 82"/>
                <a:gd name="T73" fmla="*/ 8 h 30"/>
                <a:gd name="T74" fmla="*/ 32 w 82"/>
                <a:gd name="T75" fmla="*/ 8 h 30"/>
                <a:gd name="T76" fmla="*/ 30 w 82"/>
                <a:gd name="T77" fmla="*/ 6 h 30"/>
                <a:gd name="T78" fmla="*/ 16 w 82"/>
                <a:gd name="T79" fmla="*/ 0 h 30"/>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82"/>
                <a:gd name="T121" fmla="*/ 0 h 30"/>
                <a:gd name="T122" fmla="*/ 82 w 82"/>
                <a:gd name="T123" fmla="*/ 30 h 30"/>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82" h="30">
                  <a:moveTo>
                    <a:pt x="16" y="0"/>
                  </a:moveTo>
                  <a:lnTo>
                    <a:pt x="12" y="6"/>
                  </a:lnTo>
                  <a:lnTo>
                    <a:pt x="10" y="8"/>
                  </a:lnTo>
                  <a:lnTo>
                    <a:pt x="8" y="10"/>
                  </a:lnTo>
                  <a:lnTo>
                    <a:pt x="6" y="14"/>
                  </a:lnTo>
                  <a:lnTo>
                    <a:pt x="4" y="18"/>
                  </a:lnTo>
                  <a:lnTo>
                    <a:pt x="2" y="20"/>
                  </a:lnTo>
                  <a:lnTo>
                    <a:pt x="0" y="20"/>
                  </a:lnTo>
                  <a:lnTo>
                    <a:pt x="6" y="22"/>
                  </a:lnTo>
                  <a:lnTo>
                    <a:pt x="8" y="22"/>
                  </a:lnTo>
                  <a:lnTo>
                    <a:pt x="10" y="20"/>
                  </a:lnTo>
                  <a:lnTo>
                    <a:pt x="12" y="20"/>
                  </a:lnTo>
                  <a:lnTo>
                    <a:pt x="16" y="20"/>
                  </a:lnTo>
                  <a:lnTo>
                    <a:pt x="22" y="18"/>
                  </a:lnTo>
                  <a:lnTo>
                    <a:pt x="28" y="18"/>
                  </a:lnTo>
                  <a:lnTo>
                    <a:pt x="30" y="18"/>
                  </a:lnTo>
                  <a:lnTo>
                    <a:pt x="32" y="18"/>
                  </a:lnTo>
                  <a:lnTo>
                    <a:pt x="36" y="18"/>
                  </a:lnTo>
                  <a:lnTo>
                    <a:pt x="40" y="20"/>
                  </a:lnTo>
                  <a:lnTo>
                    <a:pt x="42" y="22"/>
                  </a:lnTo>
                  <a:lnTo>
                    <a:pt x="44" y="24"/>
                  </a:lnTo>
                  <a:lnTo>
                    <a:pt x="46" y="26"/>
                  </a:lnTo>
                  <a:lnTo>
                    <a:pt x="50" y="30"/>
                  </a:lnTo>
                  <a:lnTo>
                    <a:pt x="50" y="28"/>
                  </a:lnTo>
                  <a:lnTo>
                    <a:pt x="54" y="28"/>
                  </a:lnTo>
                  <a:lnTo>
                    <a:pt x="56" y="28"/>
                  </a:lnTo>
                  <a:lnTo>
                    <a:pt x="56" y="26"/>
                  </a:lnTo>
                  <a:lnTo>
                    <a:pt x="54" y="24"/>
                  </a:lnTo>
                  <a:lnTo>
                    <a:pt x="52" y="22"/>
                  </a:lnTo>
                  <a:lnTo>
                    <a:pt x="54" y="20"/>
                  </a:lnTo>
                  <a:lnTo>
                    <a:pt x="58" y="18"/>
                  </a:lnTo>
                  <a:lnTo>
                    <a:pt x="60" y="18"/>
                  </a:lnTo>
                  <a:lnTo>
                    <a:pt x="62" y="16"/>
                  </a:lnTo>
                  <a:lnTo>
                    <a:pt x="62" y="14"/>
                  </a:lnTo>
                  <a:lnTo>
                    <a:pt x="64" y="14"/>
                  </a:lnTo>
                  <a:lnTo>
                    <a:pt x="64" y="12"/>
                  </a:lnTo>
                  <a:lnTo>
                    <a:pt x="66" y="12"/>
                  </a:lnTo>
                  <a:lnTo>
                    <a:pt x="68" y="12"/>
                  </a:lnTo>
                  <a:lnTo>
                    <a:pt x="70" y="10"/>
                  </a:lnTo>
                  <a:lnTo>
                    <a:pt x="72" y="12"/>
                  </a:lnTo>
                  <a:lnTo>
                    <a:pt x="76" y="14"/>
                  </a:lnTo>
                  <a:lnTo>
                    <a:pt x="78" y="16"/>
                  </a:lnTo>
                  <a:lnTo>
                    <a:pt x="80" y="18"/>
                  </a:lnTo>
                  <a:lnTo>
                    <a:pt x="82" y="14"/>
                  </a:lnTo>
                  <a:lnTo>
                    <a:pt x="80" y="12"/>
                  </a:lnTo>
                  <a:lnTo>
                    <a:pt x="80" y="10"/>
                  </a:lnTo>
                  <a:lnTo>
                    <a:pt x="82" y="8"/>
                  </a:lnTo>
                  <a:lnTo>
                    <a:pt x="78" y="6"/>
                  </a:lnTo>
                  <a:lnTo>
                    <a:pt x="74" y="4"/>
                  </a:lnTo>
                  <a:lnTo>
                    <a:pt x="70" y="4"/>
                  </a:lnTo>
                  <a:lnTo>
                    <a:pt x="68" y="4"/>
                  </a:lnTo>
                  <a:lnTo>
                    <a:pt x="66" y="4"/>
                  </a:lnTo>
                  <a:lnTo>
                    <a:pt x="64" y="4"/>
                  </a:lnTo>
                  <a:lnTo>
                    <a:pt x="62" y="4"/>
                  </a:lnTo>
                  <a:lnTo>
                    <a:pt x="56" y="6"/>
                  </a:lnTo>
                  <a:lnTo>
                    <a:pt x="50" y="8"/>
                  </a:lnTo>
                  <a:lnTo>
                    <a:pt x="46" y="8"/>
                  </a:lnTo>
                  <a:lnTo>
                    <a:pt x="44" y="10"/>
                  </a:lnTo>
                  <a:lnTo>
                    <a:pt x="42" y="10"/>
                  </a:lnTo>
                  <a:lnTo>
                    <a:pt x="40" y="10"/>
                  </a:lnTo>
                  <a:lnTo>
                    <a:pt x="36" y="8"/>
                  </a:lnTo>
                  <a:lnTo>
                    <a:pt x="34" y="8"/>
                  </a:lnTo>
                  <a:lnTo>
                    <a:pt x="32" y="8"/>
                  </a:lnTo>
                  <a:lnTo>
                    <a:pt x="32" y="6"/>
                  </a:lnTo>
                  <a:lnTo>
                    <a:pt x="30" y="6"/>
                  </a:lnTo>
                  <a:lnTo>
                    <a:pt x="26" y="4"/>
                  </a:lnTo>
                  <a:lnTo>
                    <a:pt x="16"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91" name="Freeform 339"/>
            <p:cNvSpPr>
              <a:spLocks/>
            </p:cNvSpPr>
            <p:nvPr/>
          </p:nvSpPr>
          <p:spPr bwMode="gray">
            <a:xfrm>
              <a:off x="3961" y="2686"/>
              <a:ext cx="386" cy="248"/>
            </a:xfrm>
            <a:custGeom>
              <a:avLst/>
              <a:gdLst>
                <a:gd name="T0" fmla="*/ 380 w 386"/>
                <a:gd name="T1" fmla="*/ 178 h 248"/>
                <a:gd name="T2" fmla="*/ 384 w 386"/>
                <a:gd name="T3" fmla="*/ 170 h 248"/>
                <a:gd name="T4" fmla="*/ 386 w 386"/>
                <a:gd name="T5" fmla="*/ 164 h 248"/>
                <a:gd name="T6" fmla="*/ 374 w 386"/>
                <a:gd name="T7" fmla="*/ 162 h 248"/>
                <a:gd name="T8" fmla="*/ 356 w 386"/>
                <a:gd name="T9" fmla="*/ 162 h 248"/>
                <a:gd name="T10" fmla="*/ 346 w 386"/>
                <a:gd name="T11" fmla="*/ 166 h 248"/>
                <a:gd name="T12" fmla="*/ 340 w 386"/>
                <a:gd name="T13" fmla="*/ 164 h 248"/>
                <a:gd name="T14" fmla="*/ 334 w 386"/>
                <a:gd name="T15" fmla="*/ 170 h 248"/>
                <a:gd name="T16" fmla="*/ 332 w 386"/>
                <a:gd name="T17" fmla="*/ 184 h 248"/>
                <a:gd name="T18" fmla="*/ 326 w 386"/>
                <a:gd name="T19" fmla="*/ 192 h 248"/>
                <a:gd name="T20" fmla="*/ 314 w 386"/>
                <a:gd name="T21" fmla="*/ 196 h 248"/>
                <a:gd name="T22" fmla="*/ 302 w 386"/>
                <a:gd name="T23" fmla="*/ 198 h 248"/>
                <a:gd name="T24" fmla="*/ 268 w 386"/>
                <a:gd name="T25" fmla="*/ 190 h 248"/>
                <a:gd name="T26" fmla="*/ 258 w 386"/>
                <a:gd name="T27" fmla="*/ 184 h 248"/>
                <a:gd name="T28" fmla="*/ 254 w 386"/>
                <a:gd name="T29" fmla="*/ 162 h 248"/>
                <a:gd name="T30" fmla="*/ 244 w 386"/>
                <a:gd name="T31" fmla="*/ 136 h 248"/>
                <a:gd name="T32" fmla="*/ 244 w 386"/>
                <a:gd name="T33" fmla="*/ 116 h 248"/>
                <a:gd name="T34" fmla="*/ 232 w 386"/>
                <a:gd name="T35" fmla="*/ 90 h 248"/>
                <a:gd name="T36" fmla="*/ 208 w 386"/>
                <a:gd name="T37" fmla="*/ 62 h 248"/>
                <a:gd name="T38" fmla="*/ 194 w 386"/>
                <a:gd name="T39" fmla="*/ 50 h 248"/>
                <a:gd name="T40" fmla="*/ 184 w 386"/>
                <a:gd name="T41" fmla="*/ 54 h 248"/>
                <a:gd name="T42" fmla="*/ 164 w 386"/>
                <a:gd name="T43" fmla="*/ 48 h 248"/>
                <a:gd name="T44" fmla="*/ 142 w 386"/>
                <a:gd name="T45" fmla="*/ 12 h 248"/>
                <a:gd name="T46" fmla="*/ 126 w 386"/>
                <a:gd name="T47" fmla="*/ 10 h 248"/>
                <a:gd name="T48" fmla="*/ 100 w 386"/>
                <a:gd name="T49" fmla="*/ 20 h 248"/>
                <a:gd name="T50" fmla="*/ 54 w 386"/>
                <a:gd name="T51" fmla="*/ 14 h 248"/>
                <a:gd name="T52" fmla="*/ 26 w 386"/>
                <a:gd name="T53" fmla="*/ 0 h 248"/>
                <a:gd name="T54" fmla="*/ 6 w 386"/>
                <a:gd name="T55" fmla="*/ 22 h 248"/>
                <a:gd name="T56" fmla="*/ 22 w 386"/>
                <a:gd name="T57" fmla="*/ 58 h 248"/>
                <a:gd name="T58" fmla="*/ 30 w 386"/>
                <a:gd name="T59" fmla="*/ 80 h 248"/>
                <a:gd name="T60" fmla="*/ 44 w 386"/>
                <a:gd name="T61" fmla="*/ 88 h 248"/>
                <a:gd name="T62" fmla="*/ 58 w 386"/>
                <a:gd name="T63" fmla="*/ 108 h 248"/>
                <a:gd name="T64" fmla="*/ 82 w 386"/>
                <a:gd name="T65" fmla="*/ 142 h 248"/>
                <a:gd name="T66" fmla="*/ 94 w 386"/>
                <a:gd name="T67" fmla="*/ 148 h 248"/>
                <a:gd name="T68" fmla="*/ 94 w 386"/>
                <a:gd name="T69" fmla="*/ 140 h 248"/>
                <a:gd name="T70" fmla="*/ 80 w 386"/>
                <a:gd name="T71" fmla="*/ 116 h 248"/>
                <a:gd name="T72" fmla="*/ 52 w 386"/>
                <a:gd name="T73" fmla="*/ 72 h 248"/>
                <a:gd name="T74" fmla="*/ 30 w 386"/>
                <a:gd name="T75" fmla="*/ 24 h 248"/>
                <a:gd name="T76" fmla="*/ 30 w 386"/>
                <a:gd name="T77" fmla="*/ 16 h 248"/>
                <a:gd name="T78" fmla="*/ 42 w 386"/>
                <a:gd name="T79" fmla="*/ 18 h 248"/>
                <a:gd name="T80" fmla="*/ 68 w 386"/>
                <a:gd name="T81" fmla="*/ 66 h 248"/>
                <a:gd name="T82" fmla="*/ 84 w 386"/>
                <a:gd name="T83" fmla="*/ 80 h 248"/>
                <a:gd name="T84" fmla="*/ 96 w 386"/>
                <a:gd name="T85" fmla="*/ 90 h 248"/>
                <a:gd name="T86" fmla="*/ 116 w 386"/>
                <a:gd name="T87" fmla="*/ 116 h 248"/>
                <a:gd name="T88" fmla="*/ 142 w 386"/>
                <a:gd name="T89" fmla="*/ 148 h 248"/>
                <a:gd name="T90" fmla="*/ 150 w 386"/>
                <a:gd name="T91" fmla="*/ 198 h 248"/>
                <a:gd name="T92" fmla="*/ 174 w 386"/>
                <a:gd name="T93" fmla="*/ 204 h 248"/>
                <a:gd name="T94" fmla="*/ 226 w 386"/>
                <a:gd name="T95" fmla="*/ 224 h 248"/>
                <a:gd name="T96" fmla="*/ 272 w 386"/>
                <a:gd name="T97" fmla="*/ 240 h 248"/>
                <a:gd name="T98" fmla="*/ 304 w 386"/>
                <a:gd name="T99" fmla="*/ 240 h 248"/>
                <a:gd name="T100" fmla="*/ 314 w 386"/>
                <a:gd name="T101" fmla="*/ 244 h 248"/>
                <a:gd name="T102" fmla="*/ 318 w 386"/>
                <a:gd name="T103" fmla="*/ 242 h 248"/>
                <a:gd name="T104" fmla="*/ 322 w 386"/>
                <a:gd name="T105" fmla="*/ 232 h 248"/>
                <a:gd name="T106" fmla="*/ 320 w 386"/>
                <a:gd name="T107" fmla="*/ 226 h 248"/>
                <a:gd name="T108" fmla="*/ 346 w 386"/>
                <a:gd name="T109" fmla="*/ 222 h 248"/>
                <a:gd name="T110" fmla="*/ 340 w 386"/>
                <a:gd name="T111" fmla="*/ 194 h 248"/>
                <a:gd name="T112" fmla="*/ 360 w 386"/>
                <a:gd name="T113" fmla="*/ 190 h 248"/>
                <a:gd name="T114" fmla="*/ 366 w 386"/>
                <a:gd name="T115" fmla="*/ 190 h 248"/>
                <a:gd name="T116" fmla="*/ 374 w 386"/>
                <a:gd name="T117" fmla="*/ 186 h 24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386"/>
                <a:gd name="T178" fmla="*/ 0 h 248"/>
                <a:gd name="T179" fmla="*/ 386 w 386"/>
                <a:gd name="T180" fmla="*/ 248 h 24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386" h="248">
                  <a:moveTo>
                    <a:pt x="374" y="186"/>
                  </a:moveTo>
                  <a:lnTo>
                    <a:pt x="378" y="182"/>
                  </a:lnTo>
                  <a:lnTo>
                    <a:pt x="378" y="178"/>
                  </a:lnTo>
                  <a:lnTo>
                    <a:pt x="380" y="178"/>
                  </a:lnTo>
                  <a:lnTo>
                    <a:pt x="382" y="174"/>
                  </a:lnTo>
                  <a:lnTo>
                    <a:pt x="382" y="172"/>
                  </a:lnTo>
                  <a:lnTo>
                    <a:pt x="384" y="172"/>
                  </a:lnTo>
                  <a:lnTo>
                    <a:pt x="384" y="170"/>
                  </a:lnTo>
                  <a:lnTo>
                    <a:pt x="386" y="168"/>
                  </a:lnTo>
                  <a:lnTo>
                    <a:pt x="386" y="166"/>
                  </a:lnTo>
                  <a:lnTo>
                    <a:pt x="386" y="164"/>
                  </a:lnTo>
                  <a:lnTo>
                    <a:pt x="384" y="164"/>
                  </a:lnTo>
                  <a:lnTo>
                    <a:pt x="382" y="162"/>
                  </a:lnTo>
                  <a:lnTo>
                    <a:pt x="376" y="162"/>
                  </a:lnTo>
                  <a:lnTo>
                    <a:pt x="374" y="162"/>
                  </a:lnTo>
                  <a:lnTo>
                    <a:pt x="372" y="162"/>
                  </a:lnTo>
                  <a:lnTo>
                    <a:pt x="366" y="162"/>
                  </a:lnTo>
                  <a:lnTo>
                    <a:pt x="362" y="162"/>
                  </a:lnTo>
                  <a:lnTo>
                    <a:pt x="356" y="162"/>
                  </a:lnTo>
                  <a:lnTo>
                    <a:pt x="352" y="164"/>
                  </a:lnTo>
                  <a:lnTo>
                    <a:pt x="350" y="164"/>
                  </a:lnTo>
                  <a:lnTo>
                    <a:pt x="348" y="164"/>
                  </a:lnTo>
                  <a:lnTo>
                    <a:pt x="346" y="166"/>
                  </a:lnTo>
                  <a:lnTo>
                    <a:pt x="342" y="164"/>
                  </a:lnTo>
                  <a:lnTo>
                    <a:pt x="340" y="164"/>
                  </a:lnTo>
                  <a:lnTo>
                    <a:pt x="338" y="164"/>
                  </a:lnTo>
                  <a:lnTo>
                    <a:pt x="336" y="166"/>
                  </a:lnTo>
                  <a:lnTo>
                    <a:pt x="334" y="170"/>
                  </a:lnTo>
                  <a:lnTo>
                    <a:pt x="334" y="174"/>
                  </a:lnTo>
                  <a:lnTo>
                    <a:pt x="332" y="178"/>
                  </a:lnTo>
                  <a:lnTo>
                    <a:pt x="332" y="182"/>
                  </a:lnTo>
                  <a:lnTo>
                    <a:pt x="332" y="184"/>
                  </a:lnTo>
                  <a:lnTo>
                    <a:pt x="332" y="186"/>
                  </a:lnTo>
                  <a:lnTo>
                    <a:pt x="332" y="188"/>
                  </a:lnTo>
                  <a:lnTo>
                    <a:pt x="328" y="190"/>
                  </a:lnTo>
                  <a:lnTo>
                    <a:pt x="326" y="192"/>
                  </a:lnTo>
                  <a:lnTo>
                    <a:pt x="324" y="192"/>
                  </a:lnTo>
                  <a:lnTo>
                    <a:pt x="322" y="192"/>
                  </a:lnTo>
                  <a:lnTo>
                    <a:pt x="318" y="194"/>
                  </a:lnTo>
                  <a:lnTo>
                    <a:pt x="314" y="196"/>
                  </a:lnTo>
                  <a:lnTo>
                    <a:pt x="312" y="196"/>
                  </a:lnTo>
                  <a:lnTo>
                    <a:pt x="308" y="198"/>
                  </a:lnTo>
                  <a:lnTo>
                    <a:pt x="302" y="198"/>
                  </a:lnTo>
                  <a:lnTo>
                    <a:pt x="294" y="198"/>
                  </a:lnTo>
                  <a:lnTo>
                    <a:pt x="284" y="196"/>
                  </a:lnTo>
                  <a:lnTo>
                    <a:pt x="276" y="194"/>
                  </a:lnTo>
                  <a:lnTo>
                    <a:pt x="268" y="190"/>
                  </a:lnTo>
                  <a:lnTo>
                    <a:pt x="262" y="188"/>
                  </a:lnTo>
                  <a:lnTo>
                    <a:pt x="262" y="186"/>
                  </a:lnTo>
                  <a:lnTo>
                    <a:pt x="260" y="186"/>
                  </a:lnTo>
                  <a:lnTo>
                    <a:pt x="258" y="184"/>
                  </a:lnTo>
                  <a:lnTo>
                    <a:pt x="256" y="180"/>
                  </a:lnTo>
                  <a:lnTo>
                    <a:pt x="256" y="176"/>
                  </a:lnTo>
                  <a:lnTo>
                    <a:pt x="254" y="172"/>
                  </a:lnTo>
                  <a:lnTo>
                    <a:pt x="254" y="162"/>
                  </a:lnTo>
                  <a:lnTo>
                    <a:pt x="250" y="152"/>
                  </a:lnTo>
                  <a:lnTo>
                    <a:pt x="244" y="142"/>
                  </a:lnTo>
                  <a:lnTo>
                    <a:pt x="244" y="140"/>
                  </a:lnTo>
                  <a:lnTo>
                    <a:pt x="244" y="136"/>
                  </a:lnTo>
                  <a:lnTo>
                    <a:pt x="244" y="132"/>
                  </a:lnTo>
                  <a:lnTo>
                    <a:pt x="242" y="126"/>
                  </a:lnTo>
                  <a:lnTo>
                    <a:pt x="242" y="122"/>
                  </a:lnTo>
                  <a:lnTo>
                    <a:pt x="244" y="116"/>
                  </a:lnTo>
                  <a:lnTo>
                    <a:pt x="244" y="112"/>
                  </a:lnTo>
                  <a:lnTo>
                    <a:pt x="242" y="96"/>
                  </a:lnTo>
                  <a:lnTo>
                    <a:pt x="240" y="96"/>
                  </a:lnTo>
                  <a:lnTo>
                    <a:pt x="232" y="90"/>
                  </a:lnTo>
                  <a:lnTo>
                    <a:pt x="222" y="80"/>
                  </a:lnTo>
                  <a:lnTo>
                    <a:pt x="210" y="64"/>
                  </a:lnTo>
                  <a:lnTo>
                    <a:pt x="208" y="62"/>
                  </a:lnTo>
                  <a:lnTo>
                    <a:pt x="206" y="58"/>
                  </a:lnTo>
                  <a:lnTo>
                    <a:pt x="202" y="56"/>
                  </a:lnTo>
                  <a:lnTo>
                    <a:pt x="198" y="52"/>
                  </a:lnTo>
                  <a:lnTo>
                    <a:pt x="194" y="50"/>
                  </a:lnTo>
                  <a:lnTo>
                    <a:pt x="190" y="50"/>
                  </a:lnTo>
                  <a:lnTo>
                    <a:pt x="188" y="52"/>
                  </a:lnTo>
                  <a:lnTo>
                    <a:pt x="186" y="52"/>
                  </a:lnTo>
                  <a:lnTo>
                    <a:pt x="184" y="54"/>
                  </a:lnTo>
                  <a:lnTo>
                    <a:pt x="180" y="54"/>
                  </a:lnTo>
                  <a:lnTo>
                    <a:pt x="174" y="54"/>
                  </a:lnTo>
                  <a:lnTo>
                    <a:pt x="168" y="50"/>
                  </a:lnTo>
                  <a:lnTo>
                    <a:pt x="164" y="48"/>
                  </a:lnTo>
                  <a:lnTo>
                    <a:pt x="156" y="42"/>
                  </a:lnTo>
                  <a:lnTo>
                    <a:pt x="148" y="30"/>
                  </a:lnTo>
                  <a:lnTo>
                    <a:pt x="144" y="14"/>
                  </a:lnTo>
                  <a:lnTo>
                    <a:pt x="142" y="12"/>
                  </a:lnTo>
                  <a:lnTo>
                    <a:pt x="140" y="12"/>
                  </a:lnTo>
                  <a:lnTo>
                    <a:pt x="136" y="10"/>
                  </a:lnTo>
                  <a:lnTo>
                    <a:pt x="130" y="10"/>
                  </a:lnTo>
                  <a:lnTo>
                    <a:pt x="126" y="10"/>
                  </a:lnTo>
                  <a:lnTo>
                    <a:pt x="120" y="10"/>
                  </a:lnTo>
                  <a:lnTo>
                    <a:pt x="116" y="14"/>
                  </a:lnTo>
                  <a:lnTo>
                    <a:pt x="112" y="16"/>
                  </a:lnTo>
                  <a:lnTo>
                    <a:pt x="100" y="20"/>
                  </a:lnTo>
                  <a:lnTo>
                    <a:pt x="82" y="20"/>
                  </a:lnTo>
                  <a:lnTo>
                    <a:pt x="78" y="20"/>
                  </a:lnTo>
                  <a:lnTo>
                    <a:pt x="68" y="18"/>
                  </a:lnTo>
                  <a:lnTo>
                    <a:pt x="54" y="14"/>
                  </a:lnTo>
                  <a:lnTo>
                    <a:pt x="42" y="10"/>
                  </a:lnTo>
                  <a:lnTo>
                    <a:pt x="32" y="4"/>
                  </a:lnTo>
                  <a:lnTo>
                    <a:pt x="30" y="2"/>
                  </a:lnTo>
                  <a:lnTo>
                    <a:pt x="26" y="0"/>
                  </a:lnTo>
                  <a:lnTo>
                    <a:pt x="14" y="2"/>
                  </a:lnTo>
                  <a:lnTo>
                    <a:pt x="0" y="10"/>
                  </a:lnTo>
                  <a:lnTo>
                    <a:pt x="2" y="14"/>
                  </a:lnTo>
                  <a:lnTo>
                    <a:pt x="6" y="22"/>
                  </a:lnTo>
                  <a:lnTo>
                    <a:pt x="12" y="36"/>
                  </a:lnTo>
                  <a:lnTo>
                    <a:pt x="18" y="48"/>
                  </a:lnTo>
                  <a:lnTo>
                    <a:pt x="22" y="58"/>
                  </a:lnTo>
                  <a:lnTo>
                    <a:pt x="24" y="62"/>
                  </a:lnTo>
                  <a:lnTo>
                    <a:pt x="26" y="68"/>
                  </a:lnTo>
                  <a:lnTo>
                    <a:pt x="28" y="74"/>
                  </a:lnTo>
                  <a:lnTo>
                    <a:pt x="30" y="80"/>
                  </a:lnTo>
                  <a:lnTo>
                    <a:pt x="32" y="82"/>
                  </a:lnTo>
                  <a:lnTo>
                    <a:pt x="34" y="82"/>
                  </a:lnTo>
                  <a:lnTo>
                    <a:pt x="38" y="84"/>
                  </a:lnTo>
                  <a:lnTo>
                    <a:pt x="44" y="88"/>
                  </a:lnTo>
                  <a:lnTo>
                    <a:pt x="48" y="92"/>
                  </a:lnTo>
                  <a:lnTo>
                    <a:pt x="52" y="98"/>
                  </a:lnTo>
                  <a:lnTo>
                    <a:pt x="56" y="106"/>
                  </a:lnTo>
                  <a:lnTo>
                    <a:pt x="58" y="108"/>
                  </a:lnTo>
                  <a:lnTo>
                    <a:pt x="62" y="118"/>
                  </a:lnTo>
                  <a:lnTo>
                    <a:pt x="68" y="128"/>
                  </a:lnTo>
                  <a:lnTo>
                    <a:pt x="76" y="136"/>
                  </a:lnTo>
                  <a:lnTo>
                    <a:pt x="82" y="142"/>
                  </a:lnTo>
                  <a:lnTo>
                    <a:pt x="84" y="144"/>
                  </a:lnTo>
                  <a:lnTo>
                    <a:pt x="88" y="146"/>
                  </a:lnTo>
                  <a:lnTo>
                    <a:pt x="92" y="148"/>
                  </a:lnTo>
                  <a:lnTo>
                    <a:pt x="94" y="148"/>
                  </a:lnTo>
                  <a:lnTo>
                    <a:pt x="96" y="148"/>
                  </a:lnTo>
                  <a:lnTo>
                    <a:pt x="98" y="148"/>
                  </a:lnTo>
                  <a:lnTo>
                    <a:pt x="98" y="144"/>
                  </a:lnTo>
                  <a:lnTo>
                    <a:pt x="94" y="140"/>
                  </a:lnTo>
                  <a:lnTo>
                    <a:pt x="90" y="134"/>
                  </a:lnTo>
                  <a:lnTo>
                    <a:pt x="86" y="126"/>
                  </a:lnTo>
                  <a:lnTo>
                    <a:pt x="82" y="120"/>
                  </a:lnTo>
                  <a:lnTo>
                    <a:pt x="80" y="116"/>
                  </a:lnTo>
                  <a:lnTo>
                    <a:pt x="74" y="108"/>
                  </a:lnTo>
                  <a:lnTo>
                    <a:pt x="68" y="94"/>
                  </a:lnTo>
                  <a:lnTo>
                    <a:pt x="62" y="82"/>
                  </a:lnTo>
                  <a:lnTo>
                    <a:pt x="52" y="72"/>
                  </a:lnTo>
                  <a:lnTo>
                    <a:pt x="42" y="58"/>
                  </a:lnTo>
                  <a:lnTo>
                    <a:pt x="34" y="42"/>
                  </a:lnTo>
                  <a:lnTo>
                    <a:pt x="30" y="24"/>
                  </a:lnTo>
                  <a:lnTo>
                    <a:pt x="30" y="22"/>
                  </a:lnTo>
                  <a:lnTo>
                    <a:pt x="30" y="20"/>
                  </a:lnTo>
                  <a:lnTo>
                    <a:pt x="30" y="18"/>
                  </a:lnTo>
                  <a:lnTo>
                    <a:pt x="30" y="16"/>
                  </a:lnTo>
                  <a:lnTo>
                    <a:pt x="32" y="14"/>
                  </a:lnTo>
                  <a:lnTo>
                    <a:pt x="34" y="14"/>
                  </a:lnTo>
                  <a:lnTo>
                    <a:pt x="38" y="16"/>
                  </a:lnTo>
                  <a:lnTo>
                    <a:pt x="42" y="18"/>
                  </a:lnTo>
                  <a:lnTo>
                    <a:pt x="44" y="24"/>
                  </a:lnTo>
                  <a:lnTo>
                    <a:pt x="50" y="36"/>
                  </a:lnTo>
                  <a:lnTo>
                    <a:pt x="58" y="52"/>
                  </a:lnTo>
                  <a:lnTo>
                    <a:pt x="68" y="66"/>
                  </a:lnTo>
                  <a:lnTo>
                    <a:pt x="78" y="78"/>
                  </a:lnTo>
                  <a:lnTo>
                    <a:pt x="80" y="78"/>
                  </a:lnTo>
                  <a:lnTo>
                    <a:pt x="84" y="80"/>
                  </a:lnTo>
                  <a:lnTo>
                    <a:pt x="88" y="80"/>
                  </a:lnTo>
                  <a:lnTo>
                    <a:pt x="92" y="84"/>
                  </a:lnTo>
                  <a:lnTo>
                    <a:pt x="94" y="86"/>
                  </a:lnTo>
                  <a:lnTo>
                    <a:pt x="96" y="90"/>
                  </a:lnTo>
                  <a:lnTo>
                    <a:pt x="98" y="96"/>
                  </a:lnTo>
                  <a:lnTo>
                    <a:pt x="100" y="98"/>
                  </a:lnTo>
                  <a:lnTo>
                    <a:pt x="106" y="106"/>
                  </a:lnTo>
                  <a:lnTo>
                    <a:pt x="116" y="116"/>
                  </a:lnTo>
                  <a:lnTo>
                    <a:pt x="124" y="126"/>
                  </a:lnTo>
                  <a:lnTo>
                    <a:pt x="134" y="136"/>
                  </a:lnTo>
                  <a:lnTo>
                    <a:pt x="140" y="142"/>
                  </a:lnTo>
                  <a:lnTo>
                    <a:pt x="142" y="148"/>
                  </a:lnTo>
                  <a:lnTo>
                    <a:pt x="144" y="160"/>
                  </a:lnTo>
                  <a:lnTo>
                    <a:pt x="148" y="176"/>
                  </a:lnTo>
                  <a:lnTo>
                    <a:pt x="148" y="198"/>
                  </a:lnTo>
                  <a:lnTo>
                    <a:pt x="150" y="198"/>
                  </a:lnTo>
                  <a:lnTo>
                    <a:pt x="154" y="200"/>
                  </a:lnTo>
                  <a:lnTo>
                    <a:pt x="160" y="202"/>
                  </a:lnTo>
                  <a:lnTo>
                    <a:pt x="170" y="204"/>
                  </a:lnTo>
                  <a:lnTo>
                    <a:pt x="174" y="204"/>
                  </a:lnTo>
                  <a:lnTo>
                    <a:pt x="186" y="208"/>
                  </a:lnTo>
                  <a:lnTo>
                    <a:pt x="198" y="216"/>
                  </a:lnTo>
                  <a:lnTo>
                    <a:pt x="208" y="224"/>
                  </a:lnTo>
                  <a:lnTo>
                    <a:pt x="226" y="224"/>
                  </a:lnTo>
                  <a:lnTo>
                    <a:pt x="230" y="226"/>
                  </a:lnTo>
                  <a:lnTo>
                    <a:pt x="240" y="230"/>
                  </a:lnTo>
                  <a:lnTo>
                    <a:pt x="254" y="236"/>
                  </a:lnTo>
                  <a:lnTo>
                    <a:pt x="272" y="240"/>
                  </a:lnTo>
                  <a:lnTo>
                    <a:pt x="278" y="240"/>
                  </a:lnTo>
                  <a:lnTo>
                    <a:pt x="290" y="240"/>
                  </a:lnTo>
                  <a:lnTo>
                    <a:pt x="304" y="240"/>
                  </a:lnTo>
                  <a:lnTo>
                    <a:pt x="306" y="240"/>
                  </a:lnTo>
                  <a:lnTo>
                    <a:pt x="308" y="240"/>
                  </a:lnTo>
                  <a:lnTo>
                    <a:pt x="310" y="242"/>
                  </a:lnTo>
                  <a:lnTo>
                    <a:pt x="314" y="244"/>
                  </a:lnTo>
                  <a:lnTo>
                    <a:pt x="314" y="248"/>
                  </a:lnTo>
                  <a:lnTo>
                    <a:pt x="316" y="248"/>
                  </a:lnTo>
                  <a:lnTo>
                    <a:pt x="316" y="244"/>
                  </a:lnTo>
                  <a:lnTo>
                    <a:pt x="318" y="242"/>
                  </a:lnTo>
                  <a:lnTo>
                    <a:pt x="320" y="238"/>
                  </a:lnTo>
                  <a:lnTo>
                    <a:pt x="322" y="236"/>
                  </a:lnTo>
                  <a:lnTo>
                    <a:pt x="322" y="234"/>
                  </a:lnTo>
                  <a:lnTo>
                    <a:pt x="322" y="232"/>
                  </a:lnTo>
                  <a:lnTo>
                    <a:pt x="322" y="230"/>
                  </a:lnTo>
                  <a:lnTo>
                    <a:pt x="320" y="228"/>
                  </a:lnTo>
                  <a:lnTo>
                    <a:pt x="320" y="226"/>
                  </a:lnTo>
                  <a:lnTo>
                    <a:pt x="320" y="224"/>
                  </a:lnTo>
                  <a:lnTo>
                    <a:pt x="320" y="222"/>
                  </a:lnTo>
                  <a:lnTo>
                    <a:pt x="322" y="222"/>
                  </a:lnTo>
                  <a:lnTo>
                    <a:pt x="346" y="222"/>
                  </a:lnTo>
                  <a:lnTo>
                    <a:pt x="346" y="212"/>
                  </a:lnTo>
                  <a:lnTo>
                    <a:pt x="336" y="202"/>
                  </a:lnTo>
                  <a:lnTo>
                    <a:pt x="340" y="202"/>
                  </a:lnTo>
                  <a:lnTo>
                    <a:pt x="340" y="194"/>
                  </a:lnTo>
                  <a:lnTo>
                    <a:pt x="360" y="194"/>
                  </a:lnTo>
                  <a:lnTo>
                    <a:pt x="360" y="192"/>
                  </a:lnTo>
                  <a:lnTo>
                    <a:pt x="360" y="190"/>
                  </a:lnTo>
                  <a:lnTo>
                    <a:pt x="362" y="190"/>
                  </a:lnTo>
                  <a:lnTo>
                    <a:pt x="364" y="192"/>
                  </a:lnTo>
                  <a:lnTo>
                    <a:pt x="366" y="190"/>
                  </a:lnTo>
                  <a:lnTo>
                    <a:pt x="368" y="188"/>
                  </a:lnTo>
                  <a:lnTo>
                    <a:pt x="370" y="188"/>
                  </a:lnTo>
                  <a:lnTo>
                    <a:pt x="372" y="188"/>
                  </a:lnTo>
                  <a:lnTo>
                    <a:pt x="374" y="18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92" name="Freeform 340"/>
            <p:cNvSpPr>
              <a:spLocks/>
            </p:cNvSpPr>
            <p:nvPr/>
          </p:nvSpPr>
          <p:spPr bwMode="gray">
            <a:xfrm>
              <a:off x="4305" y="2920"/>
              <a:ext cx="82" cy="46"/>
            </a:xfrm>
            <a:custGeom>
              <a:avLst/>
              <a:gdLst>
                <a:gd name="T0" fmla="*/ 80 w 82"/>
                <a:gd name="T1" fmla="*/ 8 h 46"/>
                <a:gd name="T2" fmla="*/ 76 w 82"/>
                <a:gd name="T3" fmla="*/ 8 h 46"/>
                <a:gd name="T4" fmla="*/ 72 w 82"/>
                <a:gd name="T5" fmla="*/ 8 h 46"/>
                <a:gd name="T6" fmla="*/ 68 w 82"/>
                <a:gd name="T7" fmla="*/ 8 h 46"/>
                <a:gd name="T8" fmla="*/ 66 w 82"/>
                <a:gd name="T9" fmla="*/ 8 h 46"/>
                <a:gd name="T10" fmla="*/ 62 w 82"/>
                <a:gd name="T11" fmla="*/ 12 h 46"/>
                <a:gd name="T12" fmla="*/ 60 w 82"/>
                <a:gd name="T13" fmla="*/ 18 h 46"/>
                <a:gd name="T14" fmla="*/ 56 w 82"/>
                <a:gd name="T15" fmla="*/ 24 h 46"/>
                <a:gd name="T16" fmla="*/ 50 w 82"/>
                <a:gd name="T17" fmla="*/ 30 h 46"/>
                <a:gd name="T18" fmla="*/ 48 w 82"/>
                <a:gd name="T19" fmla="*/ 30 h 46"/>
                <a:gd name="T20" fmla="*/ 44 w 82"/>
                <a:gd name="T21" fmla="*/ 34 h 46"/>
                <a:gd name="T22" fmla="*/ 44 w 82"/>
                <a:gd name="T23" fmla="*/ 38 h 46"/>
                <a:gd name="T24" fmla="*/ 42 w 82"/>
                <a:gd name="T25" fmla="*/ 42 h 46"/>
                <a:gd name="T26" fmla="*/ 38 w 82"/>
                <a:gd name="T27" fmla="*/ 44 h 46"/>
                <a:gd name="T28" fmla="*/ 36 w 82"/>
                <a:gd name="T29" fmla="*/ 46 h 46"/>
                <a:gd name="T30" fmla="*/ 34 w 82"/>
                <a:gd name="T31" fmla="*/ 42 h 46"/>
                <a:gd name="T32" fmla="*/ 32 w 82"/>
                <a:gd name="T33" fmla="*/ 42 h 46"/>
                <a:gd name="T34" fmla="*/ 30 w 82"/>
                <a:gd name="T35" fmla="*/ 44 h 46"/>
                <a:gd name="T36" fmla="*/ 30 w 82"/>
                <a:gd name="T37" fmla="*/ 42 h 46"/>
                <a:gd name="T38" fmla="*/ 30 w 82"/>
                <a:gd name="T39" fmla="*/ 36 h 46"/>
                <a:gd name="T40" fmla="*/ 30 w 82"/>
                <a:gd name="T41" fmla="*/ 34 h 46"/>
                <a:gd name="T42" fmla="*/ 26 w 82"/>
                <a:gd name="T43" fmla="*/ 32 h 46"/>
                <a:gd name="T44" fmla="*/ 22 w 82"/>
                <a:gd name="T45" fmla="*/ 30 h 46"/>
                <a:gd name="T46" fmla="*/ 18 w 82"/>
                <a:gd name="T47" fmla="*/ 30 h 46"/>
                <a:gd name="T48" fmla="*/ 16 w 82"/>
                <a:gd name="T49" fmla="*/ 32 h 46"/>
                <a:gd name="T50" fmla="*/ 12 w 82"/>
                <a:gd name="T51" fmla="*/ 30 h 46"/>
                <a:gd name="T52" fmla="*/ 10 w 82"/>
                <a:gd name="T53" fmla="*/ 28 h 46"/>
                <a:gd name="T54" fmla="*/ 2 w 82"/>
                <a:gd name="T55" fmla="*/ 24 h 46"/>
                <a:gd name="T56" fmla="*/ 2 w 82"/>
                <a:gd name="T57" fmla="*/ 22 h 46"/>
                <a:gd name="T58" fmla="*/ 2 w 82"/>
                <a:gd name="T59" fmla="*/ 22 h 46"/>
                <a:gd name="T60" fmla="*/ 6 w 82"/>
                <a:gd name="T61" fmla="*/ 22 h 46"/>
                <a:gd name="T62" fmla="*/ 10 w 82"/>
                <a:gd name="T63" fmla="*/ 18 h 46"/>
                <a:gd name="T64" fmla="*/ 12 w 82"/>
                <a:gd name="T65" fmla="*/ 14 h 46"/>
                <a:gd name="T66" fmla="*/ 16 w 82"/>
                <a:gd name="T67" fmla="*/ 12 h 46"/>
                <a:gd name="T68" fmla="*/ 20 w 82"/>
                <a:gd name="T69" fmla="*/ 10 h 46"/>
                <a:gd name="T70" fmla="*/ 26 w 82"/>
                <a:gd name="T71" fmla="*/ 4 h 46"/>
                <a:gd name="T72" fmla="*/ 28 w 82"/>
                <a:gd name="T73" fmla="*/ 2 h 46"/>
                <a:gd name="T74" fmla="*/ 32 w 82"/>
                <a:gd name="T75" fmla="*/ 0 h 46"/>
                <a:gd name="T76" fmla="*/ 34 w 82"/>
                <a:gd name="T77" fmla="*/ 0 h 46"/>
                <a:gd name="T78" fmla="*/ 40 w 82"/>
                <a:gd name="T79" fmla="*/ 0 h 46"/>
                <a:gd name="T80" fmla="*/ 42 w 82"/>
                <a:gd name="T81" fmla="*/ 0 h 46"/>
                <a:gd name="T82" fmla="*/ 48 w 82"/>
                <a:gd name="T83" fmla="*/ 0 h 46"/>
                <a:gd name="T84" fmla="*/ 58 w 82"/>
                <a:gd name="T85" fmla="*/ 0 h 46"/>
                <a:gd name="T86" fmla="*/ 70 w 82"/>
                <a:gd name="T87" fmla="*/ 2 h 46"/>
                <a:gd name="T88" fmla="*/ 80 w 82"/>
                <a:gd name="T89" fmla="*/ 2 h 46"/>
                <a:gd name="T90" fmla="*/ 82 w 82"/>
                <a:gd name="T91" fmla="*/ 4 h 46"/>
                <a:gd name="T92" fmla="*/ 82 w 82"/>
                <a:gd name="T93" fmla="*/ 6 h 4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82"/>
                <a:gd name="T142" fmla="*/ 0 h 46"/>
                <a:gd name="T143" fmla="*/ 82 w 82"/>
                <a:gd name="T144" fmla="*/ 46 h 4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82" h="46">
                  <a:moveTo>
                    <a:pt x="82" y="8"/>
                  </a:moveTo>
                  <a:lnTo>
                    <a:pt x="80" y="8"/>
                  </a:lnTo>
                  <a:lnTo>
                    <a:pt x="78" y="8"/>
                  </a:lnTo>
                  <a:lnTo>
                    <a:pt x="76" y="8"/>
                  </a:lnTo>
                  <a:lnTo>
                    <a:pt x="74" y="8"/>
                  </a:lnTo>
                  <a:lnTo>
                    <a:pt x="72" y="8"/>
                  </a:lnTo>
                  <a:lnTo>
                    <a:pt x="70" y="10"/>
                  </a:lnTo>
                  <a:lnTo>
                    <a:pt x="68" y="8"/>
                  </a:lnTo>
                  <a:lnTo>
                    <a:pt x="66" y="8"/>
                  </a:lnTo>
                  <a:lnTo>
                    <a:pt x="64" y="10"/>
                  </a:lnTo>
                  <a:lnTo>
                    <a:pt x="62" y="12"/>
                  </a:lnTo>
                  <a:lnTo>
                    <a:pt x="60" y="18"/>
                  </a:lnTo>
                  <a:lnTo>
                    <a:pt x="58" y="22"/>
                  </a:lnTo>
                  <a:lnTo>
                    <a:pt x="56" y="24"/>
                  </a:lnTo>
                  <a:lnTo>
                    <a:pt x="54" y="28"/>
                  </a:lnTo>
                  <a:lnTo>
                    <a:pt x="50" y="30"/>
                  </a:lnTo>
                  <a:lnTo>
                    <a:pt x="48" y="30"/>
                  </a:lnTo>
                  <a:lnTo>
                    <a:pt x="46" y="32"/>
                  </a:lnTo>
                  <a:lnTo>
                    <a:pt x="44" y="34"/>
                  </a:lnTo>
                  <a:lnTo>
                    <a:pt x="44" y="36"/>
                  </a:lnTo>
                  <a:lnTo>
                    <a:pt x="44" y="38"/>
                  </a:lnTo>
                  <a:lnTo>
                    <a:pt x="44" y="40"/>
                  </a:lnTo>
                  <a:lnTo>
                    <a:pt x="42" y="42"/>
                  </a:lnTo>
                  <a:lnTo>
                    <a:pt x="40" y="44"/>
                  </a:lnTo>
                  <a:lnTo>
                    <a:pt x="38" y="44"/>
                  </a:lnTo>
                  <a:lnTo>
                    <a:pt x="38" y="46"/>
                  </a:lnTo>
                  <a:lnTo>
                    <a:pt x="36" y="46"/>
                  </a:lnTo>
                  <a:lnTo>
                    <a:pt x="34" y="44"/>
                  </a:lnTo>
                  <a:lnTo>
                    <a:pt x="34" y="42"/>
                  </a:lnTo>
                  <a:lnTo>
                    <a:pt x="32" y="42"/>
                  </a:lnTo>
                  <a:lnTo>
                    <a:pt x="32" y="44"/>
                  </a:lnTo>
                  <a:lnTo>
                    <a:pt x="30" y="44"/>
                  </a:lnTo>
                  <a:lnTo>
                    <a:pt x="30" y="42"/>
                  </a:lnTo>
                  <a:lnTo>
                    <a:pt x="30" y="38"/>
                  </a:lnTo>
                  <a:lnTo>
                    <a:pt x="30" y="36"/>
                  </a:lnTo>
                  <a:lnTo>
                    <a:pt x="30" y="34"/>
                  </a:lnTo>
                  <a:lnTo>
                    <a:pt x="28" y="32"/>
                  </a:lnTo>
                  <a:lnTo>
                    <a:pt x="26" y="32"/>
                  </a:lnTo>
                  <a:lnTo>
                    <a:pt x="24" y="30"/>
                  </a:lnTo>
                  <a:lnTo>
                    <a:pt x="22" y="30"/>
                  </a:lnTo>
                  <a:lnTo>
                    <a:pt x="20" y="30"/>
                  </a:lnTo>
                  <a:lnTo>
                    <a:pt x="18" y="30"/>
                  </a:lnTo>
                  <a:lnTo>
                    <a:pt x="16" y="32"/>
                  </a:lnTo>
                  <a:lnTo>
                    <a:pt x="14" y="32"/>
                  </a:lnTo>
                  <a:lnTo>
                    <a:pt x="12" y="30"/>
                  </a:lnTo>
                  <a:lnTo>
                    <a:pt x="12" y="28"/>
                  </a:lnTo>
                  <a:lnTo>
                    <a:pt x="10" y="28"/>
                  </a:lnTo>
                  <a:lnTo>
                    <a:pt x="6" y="24"/>
                  </a:lnTo>
                  <a:lnTo>
                    <a:pt x="2" y="24"/>
                  </a:lnTo>
                  <a:lnTo>
                    <a:pt x="0" y="24"/>
                  </a:lnTo>
                  <a:lnTo>
                    <a:pt x="2" y="22"/>
                  </a:lnTo>
                  <a:lnTo>
                    <a:pt x="6" y="22"/>
                  </a:lnTo>
                  <a:lnTo>
                    <a:pt x="8" y="20"/>
                  </a:lnTo>
                  <a:lnTo>
                    <a:pt x="10" y="18"/>
                  </a:lnTo>
                  <a:lnTo>
                    <a:pt x="12" y="14"/>
                  </a:lnTo>
                  <a:lnTo>
                    <a:pt x="14" y="12"/>
                  </a:lnTo>
                  <a:lnTo>
                    <a:pt x="16" y="12"/>
                  </a:lnTo>
                  <a:lnTo>
                    <a:pt x="20" y="10"/>
                  </a:lnTo>
                  <a:lnTo>
                    <a:pt x="24" y="8"/>
                  </a:lnTo>
                  <a:lnTo>
                    <a:pt x="26" y="4"/>
                  </a:lnTo>
                  <a:lnTo>
                    <a:pt x="28" y="2"/>
                  </a:lnTo>
                  <a:lnTo>
                    <a:pt x="30" y="0"/>
                  </a:lnTo>
                  <a:lnTo>
                    <a:pt x="32" y="0"/>
                  </a:lnTo>
                  <a:lnTo>
                    <a:pt x="34" y="0"/>
                  </a:lnTo>
                  <a:lnTo>
                    <a:pt x="36" y="0"/>
                  </a:lnTo>
                  <a:lnTo>
                    <a:pt x="40" y="0"/>
                  </a:lnTo>
                  <a:lnTo>
                    <a:pt x="42" y="0"/>
                  </a:lnTo>
                  <a:lnTo>
                    <a:pt x="44" y="0"/>
                  </a:lnTo>
                  <a:lnTo>
                    <a:pt x="48" y="0"/>
                  </a:lnTo>
                  <a:lnTo>
                    <a:pt x="54" y="0"/>
                  </a:lnTo>
                  <a:lnTo>
                    <a:pt x="58" y="0"/>
                  </a:lnTo>
                  <a:lnTo>
                    <a:pt x="64" y="0"/>
                  </a:lnTo>
                  <a:lnTo>
                    <a:pt x="70" y="2"/>
                  </a:lnTo>
                  <a:lnTo>
                    <a:pt x="76" y="2"/>
                  </a:lnTo>
                  <a:lnTo>
                    <a:pt x="80" y="2"/>
                  </a:lnTo>
                  <a:lnTo>
                    <a:pt x="80" y="4"/>
                  </a:lnTo>
                  <a:lnTo>
                    <a:pt x="82" y="4"/>
                  </a:lnTo>
                  <a:lnTo>
                    <a:pt x="82" y="6"/>
                  </a:lnTo>
                  <a:lnTo>
                    <a:pt x="82" y="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93" name="Freeform 341"/>
            <p:cNvSpPr>
              <a:spLocks/>
            </p:cNvSpPr>
            <p:nvPr/>
          </p:nvSpPr>
          <p:spPr bwMode="gray">
            <a:xfrm>
              <a:off x="4293" y="2944"/>
              <a:ext cx="44" cy="24"/>
            </a:xfrm>
            <a:custGeom>
              <a:avLst/>
              <a:gdLst>
                <a:gd name="T0" fmla="*/ 44 w 44"/>
                <a:gd name="T1" fmla="*/ 20 h 24"/>
                <a:gd name="T2" fmla="*/ 42 w 44"/>
                <a:gd name="T3" fmla="*/ 22 h 24"/>
                <a:gd name="T4" fmla="*/ 40 w 44"/>
                <a:gd name="T5" fmla="*/ 22 h 24"/>
                <a:gd name="T6" fmla="*/ 40 w 44"/>
                <a:gd name="T7" fmla="*/ 24 h 24"/>
                <a:gd name="T8" fmla="*/ 32 w 44"/>
                <a:gd name="T9" fmla="*/ 22 h 24"/>
                <a:gd name="T10" fmla="*/ 26 w 44"/>
                <a:gd name="T11" fmla="*/ 22 h 24"/>
                <a:gd name="T12" fmla="*/ 20 w 44"/>
                <a:gd name="T13" fmla="*/ 20 h 24"/>
                <a:gd name="T14" fmla="*/ 16 w 44"/>
                <a:gd name="T15" fmla="*/ 18 h 24"/>
                <a:gd name="T16" fmla="*/ 12 w 44"/>
                <a:gd name="T17" fmla="*/ 18 h 24"/>
                <a:gd name="T18" fmla="*/ 12 w 44"/>
                <a:gd name="T19" fmla="*/ 16 h 24"/>
                <a:gd name="T20" fmla="*/ 6 w 44"/>
                <a:gd name="T21" fmla="*/ 14 h 24"/>
                <a:gd name="T22" fmla="*/ 2 w 44"/>
                <a:gd name="T23" fmla="*/ 12 h 24"/>
                <a:gd name="T24" fmla="*/ 0 w 44"/>
                <a:gd name="T25" fmla="*/ 10 h 24"/>
                <a:gd name="T26" fmla="*/ 8 w 44"/>
                <a:gd name="T27" fmla="*/ 4 h 24"/>
                <a:gd name="T28" fmla="*/ 10 w 44"/>
                <a:gd name="T29" fmla="*/ 2 h 24"/>
                <a:gd name="T30" fmla="*/ 12 w 44"/>
                <a:gd name="T31" fmla="*/ 0 h 24"/>
                <a:gd name="T32" fmla="*/ 14 w 44"/>
                <a:gd name="T33" fmla="*/ 0 h 24"/>
                <a:gd name="T34" fmla="*/ 16 w 44"/>
                <a:gd name="T35" fmla="*/ 0 h 24"/>
                <a:gd name="T36" fmla="*/ 20 w 44"/>
                <a:gd name="T37" fmla="*/ 2 h 24"/>
                <a:gd name="T38" fmla="*/ 24 w 44"/>
                <a:gd name="T39" fmla="*/ 4 h 24"/>
                <a:gd name="T40" fmla="*/ 24 w 44"/>
                <a:gd name="T41" fmla="*/ 6 h 24"/>
                <a:gd name="T42" fmla="*/ 26 w 44"/>
                <a:gd name="T43" fmla="*/ 6 h 24"/>
                <a:gd name="T44" fmla="*/ 26 w 44"/>
                <a:gd name="T45" fmla="*/ 8 h 24"/>
                <a:gd name="T46" fmla="*/ 30 w 44"/>
                <a:gd name="T47" fmla="*/ 8 h 24"/>
                <a:gd name="T48" fmla="*/ 30 w 44"/>
                <a:gd name="T49" fmla="*/ 8 h 24"/>
                <a:gd name="T50" fmla="*/ 32 w 44"/>
                <a:gd name="T51" fmla="*/ 6 h 24"/>
                <a:gd name="T52" fmla="*/ 34 w 44"/>
                <a:gd name="T53" fmla="*/ 6 h 24"/>
                <a:gd name="T54" fmla="*/ 38 w 44"/>
                <a:gd name="T55" fmla="*/ 6 h 24"/>
                <a:gd name="T56" fmla="*/ 38 w 44"/>
                <a:gd name="T57" fmla="*/ 6 h 24"/>
                <a:gd name="T58" fmla="*/ 40 w 44"/>
                <a:gd name="T59" fmla="*/ 8 h 24"/>
                <a:gd name="T60" fmla="*/ 42 w 44"/>
                <a:gd name="T61" fmla="*/ 10 h 24"/>
                <a:gd name="T62" fmla="*/ 44 w 44"/>
                <a:gd name="T63" fmla="*/ 12 h 24"/>
                <a:gd name="T64" fmla="*/ 44 w 44"/>
                <a:gd name="T65" fmla="*/ 14 h 24"/>
                <a:gd name="T66" fmla="*/ 44 w 44"/>
                <a:gd name="T67" fmla="*/ 16 h 24"/>
                <a:gd name="T68" fmla="*/ 44 w 44"/>
                <a:gd name="T69" fmla="*/ 18 h 24"/>
                <a:gd name="T70" fmla="*/ 44 w 44"/>
                <a:gd name="T71" fmla="*/ 20 h 2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44"/>
                <a:gd name="T109" fmla="*/ 0 h 24"/>
                <a:gd name="T110" fmla="*/ 44 w 44"/>
                <a:gd name="T111" fmla="*/ 24 h 2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44" h="24">
                  <a:moveTo>
                    <a:pt x="44" y="20"/>
                  </a:moveTo>
                  <a:lnTo>
                    <a:pt x="42" y="22"/>
                  </a:lnTo>
                  <a:lnTo>
                    <a:pt x="40" y="22"/>
                  </a:lnTo>
                  <a:lnTo>
                    <a:pt x="40" y="24"/>
                  </a:lnTo>
                  <a:lnTo>
                    <a:pt x="32" y="22"/>
                  </a:lnTo>
                  <a:lnTo>
                    <a:pt x="26" y="22"/>
                  </a:lnTo>
                  <a:lnTo>
                    <a:pt x="20" y="20"/>
                  </a:lnTo>
                  <a:lnTo>
                    <a:pt x="16" y="18"/>
                  </a:lnTo>
                  <a:lnTo>
                    <a:pt x="12" y="18"/>
                  </a:lnTo>
                  <a:lnTo>
                    <a:pt x="12" y="16"/>
                  </a:lnTo>
                  <a:lnTo>
                    <a:pt x="6" y="14"/>
                  </a:lnTo>
                  <a:lnTo>
                    <a:pt x="2" y="12"/>
                  </a:lnTo>
                  <a:lnTo>
                    <a:pt x="0" y="10"/>
                  </a:lnTo>
                  <a:lnTo>
                    <a:pt x="8" y="4"/>
                  </a:lnTo>
                  <a:lnTo>
                    <a:pt x="10" y="2"/>
                  </a:lnTo>
                  <a:lnTo>
                    <a:pt x="12" y="0"/>
                  </a:lnTo>
                  <a:lnTo>
                    <a:pt x="14" y="0"/>
                  </a:lnTo>
                  <a:lnTo>
                    <a:pt x="16" y="0"/>
                  </a:lnTo>
                  <a:lnTo>
                    <a:pt x="20" y="2"/>
                  </a:lnTo>
                  <a:lnTo>
                    <a:pt x="24" y="4"/>
                  </a:lnTo>
                  <a:lnTo>
                    <a:pt x="24" y="6"/>
                  </a:lnTo>
                  <a:lnTo>
                    <a:pt x="26" y="6"/>
                  </a:lnTo>
                  <a:lnTo>
                    <a:pt x="26" y="8"/>
                  </a:lnTo>
                  <a:lnTo>
                    <a:pt x="30" y="8"/>
                  </a:lnTo>
                  <a:lnTo>
                    <a:pt x="32" y="6"/>
                  </a:lnTo>
                  <a:lnTo>
                    <a:pt x="34" y="6"/>
                  </a:lnTo>
                  <a:lnTo>
                    <a:pt x="38" y="6"/>
                  </a:lnTo>
                  <a:lnTo>
                    <a:pt x="40" y="8"/>
                  </a:lnTo>
                  <a:lnTo>
                    <a:pt x="42" y="10"/>
                  </a:lnTo>
                  <a:lnTo>
                    <a:pt x="44" y="12"/>
                  </a:lnTo>
                  <a:lnTo>
                    <a:pt x="44" y="14"/>
                  </a:lnTo>
                  <a:lnTo>
                    <a:pt x="44" y="16"/>
                  </a:lnTo>
                  <a:lnTo>
                    <a:pt x="44" y="18"/>
                  </a:lnTo>
                  <a:lnTo>
                    <a:pt x="44" y="2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94" name="Freeform 342"/>
            <p:cNvSpPr>
              <a:spLocks/>
            </p:cNvSpPr>
            <p:nvPr/>
          </p:nvSpPr>
          <p:spPr bwMode="gray">
            <a:xfrm>
              <a:off x="4543" y="2872"/>
              <a:ext cx="38" cy="28"/>
            </a:xfrm>
            <a:custGeom>
              <a:avLst/>
              <a:gdLst>
                <a:gd name="T0" fmla="*/ 4 w 38"/>
                <a:gd name="T1" fmla="*/ 0 h 28"/>
                <a:gd name="T2" fmla="*/ 6 w 38"/>
                <a:gd name="T3" fmla="*/ 2 h 28"/>
                <a:gd name="T4" fmla="*/ 6 w 38"/>
                <a:gd name="T5" fmla="*/ 6 h 28"/>
                <a:gd name="T6" fmla="*/ 6 w 38"/>
                <a:gd name="T7" fmla="*/ 10 h 28"/>
                <a:gd name="T8" fmla="*/ 4 w 38"/>
                <a:gd name="T9" fmla="*/ 12 h 28"/>
                <a:gd name="T10" fmla="*/ 2 w 38"/>
                <a:gd name="T11" fmla="*/ 14 h 28"/>
                <a:gd name="T12" fmla="*/ 0 w 38"/>
                <a:gd name="T13" fmla="*/ 14 h 28"/>
                <a:gd name="T14" fmla="*/ 0 w 38"/>
                <a:gd name="T15" fmla="*/ 16 h 28"/>
                <a:gd name="T16" fmla="*/ 0 w 38"/>
                <a:gd name="T17" fmla="*/ 20 h 28"/>
                <a:gd name="T18" fmla="*/ 2 w 38"/>
                <a:gd name="T19" fmla="*/ 22 h 28"/>
                <a:gd name="T20" fmla="*/ 2 w 38"/>
                <a:gd name="T21" fmla="*/ 24 h 28"/>
                <a:gd name="T22" fmla="*/ 4 w 38"/>
                <a:gd name="T23" fmla="*/ 26 h 28"/>
                <a:gd name="T24" fmla="*/ 4 w 38"/>
                <a:gd name="T25" fmla="*/ 28 h 28"/>
                <a:gd name="T26" fmla="*/ 4 w 38"/>
                <a:gd name="T27" fmla="*/ 28 h 28"/>
                <a:gd name="T28" fmla="*/ 6 w 38"/>
                <a:gd name="T29" fmla="*/ 28 h 28"/>
                <a:gd name="T30" fmla="*/ 8 w 38"/>
                <a:gd name="T31" fmla="*/ 28 h 28"/>
                <a:gd name="T32" fmla="*/ 12 w 38"/>
                <a:gd name="T33" fmla="*/ 26 h 28"/>
                <a:gd name="T34" fmla="*/ 14 w 38"/>
                <a:gd name="T35" fmla="*/ 24 h 28"/>
                <a:gd name="T36" fmla="*/ 16 w 38"/>
                <a:gd name="T37" fmla="*/ 24 h 28"/>
                <a:gd name="T38" fmla="*/ 18 w 38"/>
                <a:gd name="T39" fmla="*/ 22 h 28"/>
                <a:gd name="T40" fmla="*/ 20 w 38"/>
                <a:gd name="T41" fmla="*/ 22 h 28"/>
                <a:gd name="T42" fmla="*/ 22 w 38"/>
                <a:gd name="T43" fmla="*/ 24 h 28"/>
                <a:gd name="T44" fmla="*/ 22 w 38"/>
                <a:gd name="T45" fmla="*/ 24 h 28"/>
                <a:gd name="T46" fmla="*/ 32 w 38"/>
                <a:gd name="T47" fmla="*/ 22 h 28"/>
                <a:gd name="T48" fmla="*/ 38 w 38"/>
                <a:gd name="T49" fmla="*/ 20 h 28"/>
                <a:gd name="T50" fmla="*/ 38 w 38"/>
                <a:gd name="T51" fmla="*/ 12 h 28"/>
                <a:gd name="T52" fmla="*/ 32 w 38"/>
                <a:gd name="T53" fmla="*/ 10 h 28"/>
                <a:gd name="T54" fmla="*/ 24 w 38"/>
                <a:gd name="T55" fmla="*/ 8 h 28"/>
                <a:gd name="T56" fmla="*/ 30 w 38"/>
                <a:gd name="T57" fmla="*/ 6 h 28"/>
                <a:gd name="T58" fmla="*/ 20 w 38"/>
                <a:gd name="T59" fmla="*/ 6 h 28"/>
                <a:gd name="T60" fmla="*/ 14 w 38"/>
                <a:gd name="T61" fmla="*/ 2 h 28"/>
                <a:gd name="T62" fmla="*/ 4 w 38"/>
                <a:gd name="T63" fmla="*/ 0 h 28"/>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38"/>
                <a:gd name="T97" fmla="*/ 0 h 28"/>
                <a:gd name="T98" fmla="*/ 38 w 38"/>
                <a:gd name="T99" fmla="*/ 28 h 28"/>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38" h="28">
                  <a:moveTo>
                    <a:pt x="4" y="0"/>
                  </a:moveTo>
                  <a:lnTo>
                    <a:pt x="6" y="2"/>
                  </a:lnTo>
                  <a:lnTo>
                    <a:pt x="6" y="6"/>
                  </a:lnTo>
                  <a:lnTo>
                    <a:pt x="6" y="10"/>
                  </a:lnTo>
                  <a:lnTo>
                    <a:pt x="4" y="12"/>
                  </a:lnTo>
                  <a:lnTo>
                    <a:pt x="2" y="14"/>
                  </a:lnTo>
                  <a:lnTo>
                    <a:pt x="0" y="14"/>
                  </a:lnTo>
                  <a:lnTo>
                    <a:pt x="0" y="16"/>
                  </a:lnTo>
                  <a:lnTo>
                    <a:pt x="0" y="20"/>
                  </a:lnTo>
                  <a:lnTo>
                    <a:pt x="2" y="22"/>
                  </a:lnTo>
                  <a:lnTo>
                    <a:pt x="2" y="24"/>
                  </a:lnTo>
                  <a:lnTo>
                    <a:pt x="4" y="26"/>
                  </a:lnTo>
                  <a:lnTo>
                    <a:pt x="4" y="28"/>
                  </a:lnTo>
                  <a:lnTo>
                    <a:pt x="6" y="28"/>
                  </a:lnTo>
                  <a:lnTo>
                    <a:pt x="8" y="28"/>
                  </a:lnTo>
                  <a:lnTo>
                    <a:pt x="12" y="26"/>
                  </a:lnTo>
                  <a:lnTo>
                    <a:pt x="14" y="24"/>
                  </a:lnTo>
                  <a:lnTo>
                    <a:pt x="16" y="24"/>
                  </a:lnTo>
                  <a:lnTo>
                    <a:pt x="18" y="22"/>
                  </a:lnTo>
                  <a:lnTo>
                    <a:pt x="20" y="22"/>
                  </a:lnTo>
                  <a:lnTo>
                    <a:pt x="22" y="24"/>
                  </a:lnTo>
                  <a:lnTo>
                    <a:pt x="32" y="22"/>
                  </a:lnTo>
                  <a:lnTo>
                    <a:pt x="38" y="20"/>
                  </a:lnTo>
                  <a:lnTo>
                    <a:pt x="38" y="12"/>
                  </a:lnTo>
                  <a:lnTo>
                    <a:pt x="32" y="10"/>
                  </a:lnTo>
                  <a:lnTo>
                    <a:pt x="24" y="8"/>
                  </a:lnTo>
                  <a:lnTo>
                    <a:pt x="30" y="6"/>
                  </a:lnTo>
                  <a:lnTo>
                    <a:pt x="20" y="6"/>
                  </a:lnTo>
                  <a:lnTo>
                    <a:pt x="14" y="2"/>
                  </a:lnTo>
                  <a:lnTo>
                    <a:pt x="4"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95" name="Freeform 343"/>
            <p:cNvSpPr>
              <a:spLocks/>
            </p:cNvSpPr>
            <p:nvPr/>
          </p:nvSpPr>
          <p:spPr bwMode="gray">
            <a:xfrm>
              <a:off x="4505" y="2866"/>
              <a:ext cx="44" cy="36"/>
            </a:xfrm>
            <a:custGeom>
              <a:avLst/>
              <a:gdLst>
                <a:gd name="T0" fmla="*/ 12 w 44"/>
                <a:gd name="T1" fmla="*/ 2 h 36"/>
                <a:gd name="T2" fmla="*/ 8 w 44"/>
                <a:gd name="T3" fmla="*/ 6 h 36"/>
                <a:gd name="T4" fmla="*/ 12 w 44"/>
                <a:gd name="T5" fmla="*/ 8 h 36"/>
                <a:gd name="T6" fmla="*/ 14 w 44"/>
                <a:gd name="T7" fmla="*/ 8 h 36"/>
                <a:gd name="T8" fmla="*/ 16 w 44"/>
                <a:gd name="T9" fmla="*/ 8 h 36"/>
                <a:gd name="T10" fmla="*/ 18 w 44"/>
                <a:gd name="T11" fmla="*/ 8 h 36"/>
                <a:gd name="T12" fmla="*/ 22 w 44"/>
                <a:gd name="T13" fmla="*/ 10 h 36"/>
                <a:gd name="T14" fmla="*/ 24 w 44"/>
                <a:gd name="T15" fmla="*/ 10 h 36"/>
                <a:gd name="T16" fmla="*/ 26 w 44"/>
                <a:gd name="T17" fmla="*/ 14 h 36"/>
                <a:gd name="T18" fmla="*/ 26 w 44"/>
                <a:gd name="T19" fmla="*/ 14 h 36"/>
                <a:gd name="T20" fmla="*/ 26 w 44"/>
                <a:gd name="T21" fmla="*/ 16 h 36"/>
                <a:gd name="T22" fmla="*/ 26 w 44"/>
                <a:gd name="T23" fmla="*/ 18 h 36"/>
                <a:gd name="T24" fmla="*/ 26 w 44"/>
                <a:gd name="T25" fmla="*/ 20 h 36"/>
                <a:gd name="T26" fmla="*/ 24 w 44"/>
                <a:gd name="T27" fmla="*/ 22 h 36"/>
                <a:gd name="T28" fmla="*/ 20 w 44"/>
                <a:gd name="T29" fmla="*/ 22 h 36"/>
                <a:gd name="T30" fmla="*/ 10 w 44"/>
                <a:gd name="T31" fmla="*/ 18 h 36"/>
                <a:gd name="T32" fmla="*/ 4 w 44"/>
                <a:gd name="T33" fmla="*/ 18 h 36"/>
                <a:gd name="T34" fmla="*/ 0 w 44"/>
                <a:gd name="T35" fmla="*/ 22 h 36"/>
                <a:gd name="T36" fmla="*/ 6 w 44"/>
                <a:gd name="T37" fmla="*/ 26 h 36"/>
                <a:gd name="T38" fmla="*/ 6 w 44"/>
                <a:gd name="T39" fmla="*/ 26 h 36"/>
                <a:gd name="T40" fmla="*/ 10 w 44"/>
                <a:gd name="T41" fmla="*/ 26 h 36"/>
                <a:gd name="T42" fmla="*/ 14 w 44"/>
                <a:gd name="T43" fmla="*/ 26 h 36"/>
                <a:gd name="T44" fmla="*/ 16 w 44"/>
                <a:gd name="T45" fmla="*/ 26 h 36"/>
                <a:gd name="T46" fmla="*/ 20 w 44"/>
                <a:gd name="T47" fmla="*/ 28 h 36"/>
                <a:gd name="T48" fmla="*/ 20 w 44"/>
                <a:gd name="T49" fmla="*/ 30 h 36"/>
                <a:gd name="T50" fmla="*/ 22 w 44"/>
                <a:gd name="T51" fmla="*/ 32 h 36"/>
                <a:gd name="T52" fmla="*/ 26 w 44"/>
                <a:gd name="T53" fmla="*/ 34 h 36"/>
                <a:gd name="T54" fmla="*/ 30 w 44"/>
                <a:gd name="T55" fmla="*/ 36 h 36"/>
                <a:gd name="T56" fmla="*/ 34 w 44"/>
                <a:gd name="T57" fmla="*/ 36 h 36"/>
                <a:gd name="T58" fmla="*/ 36 w 44"/>
                <a:gd name="T59" fmla="*/ 36 h 36"/>
                <a:gd name="T60" fmla="*/ 40 w 44"/>
                <a:gd name="T61" fmla="*/ 36 h 36"/>
                <a:gd name="T62" fmla="*/ 42 w 44"/>
                <a:gd name="T63" fmla="*/ 36 h 36"/>
                <a:gd name="T64" fmla="*/ 42 w 44"/>
                <a:gd name="T65" fmla="*/ 34 h 36"/>
                <a:gd name="T66" fmla="*/ 42 w 44"/>
                <a:gd name="T67" fmla="*/ 30 h 36"/>
                <a:gd name="T68" fmla="*/ 40 w 44"/>
                <a:gd name="T69" fmla="*/ 30 h 36"/>
                <a:gd name="T70" fmla="*/ 40 w 44"/>
                <a:gd name="T71" fmla="*/ 28 h 36"/>
                <a:gd name="T72" fmla="*/ 38 w 44"/>
                <a:gd name="T73" fmla="*/ 24 h 36"/>
                <a:gd name="T74" fmla="*/ 38 w 44"/>
                <a:gd name="T75" fmla="*/ 22 h 36"/>
                <a:gd name="T76" fmla="*/ 38 w 44"/>
                <a:gd name="T77" fmla="*/ 18 h 36"/>
                <a:gd name="T78" fmla="*/ 40 w 44"/>
                <a:gd name="T79" fmla="*/ 18 h 36"/>
                <a:gd name="T80" fmla="*/ 42 w 44"/>
                <a:gd name="T81" fmla="*/ 16 h 36"/>
                <a:gd name="T82" fmla="*/ 44 w 44"/>
                <a:gd name="T83" fmla="*/ 14 h 36"/>
                <a:gd name="T84" fmla="*/ 44 w 44"/>
                <a:gd name="T85" fmla="*/ 12 h 36"/>
                <a:gd name="T86" fmla="*/ 44 w 44"/>
                <a:gd name="T87" fmla="*/ 8 h 36"/>
                <a:gd name="T88" fmla="*/ 42 w 44"/>
                <a:gd name="T89" fmla="*/ 4 h 36"/>
                <a:gd name="T90" fmla="*/ 28 w 44"/>
                <a:gd name="T91" fmla="*/ 2 h 36"/>
                <a:gd name="T92" fmla="*/ 20 w 44"/>
                <a:gd name="T93" fmla="*/ 0 h 36"/>
                <a:gd name="T94" fmla="*/ 12 w 44"/>
                <a:gd name="T95" fmla="*/ 2 h 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44"/>
                <a:gd name="T145" fmla="*/ 0 h 36"/>
                <a:gd name="T146" fmla="*/ 44 w 44"/>
                <a:gd name="T147" fmla="*/ 36 h 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44" h="36">
                  <a:moveTo>
                    <a:pt x="12" y="2"/>
                  </a:moveTo>
                  <a:lnTo>
                    <a:pt x="8" y="6"/>
                  </a:lnTo>
                  <a:lnTo>
                    <a:pt x="12" y="8"/>
                  </a:lnTo>
                  <a:lnTo>
                    <a:pt x="14" y="8"/>
                  </a:lnTo>
                  <a:lnTo>
                    <a:pt x="16" y="8"/>
                  </a:lnTo>
                  <a:lnTo>
                    <a:pt x="18" y="8"/>
                  </a:lnTo>
                  <a:lnTo>
                    <a:pt x="22" y="10"/>
                  </a:lnTo>
                  <a:lnTo>
                    <a:pt x="24" y="10"/>
                  </a:lnTo>
                  <a:lnTo>
                    <a:pt x="26" y="14"/>
                  </a:lnTo>
                  <a:lnTo>
                    <a:pt x="26" y="16"/>
                  </a:lnTo>
                  <a:lnTo>
                    <a:pt x="26" y="18"/>
                  </a:lnTo>
                  <a:lnTo>
                    <a:pt x="26" y="20"/>
                  </a:lnTo>
                  <a:lnTo>
                    <a:pt x="24" y="22"/>
                  </a:lnTo>
                  <a:lnTo>
                    <a:pt x="20" y="22"/>
                  </a:lnTo>
                  <a:lnTo>
                    <a:pt x="10" y="18"/>
                  </a:lnTo>
                  <a:lnTo>
                    <a:pt x="4" y="18"/>
                  </a:lnTo>
                  <a:lnTo>
                    <a:pt x="0" y="22"/>
                  </a:lnTo>
                  <a:lnTo>
                    <a:pt x="6" y="26"/>
                  </a:lnTo>
                  <a:lnTo>
                    <a:pt x="10" y="26"/>
                  </a:lnTo>
                  <a:lnTo>
                    <a:pt x="14" y="26"/>
                  </a:lnTo>
                  <a:lnTo>
                    <a:pt x="16" y="26"/>
                  </a:lnTo>
                  <a:lnTo>
                    <a:pt x="20" y="28"/>
                  </a:lnTo>
                  <a:lnTo>
                    <a:pt x="20" y="30"/>
                  </a:lnTo>
                  <a:lnTo>
                    <a:pt x="22" y="32"/>
                  </a:lnTo>
                  <a:lnTo>
                    <a:pt x="26" y="34"/>
                  </a:lnTo>
                  <a:lnTo>
                    <a:pt x="30" y="36"/>
                  </a:lnTo>
                  <a:lnTo>
                    <a:pt x="34" y="36"/>
                  </a:lnTo>
                  <a:lnTo>
                    <a:pt x="36" y="36"/>
                  </a:lnTo>
                  <a:lnTo>
                    <a:pt x="40" y="36"/>
                  </a:lnTo>
                  <a:lnTo>
                    <a:pt x="42" y="36"/>
                  </a:lnTo>
                  <a:lnTo>
                    <a:pt x="42" y="34"/>
                  </a:lnTo>
                  <a:lnTo>
                    <a:pt x="42" y="30"/>
                  </a:lnTo>
                  <a:lnTo>
                    <a:pt x="40" y="30"/>
                  </a:lnTo>
                  <a:lnTo>
                    <a:pt x="40" y="28"/>
                  </a:lnTo>
                  <a:lnTo>
                    <a:pt x="38" y="24"/>
                  </a:lnTo>
                  <a:lnTo>
                    <a:pt x="38" y="22"/>
                  </a:lnTo>
                  <a:lnTo>
                    <a:pt x="38" y="18"/>
                  </a:lnTo>
                  <a:lnTo>
                    <a:pt x="40" y="18"/>
                  </a:lnTo>
                  <a:lnTo>
                    <a:pt x="42" y="16"/>
                  </a:lnTo>
                  <a:lnTo>
                    <a:pt x="44" y="14"/>
                  </a:lnTo>
                  <a:lnTo>
                    <a:pt x="44" y="12"/>
                  </a:lnTo>
                  <a:lnTo>
                    <a:pt x="44" y="8"/>
                  </a:lnTo>
                  <a:lnTo>
                    <a:pt x="42" y="4"/>
                  </a:lnTo>
                  <a:lnTo>
                    <a:pt x="28" y="2"/>
                  </a:lnTo>
                  <a:lnTo>
                    <a:pt x="20" y="0"/>
                  </a:lnTo>
                  <a:lnTo>
                    <a:pt x="12" y="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96" name="Freeform 344"/>
            <p:cNvSpPr>
              <a:spLocks/>
            </p:cNvSpPr>
            <p:nvPr/>
          </p:nvSpPr>
          <p:spPr bwMode="gray">
            <a:xfrm>
              <a:off x="4369" y="2820"/>
              <a:ext cx="140" cy="54"/>
            </a:xfrm>
            <a:custGeom>
              <a:avLst/>
              <a:gdLst>
                <a:gd name="T0" fmla="*/ 18 w 140"/>
                <a:gd name="T1" fmla="*/ 2 h 54"/>
                <a:gd name="T2" fmla="*/ 16 w 140"/>
                <a:gd name="T3" fmla="*/ 2 h 54"/>
                <a:gd name="T4" fmla="*/ 14 w 140"/>
                <a:gd name="T5" fmla="*/ 4 h 54"/>
                <a:gd name="T6" fmla="*/ 10 w 140"/>
                <a:gd name="T7" fmla="*/ 6 h 54"/>
                <a:gd name="T8" fmla="*/ 6 w 140"/>
                <a:gd name="T9" fmla="*/ 8 h 54"/>
                <a:gd name="T10" fmla="*/ 2 w 140"/>
                <a:gd name="T11" fmla="*/ 10 h 54"/>
                <a:gd name="T12" fmla="*/ 0 w 140"/>
                <a:gd name="T13" fmla="*/ 14 h 54"/>
                <a:gd name="T14" fmla="*/ 0 w 140"/>
                <a:gd name="T15" fmla="*/ 18 h 54"/>
                <a:gd name="T16" fmla="*/ 0 w 140"/>
                <a:gd name="T17" fmla="*/ 18 h 54"/>
                <a:gd name="T18" fmla="*/ 2 w 140"/>
                <a:gd name="T19" fmla="*/ 20 h 54"/>
                <a:gd name="T20" fmla="*/ 4 w 140"/>
                <a:gd name="T21" fmla="*/ 22 h 54"/>
                <a:gd name="T22" fmla="*/ 8 w 140"/>
                <a:gd name="T23" fmla="*/ 22 h 54"/>
                <a:gd name="T24" fmla="*/ 12 w 140"/>
                <a:gd name="T25" fmla="*/ 22 h 54"/>
                <a:gd name="T26" fmla="*/ 16 w 140"/>
                <a:gd name="T27" fmla="*/ 20 h 54"/>
                <a:gd name="T28" fmla="*/ 20 w 140"/>
                <a:gd name="T29" fmla="*/ 18 h 54"/>
                <a:gd name="T30" fmla="*/ 24 w 140"/>
                <a:gd name="T31" fmla="*/ 16 h 54"/>
                <a:gd name="T32" fmla="*/ 28 w 140"/>
                <a:gd name="T33" fmla="*/ 16 h 54"/>
                <a:gd name="T34" fmla="*/ 32 w 140"/>
                <a:gd name="T35" fmla="*/ 16 h 54"/>
                <a:gd name="T36" fmla="*/ 34 w 140"/>
                <a:gd name="T37" fmla="*/ 18 h 54"/>
                <a:gd name="T38" fmla="*/ 36 w 140"/>
                <a:gd name="T39" fmla="*/ 18 h 54"/>
                <a:gd name="T40" fmla="*/ 40 w 140"/>
                <a:gd name="T41" fmla="*/ 20 h 54"/>
                <a:gd name="T42" fmla="*/ 44 w 140"/>
                <a:gd name="T43" fmla="*/ 22 h 54"/>
                <a:gd name="T44" fmla="*/ 48 w 140"/>
                <a:gd name="T45" fmla="*/ 22 h 54"/>
                <a:gd name="T46" fmla="*/ 50 w 140"/>
                <a:gd name="T47" fmla="*/ 24 h 54"/>
                <a:gd name="T48" fmla="*/ 52 w 140"/>
                <a:gd name="T49" fmla="*/ 24 h 54"/>
                <a:gd name="T50" fmla="*/ 68 w 140"/>
                <a:gd name="T51" fmla="*/ 32 h 54"/>
                <a:gd name="T52" fmla="*/ 68 w 140"/>
                <a:gd name="T53" fmla="*/ 32 h 54"/>
                <a:gd name="T54" fmla="*/ 70 w 140"/>
                <a:gd name="T55" fmla="*/ 34 h 54"/>
                <a:gd name="T56" fmla="*/ 74 w 140"/>
                <a:gd name="T57" fmla="*/ 36 h 54"/>
                <a:gd name="T58" fmla="*/ 80 w 140"/>
                <a:gd name="T59" fmla="*/ 40 h 54"/>
                <a:gd name="T60" fmla="*/ 88 w 140"/>
                <a:gd name="T61" fmla="*/ 40 h 54"/>
                <a:gd name="T62" fmla="*/ 98 w 140"/>
                <a:gd name="T63" fmla="*/ 42 h 54"/>
                <a:gd name="T64" fmla="*/ 98 w 140"/>
                <a:gd name="T65" fmla="*/ 46 h 54"/>
                <a:gd name="T66" fmla="*/ 90 w 140"/>
                <a:gd name="T67" fmla="*/ 50 h 54"/>
                <a:gd name="T68" fmla="*/ 92 w 140"/>
                <a:gd name="T69" fmla="*/ 54 h 54"/>
                <a:gd name="T70" fmla="*/ 94 w 140"/>
                <a:gd name="T71" fmla="*/ 54 h 54"/>
                <a:gd name="T72" fmla="*/ 96 w 140"/>
                <a:gd name="T73" fmla="*/ 54 h 54"/>
                <a:gd name="T74" fmla="*/ 102 w 140"/>
                <a:gd name="T75" fmla="*/ 54 h 54"/>
                <a:gd name="T76" fmla="*/ 108 w 140"/>
                <a:gd name="T77" fmla="*/ 54 h 54"/>
                <a:gd name="T78" fmla="*/ 114 w 140"/>
                <a:gd name="T79" fmla="*/ 54 h 54"/>
                <a:gd name="T80" fmla="*/ 120 w 140"/>
                <a:gd name="T81" fmla="*/ 54 h 54"/>
                <a:gd name="T82" fmla="*/ 122 w 140"/>
                <a:gd name="T83" fmla="*/ 54 h 54"/>
                <a:gd name="T84" fmla="*/ 138 w 140"/>
                <a:gd name="T85" fmla="*/ 52 h 54"/>
                <a:gd name="T86" fmla="*/ 138 w 140"/>
                <a:gd name="T87" fmla="*/ 52 h 54"/>
                <a:gd name="T88" fmla="*/ 138 w 140"/>
                <a:gd name="T89" fmla="*/ 50 h 54"/>
                <a:gd name="T90" fmla="*/ 140 w 140"/>
                <a:gd name="T91" fmla="*/ 48 h 54"/>
                <a:gd name="T92" fmla="*/ 140 w 140"/>
                <a:gd name="T93" fmla="*/ 46 h 54"/>
                <a:gd name="T94" fmla="*/ 138 w 140"/>
                <a:gd name="T95" fmla="*/ 42 h 54"/>
                <a:gd name="T96" fmla="*/ 120 w 140"/>
                <a:gd name="T97" fmla="*/ 34 h 54"/>
                <a:gd name="T98" fmla="*/ 116 w 140"/>
                <a:gd name="T99" fmla="*/ 30 h 54"/>
                <a:gd name="T100" fmla="*/ 86 w 140"/>
                <a:gd name="T101" fmla="*/ 22 h 54"/>
                <a:gd name="T102" fmla="*/ 76 w 140"/>
                <a:gd name="T103" fmla="*/ 20 h 54"/>
                <a:gd name="T104" fmla="*/ 74 w 140"/>
                <a:gd name="T105" fmla="*/ 20 h 54"/>
                <a:gd name="T106" fmla="*/ 70 w 140"/>
                <a:gd name="T107" fmla="*/ 16 h 54"/>
                <a:gd name="T108" fmla="*/ 66 w 140"/>
                <a:gd name="T109" fmla="*/ 14 h 54"/>
                <a:gd name="T110" fmla="*/ 58 w 140"/>
                <a:gd name="T111" fmla="*/ 8 h 54"/>
                <a:gd name="T112" fmla="*/ 32 w 140"/>
                <a:gd name="T113" fmla="*/ 0 h 54"/>
                <a:gd name="T114" fmla="*/ 18 w 140"/>
                <a:gd name="T115" fmla="*/ 2 h 54"/>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40"/>
                <a:gd name="T175" fmla="*/ 0 h 54"/>
                <a:gd name="T176" fmla="*/ 140 w 140"/>
                <a:gd name="T177" fmla="*/ 54 h 54"/>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40" h="54">
                  <a:moveTo>
                    <a:pt x="18" y="2"/>
                  </a:moveTo>
                  <a:lnTo>
                    <a:pt x="16" y="2"/>
                  </a:lnTo>
                  <a:lnTo>
                    <a:pt x="14" y="4"/>
                  </a:lnTo>
                  <a:lnTo>
                    <a:pt x="10" y="6"/>
                  </a:lnTo>
                  <a:lnTo>
                    <a:pt x="6" y="8"/>
                  </a:lnTo>
                  <a:lnTo>
                    <a:pt x="2" y="10"/>
                  </a:lnTo>
                  <a:lnTo>
                    <a:pt x="0" y="14"/>
                  </a:lnTo>
                  <a:lnTo>
                    <a:pt x="0" y="18"/>
                  </a:lnTo>
                  <a:lnTo>
                    <a:pt x="2" y="20"/>
                  </a:lnTo>
                  <a:lnTo>
                    <a:pt x="4" y="22"/>
                  </a:lnTo>
                  <a:lnTo>
                    <a:pt x="8" y="22"/>
                  </a:lnTo>
                  <a:lnTo>
                    <a:pt x="12" y="22"/>
                  </a:lnTo>
                  <a:lnTo>
                    <a:pt x="16" y="20"/>
                  </a:lnTo>
                  <a:lnTo>
                    <a:pt x="20" y="18"/>
                  </a:lnTo>
                  <a:lnTo>
                    <a:pt x="24" y="16"/>
                  </a:lnTo>
                  <a:lnTo>
                    <a:pt x="28" y="16"/>
                  </a:lnTo>
                  <a:lnTo>
                    <a:pt x="32" y="16"/>
                  </a:lnTo>
                  <a:lnTo>
                    <a:pt x="34" y="18"/>
                  </a:lnTo>
                  <a:lnTo>
                    <a:pt x="36" y="18"/>
                  </a:lnTo>
                  <a:lnTo>
                    <a:pt x="40" y="20"/>
                  </a:lnTo>
                  <a:lnTo>
                    <a:pt x="44" y="22"/>
                  </a:lnTo>
                  <a:lnTo>
                    <a:pt x="48" y="22"/>
                  </a:lnTo>
                  <a:lnTo>
                    <a:pt x="50" y="24"/>
                  </a:lnTo>
                  <a:lnTo>
                    <a:pt x="52" y="24"/>
                  </a:lnTo>
                  <a:lnTo>
                    <a:pt x="68" y="32"/>
                  </a:lnTo>
                  <a:lnTo>
                    <a:pt x="70" y="34"/>
                  </a:lnTo>
                  <a:lnTo>
                    <a:pt x="74" y="36"/>
                  </a:lnTo>
                  <a:lnTo>
                    <a:pt x="80" y="40"/>
                  </a:lnTo>
                  <a:lnTo>
                    <a:pt x="88" y="40"/>
                  </a:lnTo>
                  <a:lnTo>
                    <a:pt x="98" y="42"/>
                  </a:lnTo>
                  <a:lnTo>
                    <a:pt x="98" y="46"/>
                  </a:lnTo>
                  <a:lnTo>
                    <a:pt x="90" y="50"/>
                  </a:lnTo>
                  <a:lnTo>
                    <a:pt x="92" y="54"/>
                  </a:lnTo>
                  <a:lnTo>
                    <a:pt x="94" y="54"/>
                  </a:lnTo>
                  <a:lnTo>
                    <a:pt x="96" y="54"/>
                  </a:lnTo>
                  <a:lnTo>
                    <a:pt x="102" y="54"/>
                  </a:lnTo>
                  <a:lnTo>
                    <a:pt x="108" y="54"/>
                  </a:lnTo>
                  <a:lnTo>
                    <a:pt x="114" y="54"/>
                  </a:lnTo>
                  <a:lnTo>
                    <a:pt x="120" y="54"/>
                  </a:lnTo>
                  <a:lnTo>
                    <a:pt x="122" y="54"/>
                  </a:lnTo>
                  <a:lnTo>
                    <a:pt x="138" y="52"/>
                  </a:lnTo>
                  <a:lnTo>
                    <a:pt x="138" y="50"/>
                  </a:lnTo>
                  <a:lnTo>
                    <a:pt x="140" y="48"/>
                  </a:lnTo>
                  <a:lnTo>
                    <a:pt x="140" y="46"/>
                  </a:lnTo>
                  <a:lnTo>
                    <a:pt x="138" y="42"/>
                  </a:lnTo>
                  <a:lnTo>
                    <a:pt x="120" y="34"/>
                  </a:lnTo>
                  <a:lnTo>
                    <a:pt x="116" y="30"/>
                  </a:lnTo>
                  <a:lnTo>
                    <a:pt x="86" y="22"/>
                  </a:lnTo>
                  <a:lnTo>
                    <a:pt x="76" y="20"/>
                  </a:lnTo>
                  <a:lnTo>
                    <a:pt x="74" y="20"/>
                  </a:lnTo>
                  <a:lnTo>
                    <a:pt x="70" y="16"/>
                  </a:lnTo>
                  <a:lnTo>
                    <a:pt x="66" y="14"/>
                  </a:lnTo>
                  <a:lnTo>
                    <a:pt x="58" y="8"/>
                  </a:lnTo>
                  <a:lnTo>
                    <a:pt x="32" y="0"/>
                  </a:lnTo>
                  <a:lnTo>
                    <a:pt x="18" y="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97" name="Freeform 345"/>
            <p:cNvSpPr>
              <a:spLocks/>
            </p:cNvSpPr>
            <p:nvPr/>
          </p:nvSpPr>
          <p:spPr bwMode="gray">
            <a:xfrm>
              <a:off x="4605" y="1462"/>
              <a:ext cx="440" cy="658"/>
            </a:xfrm>
            <a:custGeom>
              <a:avLst/>
              <a:gdLst>
                <a:gd name="T0" fmla="*/ 96 w 440"/>
                <a:gd name="T1" fmla="*/ 110 h 658"/>
                <a:gd name="T2" fmla="*/ 70 w 440"/>
                <a:gd name="T3" fmla="*/ 128 h 658"/>
                <a:gd name="T4" fmla="*/ 50 w 440"/>
                <a:gd name="T5" fmla="*/ 154 h 658"/>
                <a:gd name="T6" fmla="*/ 66 w 440"/>
                <a:gd name="T7" fmla="*/ 176 h 658"/>
                <a:gd name="T8" fmla="*/ 54 w 440"/>
                <a:gd name="T9" fmla="*/ 202 h 658"/>
                <a:gd name="T10" fmla="*/ 22 w 440"/>
                <a:gd name="T11" fmla="*/ 214 h 658"/>
                <a:gd name="T12" fmla="*/ 2 w 440"/>
                <a:gd name="T13" fmla="*/ 226 h 658"/>
                <a:gd name="T14" fmla="*/ 26 w 440"/>
                <a:gd name="T15" fmla="*/ 256 h 658"/>
                <a:gd name="T16" fmla="*/ 52 w 440"/>
                <a:gd name="T17" fmla="*/ 258 h 658"/>
                <a:gd name="T18" fmla="*/ 38 w 440"/>
                <a:gd name="T19" fmla="*/ 272 h 658"/>
                <a:gd name="T20" fmla="*/ 20 w 440"/>
                <a:gd name="T21" fmla="*/ 274 h 658"/>
                <a:gd name="T22" fmla="*/ 24 w 440"/>
                <a:gd name="T23" fmla="*/ 296 h 658"/>
                <a:gd name="T24" fmla="*/ 46 w 440"/>
                <a:gd name="T25" fmla="*/ 318 h 658"/>
                <a:gd name="T26" fmla="*/ 94 w 440"/>
                <a:gd name="T27" fmla="*/ 304 h 658"/>
                <a:gd name="T28" fmla="*/ 120 w 440"/>
                <a:gd name="T29" fmla="*/ 314 h 658"/>
                <a:gd name="T30" fmla="*/ 142 w 440"/>
                <a:gd name="T31" fmla="*/ 378 h 658"/>
                <a:gd name="T32" fmla="*/ 144 w 440"/>
                <a:gd name="T33" fmla="*/ 410 h 658"/>
                <a:gd name="T34" fmla="*/ 142 w 440"/>
                <a:gd name="T35" fmla="*/ 428 h 658"/>
                <a:gd name="T36" fmla="*/ 148 w 440"/>
                <a:gd name="T37" fmla="*/ 434 h 658"/>
                <a:gd name="T38" fmla="*/ 166 w 440"/>
                <a:gd name="T39" fmla="*/ 448 h 658"/>
                <a:gd name="T40" fmla="*/ 162 w 440"/>
                <a:gd name="T41" fmla="*/ 456 h 658"/>
                <a:gd name="T42" fmla="*/ 166 w 440"/>
                <a:gd name="T43" fmla="*/ 470 h 658"/>
                <a:gd name="T44" fmla="*/ 160 w 440"/>
                <a:gd name="T45" fmla="*/ 502 h 658"/>
                <a:gd name="T46" fmla="*/ 150 w 440"/>
                <a:gd name="T47" fmla="*/ 532 h 658"/>
                <a:gd name="T48" fmla="*/ 166 w 440"/>
                <a:gd name="T49" fmla="*/ 598 h 658"/>
                <a:gd name="T50" fmla="*/ 194 w 440"/>
                <a:gd name="T51" fmla="*/ 646 h 658"/>
                <a:gd name="T52" fmla="*/ 214 w 440"/>
                <a:gd name="T53" fmla="*/ 648 h 658"/>
                <a:gd name="T54" fmla="*/ 234 w 440"/>
                <a:gd name="T55" fmla="*/ 652 h 658"/>
                <a:gd name="T56" fmla="*/ 242 w 440"/>
                <a:gd name="T57" fmla="*/ 610 h 658"/>
                <a:gd name="T58" fmla="*/ 258 w 440"/>
                <a:gd name="T59" fmla="*/ 564 h 658"/>
                <a:gd name="T60" fmla="*/ 282 w 440"/>
                <a:gd name="T61" fmla="*/ 556 h 658"/>
                <a:gd name="T62" fmla="*/ 328 w 440"/>
                <a:gd name="T63" fmla="*/ 510 h 658"/>
                <a:gd name="T64" fmla="*/ 348 w 440"/>
                <a:gd name="T65" fmla="*/ 500 h 658"/>
                <a:gd name="T66" fmla="*/ 372 w 440"/>
                <a:gd name="T67" fmla="*/ 486 h 658"/>
                <a:gd name="T68" fmla="*/ 378 w 440"/>
                <a:gd name="T69" fmla="*/ 464 h 658"/>
                <a:gd name="T70" fmla="*/ 340 w 440"/>
                <a:gd name="T71" fmla="*/ 474 h 658"/>
                <a:gd name="T72" fmla="*/ 344 w 440"/>
                <a:gd name="T73" fmla="*/ 468 h 658"/>
                <a:gd name="T74" fmla="*/ 360 w 440"/>
                <a:gd name="T75" fmla="*/ 438 h 658"/>
                <a:gd name="T76" fmla="*/ 370 w 440"/>
                <a:gd name="T77" fmla="*/ 436 h 658"/>
                <a:gd name="T78" fmla="*/ 390 w 440"/>
                <a:gd name="T79" fmla="*/ 426 h 658"/>
                <a:gd name="T80" fmla="*/ 384 w 440"/>
                <a:gd name="T81" fmla="*/ 392 h 658"/>
                <a:gd name="T82" fmla="*/ 402 w 440"/>
                <a:gd name="T83" fmla="*/ 374 h 658"/>
                <a:gd name="T84" fmla="*/ 414 w 440"/>
                <a:gd name="T85" fmla="*/ 322 h 658"/>
                <a:gd name="T86" fmla="*/ 382 w 440"/>
                <a:gd name="T87" fmla="*/ 310 h 658"/>
                <a:gd name="T88" fmla="*/ 380 w 440"/>
                <a:gd name="T89" fmla="*/ 270 h 658"/>
                <a:gd name="T90" fmla="*/ 380 w 440"/>
                <a:gd name="T91" fmla="*/ 210 h 658"/>
                <a:gd name="T92" fmla="*/ 396 w 440"/>
                <a:gd name="T93" fmla="*/ 174 h 658"/>
                <a:gd name="T94" fmla="*/ 414 w 440"/>
                <a:gd name="T95" fmla="*/ 140 h 658"/>
                <a:gd name="T96" fmla="*/ 410 w 440"/>
                <a:gd name="T97" fmla="*/ 130 h 658"/>
                <a:gd name="T98" fmla="*/ 436 w 440"/>
                <a:gd name="T99" fmla="*/ 86 h 658"/>
                <a:gd name="T100" fmla="*/ 408 w 440"/>
                <a:gd name="T101" fmla="*/ 74 h 658"/>
                <a:gd name="T102" fmla="*/ 398 w 440"/>
                <a:gd name="T103" fmla="*/ 108 h 658"/>
                <a:gd name="T104" fmla="*/ 398 w 440"/>
                <a:gd name="T105" fmla="*/ 66 h 658"/>
                <a:gd name="T106" fmla="*/ 368 w 440"/>
                <a:gd name="T107" fmla="*/ 78 h 658"/>
                <a:gd name="T108" fmla="*/ 364 w 440"/>
                <a:gd name="T109" fmla="*/ 60 h 658"/>
                <a:gd name="T110" fmla="*/ 332 w 440"/>
                <a:gd name="T111" fmla="*/ 62 h 658"/>
                <a:gd name="T112" fmla="*/ 368 w 440"/>
                <a:gd name="T113" fmla="*/ 44 h 658"/>
                <a:gd name="T114" fmla="*/ 338 w 440"/>
                <a:gd name="T115" fmla="*/ 18 h 658"/>
                <a:gd name="T116" fmla="*/ 288 w 440"/>
                <a:gd name="T117" fmla="*/ 38 h 658"/>
                <a:gd name="T118" fmla="*/ 318 w 440"/>
                <a:gd name="T119" fmla="*/ 4 h 658"/>
                <a:gd name="T120" fmla="*/ 224 w 440"/>
                <a:gd name="T121" fmla="*/ 42 h 658"/>
                <a:gd name="T122" fmla="*/ 164 w 440"/>
                <a:gd name="T123" fmla="*/ 66 h 65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440"/>
                <a:gd name="T187" fmla="*/ 0 h 658"/>
                <a:gd name="T188" fmla="*/ 440 w 440"/>
                <a:gd name="T189" fmla="*/ 658 h 658"/>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440" h="658">
                  <a:moveTo>
                    <a:pt x="104" y="78"/>
                  </a:moveTo>
                  <a:lnTo>
                    <a:pt x="102" y="78"/>
                  </a:lnTo>
                  <a:lnTo>
                    <a:pt x="102" y="80"/>
                  </a:lnTo>
                  <a:lnTo>
                    <a:pt x="98" y="82"/>
                  </a:lnTo>
                  <a:lnTo>
                    <a:pt x="96" y="86"/>
                  </a:lnTo>
                  <a:lnTo>
                    <a:pt x="96" y="88"/>
                  </a:lnTo>
                  <a:lnTo>
                    <a:pt x="94" y="92"/>
                  </a:lnTo>
                  <a:lnTo>
                    <a:pt x="96" y="94"/>
                  </a:lnTo>
                  <a:lnTo>
                    <a:pt x="96" y="96"/>
                  </a:lnTo>
                  <a:lnTo>
                    <a:pt x="96" y="102"/>
                  </a:lnTo>
                  <a:lnTo>
                    <a:pt x="96" y="110"/>
                  </a:lnTo>
                  <a:lnTo>
                    <a:pt x="96" y="112"/>
                  </a:lnTo>
                  <a:lnTo>
                    <a:pt x="96" y="116"/>
                  </a:lnTo>
                  <a:lnTo>
                    <a:pt x="96" y="118"/>
                  </a:lnTo>
                  <a:lnTo>
                    <a:pt x="94" y="122"/>
                  </a:lnTo>
                  <a:lnTo>
                    <a:pt x="90" y="122"/>
                  </a:lnTo>
                  <a:lnTo>
                    <a:pt x="76" y="122"/>
                  </a:lnTo>
                  <a:lnTo>
                    <a:pt x="74" y="122"/>
                  </a:lnTo>
                  <a:lnTo>
                    <a:pt x="74" y="124"/>
                  </a:lnTo>
                  <a:lnTo>
                    <a:pt x="72" y="126"/>
                  </a:lnTo>
                  <a:lnTo>
                    <a:pt x="70" y="128"/>
                  </a:lnTo>
                  <a:lnTo>
                    <a:pt x="68" y="128"/>
                  </a:lnTo>
                  <a:lnTo>
                    <a:pt x="56" y="130"/>
                  </a:lnTo>
                  <a:lnTo>
                    <a:pt x="56" y="132"/>
                  </a:lnTo>
                  <a:lnTo>
                    <a:pt x="56" y="134"/>
                  </a:lnTo>
                  <a:lnTo>
                    <a:pt x="56" y="138"/>
                  </a:lnTo>
                  <a:lnTo>
                    <a:pt x="52" y="142"/>
                  </a:lnTo>
                  <a:lnTo>
                    <a:pt x="50" y="144"/>
                  </a:lnTo>
                  <a:lnTo>
                    <a:pt x="48" y="146"/>
                  </a:lnTo>
                  <a:lnTo>
                    <a:pt x="48" y="150"/>
                  </a:lnTo>
                  <a:lnTo>
                    <a:pt x="50" y="154"/>
                  </a:lnTo>
                  <a:lnTo>
                    <a:pt x="54" y="156"/>
                  </a:lnTo>
                  <a:lnTo>
                    <a:pt x="58" y="156"/>
                  </a:lnTo>
                  <a:lnTo>
                    <a:pt x="62" y="158"/>
                  </a:lnTo>
                  <a:lnTo>
                    <a:pt x="68" y="158"/>
                  </a:lnTo>
                  <a:lnTo>
                    <a:pt x="68" y="160"/>
                  </a:lnTo>
                  <a:lnTo>
                    <a:pt x="68" y="162"/>
                  </a:lnTo>
                  <a:lnTo>
                    <a:pt x="68" y="166"/>
                  </a:lnTo>
                  <a:lnTo>
                    <a:pt x="68" y="168"/>
                  </a:lnTo>
                  <a:lnTo>
                    <a:pt x="66" y="172"/>
                  </a:lnTo>
                  <a:lnTo>
                    <a:pt x="66" y="176"/>
                  </a:lnTo>
                  <a:lnTo>
                    <a:pt x="68" y="180"/>
                  </a:lnTo>
                  <a:lnTo>
                    <a:pt x="68" y="182"/>
                  </a:lnTo>
                  <a:lnTo>
                    <a:pt x="68" y="186"/>
                  </a:lnTo>
                  <a:lnTo>
                    <a:pt x="68" y="190"/>
                  </a:lnTo>
                  <a:lnTo>
                    <a:pt x="66" y="192"/>
                  </a:lnTo>
                  <a:lnTo>
                    <a:pt x="64" y="194"/>
                  </a:lnTo>
                  <a:lnTo>
                    <a:pt x="62" y="194"/>
                  </a:lnTo>
                  <a:lnTo>
                    <a:pt x="58" y="194"/>
                  </a:lnTo>
                  <a:lnTo>
                    <a:pt x="56" y="196"/>
                  </a:lnTo>
                  <a:lnTo>
                    <a:pt x="56" y="200"/>
                  </a:lnTo>
                  <a:lnTo>
                    <a:pt x="54" y="202"/>
                  </a:lnTo>
                  <a:lnTo>
                    <a:pt x="52" y="202"/>
                  </a:lnTo>
                  <a:lnTo>
                    <a:pt x="48" y="202"/>
                  </a:lnTo>
                  <a:lnTo>
                    <a:pt x="46" y="202"/>
                  </a:lnTo>
                  <a:lnTo>
                    <a:pt x="44" y="202"/>
                  </a:lnTo>
                  <a:lnTo>
                    <a:pt x="42" y="204"/>
                  </a:lnTo>
                  <a:lnTo>
                    <a:pt x="42" y="206"/>
                  </a:lnTo>
                  <a:lnTo>
                    <a:pt x="38" y="208"/>
                  </a:lnTo>
                  <a:lnTo>
                    <a:pt x="32" y="212"/>
                  </a:lnTo>
                  <a:lnTo>
                    <a:pt x="28" y="214"/>
                  </a:lnTo>
                  <a:lnTo>
                    <a:pt x="22" y="214"/>
                  </a:lnTo>
                  <a:lnTo>
                    <a:pt x="20" y="214"/>
                  </a:lnTo>
                  <a:lnTo>
                    <a:pt x="16" y="214"/>
                  </a:lnTo>
                  <a:lnTo>
                    <a:pt x="14" y="216"/>
                  </a:lnTo>
                  <a:lnTo>
                    <a:pt x="10" y="218"/>
                  </a:lnTo>
                  <a:lnTo>
                    <a:pt x="10" y="220"/>
                  </a:lnTo>
                  <a:lnTo>
                    <a:pt x="8" y="222"/>
                  </a:lnTo>
                  <a:lnTo>
                    <a:pt x="6" y="222"/>
                  </a:lnTo>
                  <a:lnTo>
                    <a:pt x="6" y="224"/>
                  </a:lnTo>
                  <a:lnTo>
                    <a:pt x="4" y="224"/>
                  </a:lnTo>
                  <a:lnTo>
                    <a:pt x="2" y="226"/>
                  </a:lnTo>
                  <a:lnTo>
                    <a:pt x="0" y="230"/>
                  </a:lnTo>
                  <a:lnTo>
                    <a:pt x="2" y="234"/>
                  </a:lnTo>
                  <a:lnTo>
                    <a:pt x="4" y="238"/>
                  </a:lnTo>
                  <a:lnTo>
                    <a:pt x="6" y="240"/>
                  </a:lnTo>
                  <a:lnTo>
                    <a:pt x="10" y="240"/>
                  </a:lnTo>
                  <a:lnTo>
                    <a:pt x="18" y="246"/>
                  </a:lnTo>
                  <a:lnTo>
                    <a:pt x="20" y="248"/>
                  </a:lnTo>
                  <a:lnTo>
                    <a:pt x="22" y="250"/>
                  </a:lnTo>
                  <a:lnTo>
                    <a:pt x="24" y="252"/>
                  </a:lnTo>
                  <a:lnTo>
                    <a:pt x="24" y="254"/>
                  </a:lnTo>
                  <a:lnTo>
                    <a:pt x="26" y="256"/>
                  </a:lnTo>
                  <a:lnTo>
                    <a:pt x="30" y="256"/>
                  </a:lnTo>
                  <a:lnTo>
                    <a:pt x="34" y="256"/>
                  </a:lnTo>
                  <a:lnTo>
                    <a:pt x="40" y="256"/>
                  </a:lnTo>
                  <a:lnTo>
                    <a:pt x="40" y="254"/>
                  </a:lnTo>
                  <a:lnTo>
                    <a:pt x="40" y="252"/>
                  </a:lnTo>
                  <a:lnTo>
                    <a:pt x="42" y="252"/>
                  </a:lnTo>
                  <a:lnTo>
                    <a:pt x="44" y="250"/>
                  </a:lnTo>
                  <a:lnTo>
                    <a:pt x="46" y="252"/>
                  </a:lnTo>
                  <a:lnTo>
                    <a:pt x="48" y="254"/>
                  </a:lnTo>
                  <a:lnTo>
                    <a:pt x="50" y="256"/>
                  </a:lnTo>
                  <a:lnTo>
                    <a:pt x="52" y="258"/>
                  </a:lnTo>
                  <a:lnTo>
                    <a:pt x="52" y="260"/>
                  </a:lnTo>
                  <a:lnTo>
                    <a:pt x="48" y="262"/>
                  </a:lnTo>
                  <a:lnTo>
                    <a:pt x="44" y="264"/>
                  </a:lnTo>
                  <a:lnTo>
                    <a:pt x="42" y="266"/>
                  </a:lnTo>
                  <a:lnTo>
                    <a:pt x="42" y="268"/>
                  </a:lnTo>
                  <a:lnTo>
                    <a:pt x="44" y="270"/>
                  </a:lnTo>
                  <a:lnTo>
                    <a:pt x="44" y="272"/>
                  </a:lnTo>
                  <a:lnTo>
                    <a:pt x="44" y="274"/>
                  </a:lnTo>
                  <a:lnTo>
                    <a:pt x="42" y="274"/>
                  </a:lnTo>
                  <a:lnTo>
                    <a:pt x="38" y="272"/>
                  </a:lnTo>
                  <a:lnTo>
                    <a:pt x="36" y="270"/>
                  </a:lnTo>
                  <a:lnTo>
                    <a:pt x="32" y="268"/>
                  </a:lnTo>
                  <a:lnTo>
                    <a:pt x="32" y="270"/>
                  </a:lnTo>
                  <a:lnTo>
                    <a:pt x="30" y="272"/>
                  </a:lnTo>
                  <a:lnTo>
                    <a:pt x="30" y="276"/>
                  </a:lnTo>
                  <a:lnTo>
                    <a:pt x="30" y="278"/>
                  </a:lnTo>
                  <a:lnTo>
                    <a:pt x="28" y="278"/>
                  </a:lnTo>
                  <a:lnTo>
                    <a:pt x="26" y="278"/>
                  </a:lnTo>
                  <a:lnTo>
                    <a:pt x="24" y="276"/>
                  </a:lnTo>
                  <a:lnTo>
                    <a:pt x="20" y="274"/>
                  </a:lnTo>
                  <a:lnTo>
                    <a:pt x="18" y="272"/>
                  </a:lnTo>
                  <a:lnTo>
                    <a:pt x="16" y="274"/>
                  </a:lnTo>
                  <a:lnTo>
                    <a:pt x="12" y="276"/>
                  </a:lnTo>
                  <a:lnTo>
                    <a:pt x="10" y="278"/>
                  </a:lnTo>
                  <a:lnTo>
                    <a:pt x="8" y="280"/>
                  </a:lnTo>
                  <a:lnTo>
                    <a:pt x="10" y="282"/>
                  </a:lnTo>
                  <a:lnTo>
                    <a:pt x="12" y="286"/>
                  </a:lnTo>
                  <a:lnTo>
                    <a:pt x="14" y="290"/>
                  </a:lnTo>
                  <a:lnTo>
                    <a:pt x="18" y="292"/>
                  </a:lnTo>
                  <a:lnTo>
                    <a:pt x="22" y="294"/>
                  </a:lnTo>
                  <a:lnTo>
                    <a:pt x="24" y="296"/>
                  </a:lnTo>
                  <a:lnTo>
                    <a:pt x="26" y="296"/>
                  </a:lnTo>
                  <a:lnTo>
                    <a:pt x="26" y="304"/>
                  </a:lnTo>
                  <a:lnTo>
                    <a:pt x="28" y="304"/>
                  </a:lnTo>
                  <a:lnTo>
                    <a:pt x="30" y="304"/>
                  </a:lnTo>
                  <a:lnTo>
                    <a:pt x="34" y="306"/>
                  </a:lnTo>
                  <a:lnTo>
                    <a:pt x="38" y="308"/>
                  </a:lnTo>
                  <a:lnTo>
                    <a:pt x="40" y="310"/>
                  </a:lnTo>
                  <a:lnTo>
                    <a:pt x="42" y="312"/>
                  </a:lnTo>
                  <a:lnTo>
                    <a:pt x="44" y="314"/>
                  </a:lnTo>
                  <a:lnTo>
                    <a:pt x="44" y="316"/>
                  </a:lnTo>
                  <a:lnTo>
                    <a:pt x="46" y="318"/>
                  </a:lnTo>
                  <a:lnTo>
                    <a:pt x="48" y="318"/>
                  </a:lnTo>
                  <a:lnTo>
                    <a:pt x="50" y="318"/>
                  </a:lnTo>
                  <a:lnTo>
                    <a:pt x="54" y="318"/>
                  </a:lnTo>
                  <a:lnTo>
                    <a:pt x="58" y="316"/>
                  </a:lnTo>
                  <a:lnTo>
                    <a:pt x="66" y="312"/>
                  </a:lnTo>
                  <a:lnTo>
                    <a:pt x="70" y="308"/>
                  </a:lnTo>
                  <a:lnTo>
                    <a:pt x="74" y="306"/>
                  </a:lnTo>
                  <a:lnTo>
                    <a:pt x="78" y="304"/>
                  </a:lnTo>
                  <a:lnTo>
                    <a:pt x="82" y="304"/>
                  </a:lnTo>
                  <a:lnTo>
                    <a:pt x="88" y="304"/>
                  </a:lnTo>
                  <a:lnTo>
                    <a:pt x="94" y="304"/>
                  </a:lnTo>
                  <a:lnTo>
                    <a:pt x="98" y="302"/>
                  </a:lnTo>
                  <a:lnTo>
                    <a:pt x="104" y="302"/>
                  </a:lnTo>
                  <a:lnTo>
                    <a:pt x="108" y="302"/>
                  </a:lnTo>
                  <a:lnTo>
                    <a:pt x="110" y="302"/>
                  </a:lnTo>
                  <a:lnTo>
                    <a:pt x="112" y="304"/>
                  </a:lnTo>
                  <a:lnTo>
                    <a:pt x="114" y="306"/>
                  </a:lnTo>
                  <a:lnTo>
                    <a:pt x="116" y="310"/>
                  </a:lnTo>
                  <a:lnTo>
                    <a:pt x="118" y="314"/>
                  </a:lnTo>
                  <a:lnTo>
                    <a:pt x="120" y="314"/>
                  </a:lnTo>
                  <a:lnTo>
                    <a:pt x="124" y="316"/>
                  </a:lnTo>
                  <a:lnTo>
                    <a:pt x="126" y="318"/>
                  </a:lnTo>
                  <a:lnTo>
                    <a:pt x="128" y="324"/>
                  </a:lnTo>
                  <a:lnTo>
                    <a:pt x="132" y="330"/>
                  </a:lnTo>
                  <a:lnTo>
                    <a:pt x="132" y="348"/>
                  </a:lnTo>
                  <a:lnTo>
                    <a:pt x="132" y="350"/>
                  </a:lnTo>
                  <a:lnTo>
                    <a:pt x="134" y="352"/>
                  </a:lnTo>
                  <a:lnTo>
                    <a:pt x="136" y="358"/>
                  </a:lnTo>
                  <a:lnTo>
                    <a:pt x="138" y="364"/>
                  </a:lnTo>
                  <a:lnTo>
                    <a:pt x="140" y="370"/>
                  </a:lnTo>
                  <a:lnTo>
                    <a:pt x="142" y="378"/>
                  </a:lnTo>
                  <a:lnTo>
                    <a:pt x="140" y="384"/>
                  </a:lnTo>
                  <a:lnTo>
                    <a:pt x="140" y="390"/>
                  </a:lnTo>
                  <a:lnTo>
                    <a:pt x="142" y="394"/>
                  </a:lnTo>
                  <a:lnTo>
                    <a:pt x="144" y="398"/>
                  </a:lnTo>
                  <a:lnTo>
                    <a:pt x="148" y="402"/>
                  </a:lnTo>
                  <a:lnTo>
                    <a:pt x="148" y="404"/>
                  </a:lnTo>
                  <a:lnTo>
                    <a:pt x="148" y="406"/>
                  </a:lnTo>
                  <a:lnTo>
                    <a:pt x="146" y="408"/>
                  </a:lnTo>
                  <a:lnTo>
                    <a:pt x="146" y="410"/>
                  </a:lnTo>
                  <a:lnTo>
                    <a:pt x="144" y="410"/>
                  </a:lnTo>
                  <a:lnTo>
                    <a:pt x="142" y="410"/>
                  </a:lnTo>
                  <a:lnTo>
                    <a:pt x="140" y="410"/>
                  </a:lnTo>
                  <a:lnTo>
                    <a:pt x="138" y="412"/>
                  </a:lnTo>
                  <a:lnTo>
                    <a:pt x="138" y="416"/>
                  </a:lnTo>
                  <a:lnTo>
                    <a:pt x="140" y="418"/>
                  </a:lnTo>
                  <a:lnTo>
                    <a:pt x="142" y="420"/>
                  </a:lnTo>
                  <a:lnTo>
                    <a:pt x="144" y="422"/>
                  </a:lnTo>
                  <a:lnTo>
                    <a:pt x="144" y="424"/>
                  </a:lnTo>
                  <a:lnTo>
                    <a:pt x="144" y="426"/>
                  </a:lnTo>
                  <a:lnTo>
                    <a:pt x="142" y="428"/>
                  </a:lnTo>
                  <a:lnTo>
                    <a:pt x="138" y="430"/>
                  </a:lnTo>
                  <a:lnTo>
                    <a:pt x="136" y="434"/>
                  </a:lnTo>
                  <a:lnTo>
                    <a:pt x="134" y="436"/>
                  </a:lnTo>
                  <a:lnTo>
                    <a:pt x="132" y="438"/>
                  </a:lnTo>
                  <a:lnTo>
                    <a:pt x="132" y="440"/>
                  </a:lnTo>
                  <a:lnTo>
                    <a:pt x="134" y="440"/>
                  </a:lnTo>
                  <a:lnTo>
                    <a:pt x="138" y="440"/>
                  </a:lnTo>
                  <a:lnTo>
                    <a:pt x="142" y="440"/>
                  </a:lnTo>
                  <a:lnTo>
                    <a:pt x="146" y="438"/>
                  </a:lnTo>
                  <a:lnTo>
                    <a:pt x="146" y="436"/>
                  </a:lnTo>
                  <a:lnTo>
                    <a:pt x="148" y="434"/>
                  </a:lnTo>
                  <a:lnTo>
                    <a:pt x="150" y="430"/>
                  </a:lnTo>
                  <a:lnTo>
                    <a:pt x="152" y="426"/>
                  </a:lnTo>
                  <a:lnTo>
                    <a:pt x="154" y="424"/>
                  </a:lnTo>
                  <a:lnTo>
                    <a:pt x="156" y="424"/>
                  </a:lnTo>
                  <a:lnTo>
                    <a:pt x="158" y="426"/>
                  </a:lnTo>
                  <a:lnTo>
                    <a:pt x="160" y="430"/>
                  </a:lnTo>
                  <a:lnTo>
                    <a:pt x="162" y="434"/>
                  </a:lnTo>
                  <a:lnTo>
                    <a:pt x="162" y="438"/>
                  </a:lnTo>
                  <a:lnTo>
                    <a:pt x="164" y="442"/>
                  </a:lnTo>
                  <a:lnTo>
                    <a:pt x="164" y="446"/>
                  </a:lnTo>
                  <a:lnTo>
                    <a:pt x="166" y="448"/>
                  </a:lnTo>
                  <a:lnTo>
                    <a:pt x="168" y="450"/>
                  </a:lnTo>
                  <a:lnTo>
                    <a:pt x="172" y="450"/>
                  </a:lnTo>
                  <a:lnTo>
                    <a:pt x="176" y="452"/>
                  </a:lnTo>
                  <a:lnTo>
                    <a:pt x="178" y="456"/>
                  </a:lnTo>
                  <a:lnTo>
                    <a:pt x="178" y="460"/>
                  </a:lnTo>
                  <a:lnTo>
                    <a:pt x="178" y="464"/>
                  </a:lnTo>
                  <a:lnTo>
                    <a:pt x="174" y="464"/>
                  </a:lnTo>
                  <a:lnTo>
                    <a:pt x="170" y="462"/>
                  </a:lnTo>
                  <a:lnTo>
                    <a:pt x="166" y="458"/>
                  </a:lnTo>
                  <a:lnTo>
                    <a:pt x="162" y="456"/>
                  </a:lnTo>
                  <a:lnTo>
                    <a:pt x="156" y="454"/>
                  </a:lnTo>
                  <a:lnTo>
                    <a:pt x="152" y="454"/>
                  </a:lnTo>
                  <a:lnTo>
                    <a:pt x="148" y="454"/>
                  </a:lnTo>
                  <a:lnTo>
                    <a:pt x="148" y="456"/>
                  </a:lnTo>
                  <a:lnTo>
                    <a:pt x="148" y="458"/>
                  </a:lnTo>
                  <a:lnTo>
                    <a:pt x="150" y="460"/>
                  </a:lnTo>
                  <a:lnTo>
                    <a:pt x="152" y="464"/>
                  </a:lnTo>
                  <a:lnTo>
                    <a:pt x="156" y="466"/>
                  </a:lnTo>
                  <a:lnTo>
                    <a:pt x="162" y="468"/>
                  </a:lnTo>
                  <a:lnTo>
                    <a:pt x="166" y="470"/>
                  </a:lnTo>
                  <a:lnTo>
                    <a:pt x="170" y="470"/>
                  </a:lnTo>
                  <a:lnTo>
                    <a:pt x="172" y="472"/>
                  </a:lnTo>
                  <a:lnTo>
                    <a:pt x="174" y="474"/>
                  </a:lnTo>
                  <a:lnTo>
                    <a:pt x="176" y="476"/>
                  </a:lnTo>
                  <a:lnTo>
                    <a:pt x="176" y="480"/>
                  </a:lnTo>
                  <a:lnTo>
                    <a:pt x="176" y="484"/>
                  </a:lnTo>
                  <a:lnTo>
                    <a:pt x="172" y="490"/>
                  </a:lnTo>
                  <a:lnTo>
                    <a:pt x="168" y="494"/>
                  </a:lnTo>
                  <a:lnTo>
                    <a:pt x="166" y="498"/>
                  </a:lnTo>
                  <a:lnTo>
                    <a:pt x="162" y="500"/>
                  </a:lnTo>
                  <a:lnTo>
                    <a:pt x="160" y="502"/>
                  </a:lnTo>
                  <a:lnTo>
                    <a:pt x="158" y="502"/>
                  </a:lnTo>
                  <a:lnTo>
                    <a:pt x="156" y="504"/>
                  </a:lnTo>
                  <a:lnTo>
                    <a:pt x="158" y="506"/>
                  </a:lnTo>
                  <a:lnTo>
                    <a:pt x="158" y="508"/>
                  </a:lnTo>
                  <a:lnTo>
                    <a:pt x="160" y="508"/>
                  </a:lnTo>
                  <a:lnTo>
                    <a:pt x="162" y="508"/>
                  </a:lnTo>
                  <a:lnTo>
                    <a:pt x="156" y="514"/>
                  </a:lnTo>
                  <a:lnTo>
                    <a:pt x="148" y="526"/>
                  </a:lnTo>
                  <a:lnTo>
                    <a:pt x="150" y="528"/>
                  </a:lnTo>
                  <a:lnTo>
                    <a:pt x="150" y="532"/>
                  </a:lnTo>
                  <a:lnTo>
                    <a:pt x="152" y="538"/>
                  </a:lnTo>
                  <a:lnTo>
                    <a:pt x="152" y="544"/>
                  </a:lnTo>
                  <a:lnTo>
                    <a:pt x="154" y="550"/>
                  </a:lnTo>
                  <a:lnTo>
                    <a:pt x="154" y="558"/>
                  </a:lnTo>
                  <a:lnTo>
                    <a:pt x="156" y="566"/>
                  </a:lnTo>
                  <a:lnTo>
                    <a:pt x="158" y="572"/>
                  </a:lnTo>
                  <a:lnTo>
                    <a:pt x="160" y="578"/>
                  </a:lnTo>
                  <a:lnTo>
                    <a:pt x="162" y="584"/>
                  </a:lnTo>
                  <a:lnTo>
                    <a:pt x="164" y="588"/>
                  </a:lnTo>
                  <a:lnTo>
                    <a:pt x="166" y="594"/>
                  </a:lnTo>
                  <a:lnTo>
                    <a:pt x="166" y="598"/>
                  </a:lnTo>
                  <a:lnTo>
                    <a:pt x="166" y="600"/>
                  </a:lnTo>
                  <a:lnTo>
                    <a:pt x="178" y="620"/>
                  </a:lnTo>
                  <a:lnTo>
                    <a:pt x="180" y="620"/>
                  </a:lnTo>
                  <a:lnTo>
                    <a:pt x="180" y="624"/>
                  </a:lnTo>
                  <a:lnTo>
                    <a:pt x="180" y="628"/>
                  </a:lnTo>
                  <a:lnTo>
                    <a:pt x="182" y="634"/>
                  </a:lnTo>
                  <a:lnTo>
                    <a:pt x="184" y="638"/>
                  </a:lnTo>
                  <a:lnTo>
                    <a:pt x="184" y="642"/>
                  </a:lnTo>
                  <a:lnTo>
                    <a:pt x="186" y="644"/>
                  </a:lnTo>
                  <a:lnTo>
                    <a:pt x="190" y="646"/>
                  </a:lnTo>
                  <a:lnTo>
                    <a:pt x="194" y="646"/>
                  </a:lnTo>
                  <a:lnTo>
                    <a:pt x="202" y="646"/>
                  </a:lnTo>
                  <a:lnTo>
                    <a:pt x="208" y="644"/>
                  </a:lnTo>
                  <a:lnTo>
                    <a:pt x="212" y="642"/>
                  </a:lnTo>
                  <a:lnTo>
                    <a:pt x="214" y="642"/>
                  </a:lnTo>
                  <a:lnTo>
                    <a:pt x="216" y="640"/>
                  </a:lnTo>
                  <a:lnTo>
                    <a:pt x="218" y="640"/>
                  </a:lnTo>
                  <a:lnTo>
                    <a:pt x="220" y="640"/>
                  </a:lnTo>
                  <a:lnTo>
                    <a:pt x="220" y="642"/>
                  </a:lnTo>
                  <a:lnTo>
                    <a:pt x="218" y="644"/>
                  </a:lnTo>
                  <a:lnTo>
                    <a:pt x="216" y="646"/>
                  </a:lnTo>
                  <a:lnTo>
                    <a:pt x="214" y="648"/>
                  </a:lnTo>
                  <a:lnTo>
                    <a:pt x="212" y="650"/>
                  </a:lnTo>
                  <a:lnTo>
                    <a:pt x="210" y="650"/>
                  </a:lnTo>
                  <a:lnTo>
                    <a:pt x="212" y="652"/>
                  </a:lnTo>
                  <a:lnTo>
                    <a:pt x="214" y="654"/>
                  </a:lnTo>
                  <a:lnTo>
                    <a:pt x="218" y="656"/>
                  </a:lnTo>
                  <a:lnTo>
                    <a:pt x="222" y="656"/>
                  </a:lnTo>
                  <a:lnTo>
                    <a:pt x="226" y="658"/>
                  </a:lnTo>
                  <a:lnTo>
                    <a:pt x="228" y="658"/>
                  </a:lnTo>
                  <a:lnTo>
                    <a:pt x="232" y="658"/>
                  </a:lnTo>
                  <a:lnTo>
                    <a:pt x="234" y="656"/>
                  </a:lnTo>
                  <a:lnTo>
                    <a:pt x="234" y="652"/>
                  </a:lnTo>
                  <a:lnTo>
                    <a:pt x="234" y="644"/>
                  </a:lnTo>
                  <a:lnTo>
                    <a:pt x="234" y="638"/>
                  </a:lnTo>
                  <a:lnTo>
                    <a:pt x="236" y="632"/>
                  </a:lnTo>
                  <a:lnTo>
                    <a:pt x="238" y="630"/>
                  </a:lnTo>
                  <a:lnTo>
                    <a:pt x="240" y="626"/>
                  </a:lnTo>
                  <a:lnTo>
                    <a:pt x="240" y="622"/>
                  </a:lnTo>
                  <a:lnTo>
                    <a:pt x="240" y="618"/>
                  </a:lnTo>
                  <a:lnTo>
                    <a:pt x="238" y="616"/>
                  </a:lnTo>
                  <a:lnTo>
                    <a:pt x="238" y="614"/>
                  </a:lnTo>
                  <a:lnTo>
                    <a:pt x="238" y="612"/>
                  </a:lnTo>
                  <a:lnTo>
                    <a:pt x="242" y="610"/>
                  </a:lnTo>
                  <a:lnTo>
                    <a:pt x="244" y="608"/>
                  </a:lnTo>
                  <a:lnTo>
                    <a:pt x="246" y="608"/>
                  </a:lnTo>
                  <a:lnTo>
                    <a:pt x="246" y="606"/>
                  </a:lnTo>
                  <a:lnTo>
                    <a:pt x="250" y="590"/>
                  </a:lnTo>
                  <a:lnTo>
                    <a:pt x="252" y="576"/>
                  </a:lnTo>
                  <a:lnTo>
                    <a:pt x="252" y="574"/>
                  </a:lnTo>
                  <a:lnTo>
                    <a:pt x="252" y="572"/>
                  </a:lnTo>
                  <a:lnTo>
                    <a:pt x="250" y="570"/>
                  </a:lnTo>
                  <a:lnTo>
                    <a:pt x="252" y="566"/>
                  </a:lnTo>
                  <a:lnTo>
                    <a:pt x="254" y="566"/>
                  </a:lnTo>
                  <a:lnTo>
                    <a:pt x="258" y="564"/>
                  </a:lnTo>
                  <a:lnTo>
                    <a:pt x="260" y="564"/>
                  </a:lnTo>
                  <a:lnTo>
                    <a:pt x="260" y="566"/>
                  </a:lnTo>
                  <a:lnTo>
                    <a:pt x="262" y="566"/>
                  </a:lnTo>
                  <a:lnTo>
                    <a:pt x="266" y="566"/>
                  </a:lnTo>
                  <a:lnTo>
                    <a:pt x="268" y="564"/>
                  </a:lnTo>
                  <a:lnTo>
                    <a:pt x="270" y="562"/>
                  </a:lnTo>
                  <a:lnTo>
                    <a:pt x="272" y="560"/>
                  </a:lnTo>
                  <a:lnTo>
                    <a:pt x="276" y="558"/>
                  </a:lnTo>
                  <a:lnTo>
                    <a:pt x="280" y="556"/>
                  </a:lnTo>
                  <a:lnTo>
                    <a:pt x="282" y="556"/>
                  </a:lnTo>
                  <a:lnTo>
                    <a:pt x="284" y="556"/>
                  </a:lnTo>
                  <a:lnTo>
                    <a:pt x="286" y="552"/>
                  </a:lnTo>
                  <a:lnTo>
                    <a:pt x="292" y="544"/>
                  </a:lnTo>
                  <a:lnTo>
                    <a:pt x="302" y="534"/>
                  </a:lnTo>
                  <a:lnTo>
                    <a:pt x="310" y="526"/>
                  </a:lnTo>
                  <a:lnTo>
                    <a:pt x="318" y="518"/>
                  </a:lnTo>
                  <a:lnTo>
                    <a:pt x="322" y="516"/>
                  </a:lnTo>
                  <a:lnTo>
                    <a:pt x="324" y="518"/>
                  </a:lnTo>
                  <a:lnTo>
                    <a:pt x="326" y="516"/>
                  </a:lnTo>
                  <a:lnTo>
                    <a:pt x="326" y="512"/>
                  </a:lnTo>
                  <a:lnTo>
                    <a:pt x="328" y="510"/>
                  </a:lnTo>
                  <a:lnTo>
                    <a:pt x="330" y="506"/>
                  </a:lnTo>
                  <a:lnTo>
                    <a:pt x="330" y="504"/>
                  </a:lnTo>
                  <a:lnTo>
                    <a:pt x="332" y="502"/>
                  </a:lnTo>
                  <a:lnTo>
                    <a:pt x="334" y="500"/>
                  </a:lnTo>
                  <a:lnTo>
                    <a:pt x="336" y="498"/>
                  </a:lnTo>
                  <a:lnTo>
                    <a:pt x="338" y="498"/>
                  </a:lnTo>
                  <a:lnTo>
                    <a:pt x="340" y="500"/>
                  </a:lnTo>
                  <a:lnTo>
                    <a:pt x="342" y="504"/>
                  </a:lnTo>
                  <a:lnTo>
                    <a:pt x="346" y="504"/>
                  </a:lnTo>
                  <a:lnTo>
                    <a:pt x="348" y="504"/>
                  </a:lnTo>
                  <a:lnTo>
                    <a:pt x="348" y="500"/>
                  </a:lnTo>
                  <a:lnTo>
                    <a:pt x="350" y="498"/>
                  </a:lnTo>
                  <a:lnTo>
                    <a:pt x="352" y="498"/>
                  </a:lnTo>
                  <a:lnTo>
                    <a:pt x="356" y="498"/>
                  </a:lnTo>
                  <a:lnTo>
                    <a:pt x="358" y="498"/>
                  </a:lnTo>
                  <a:lnTo>
                    <a:pt x="360" y="496"/>
                  </a:lnTo>
                  <a:lnTo>
                    <a:pt x="364" y="494"/>
                  </a:lnTo>
                  <a:lnTo>
                    <a:pt x="366" y="490"/>
                  </a:lnTo>
                  <a:lnTo>
                    <a:pt x="370" y="488"/>
                  </a:lnTo>
                  <a:lnTo>
                    <a:pt x="372" y="486"/>
                  </a:lnTo>
                  <a:lnTo>
                    <a:pt x="374" y="484"/>
                  </a:lnTo>
                  <a:lnTo>
                    <a:pt x="380" y="480"/>
                  </a:lnTo>
                  <a:lnTo>
                    <a:pt x="384" y="478"/>
                  </a:lnTo>
                  <a:lnTo>
                    <a:pt x="386" y="476"/>
                  </a:lnTo>
                  <a:lnTo>
                    <a:pt x="390" y="474"/>
                  </a:lnTo>
                  <a:lnTo>
                    <a:pt x="390" y="472"/>
                  </a:lnTo>
                  <a:lnTo>
                    <a:pt x="390" y="470"/>
                  </a:lnTo>
                  <a:lnTo>
                    <a:pt x="388" y="468"/>
                  </a:lnTo>
                  <a:lnTo>
                    <a:pt x="386" y="466"/>
                  </a:lnTo>
                  <a:lnTo>
                    <a:pt x="382" y="464"/>
                  </a:lnTo>
                  <a:lnTo>
                    <a:pt x="378" y="464"/>
                  </a:lnTo>
                  <a:lnTo>
                    <a:pt x="372" y="464"/>
                  </a:lnTo>
                  <a:lnTo>
                    <a:pt x="368" y="464"/>
                  </a:lnTo>
                  <a:lnTo>
                    <a:pt x="364" y="464"/>
                  </a:lnTo>
                  <a:lnTo>
                    <a:pt x="362" y="464"/>
                  </a:lnTo>
                  <a:lnTo>
                    <a:pt x="362" y="466"/>
                  </a:lnTo>
                  <a:lnTo>
                    <a:pt x="360" y="468"/>
                  </a:lnTo>
                  <a:lnTo>
                    <a:pt x="358" y="470"/>
                  </a:lnTo>
                  <a:lnTo>
                    <a:pt x="354" y="472"/>
                  </a:lnTo>
                  <a:lnTo>
                    <a:pt x="348" y="474"/>
                  </a:lnTo>
                  <a:lnTo>
                    <a:pt x="344" y="474"/>
                  </a:lnTo>
                  <a:lnTo>
                    <a:pt x="340" y="474"/>
                  </a:lnTo>
                  <a:lnTo>
                    <a:pt x="338" y="472"/>
                  </a:lnTo>
                  <a:lnTo>
                    <a:pt x="334" y="472"/>
                  </a:lnTo>
                  <a:lnTo>
                    <a:pt x="334" y="470"/>
                  </a:lnTo>
                  <a:lnTo>
                    <a:pt x="334" y="468"/>
                  </a:lnTo>
                  <a:lnTo>
                    <a:pt x="334" y="466"/>
                  </a:lnTo>
                  <a:lnTo>
                    <a:pt x="336" y="466"/>
                  </a:lnTo>
                  <a:lnTo>
                    <a:pt x="340" y="466"/>
                  </a:lnTo>
                  <a:lnTo>
                    <a:pt x="344" y="468"/>
                  </a:lnTo>
                  <a:lnTo>
                    <a:pt x="346" y="468"/>
                  </a:lnTo>
                  <a:lnTo>
                    <a:pt x="348" y="468"/>
                  </a:lnTo>
                  <a:lnTo>
                    <a:pt x="358" y="462"/>
                  </a:lnTo>
                  <a:lnTo>
                    <a:pt x="364" y="450"/>
                  </a:lnTo>
                  <a:lnTo>
                    <a:pt x="356" y="448"/>
                  </a:lnTo>
                  <a:lnTo>
                    <a:pt x="358" y="448"/>
                  </a:lnTo>
                  <a:lnTo>
                    <a:pt x="360" y="446"/>
                  </a:lnTo>
                  <a:lnTo>
                    <a:pt x="362" y="444"/>
                  </a:lnTo>
                  <a:lnTo>
                    <a:pt x="362" y="442"/>
                  </a:lnTo>
                  <a:lnTo>
                    <a:pt x="360" y="438"/>
                  </a:lnTo>
                  <a:lnTo>
                    <a:pt x="358" y="438"/>
                  </a:lnTo>
                  <a:lnTo>
                    <a:pt x="356" y="436"/>
                  </a:lnTo>
                  <a:lnTo>
                    <a:pt x="356" y="434"/>
                  </a:lnTo>
                  <a:lnTo>
                    <a:pt x="356" y="432"/>
                  </a:lnTo>
                  <a:lnTo>
                    <a:pt x="356" y="430"/>
                  </a:lnTo>
                  <a:lnTo>
                    <a:pt x="358" y="430"/>
                  </a:lnTo>
                  <a:lnTo>
                    <a:pt x="362" y="428"/>
                  </a:lnTo>
                  <a:lnTo>
                    <a:pt x="366" y="428"/>
                  </a:lnTo>
                  <a:lnTo>
                    <a:pt x="366" y="430"/>
                  </a:lnTo>
                  <a:lnTo>
                    <a:pt x="368" y="432"/>
                  </a:lnTo>
                  <a:lnTo>
                    <a:pt x="370" y="436"/>
                  </a:lnTo>
                  <a:lnTo>
                    <a:pt x="372" y="442"/>
                  </a:lnTo>
                  <a:lnTo>
                    <a:pt x="374" y="448"/>
                  </a:lnTo>
                  <a:lnTo>
                    <a:pt x="378" y="452"/>
                  </a:lnTo>
                  <a:lnTo>
                    <a:pt x="378" y="456"/>
                  </a:lnTo>
                  <a:lnTo>
                    <a:pt x="380" y="456"/>
                  </a:lnTo>
                  <a:lnTo>
                    <a:pt x="396" y="458"/>
                  </a:lnTo>
                  <a:lnTo>
                    <a:pt x="394" y="434"/>
                  </a:lnTo>
                  <a:lnTo>
                    <a:pt x="394" y="432"/>
                  </a:lnTo>
                  <a:lnTo>
                    <a:pt x="392" y="428"/>
                  </a:lnTo>
                  <a:lnTo>
                    <a:pt x="390" y="426"/>
                  </a:lnTo>
                  <a:lnTo>
                    <a:pt x="386" y="422"/>
                  </a:lnTo>
                  <a:lnTo>
                    <a:pt x="384" y="420"/>
                  </a:lnTo>
                  <a:lnTo>
                    <a:pt x="382" y="418"/>
                  </a:lnTo>
                  <a:lnTo>
                    <a:pt x="380" y="414"/>
                  </a:lnTo>
                  <a:lnTo>
                    <a:pt x="380" y="412"/>
                  </a:lnTo>
                  <a:lnTo>
                    <a:pt x="386" y="412"/>
                  </a:lnTo>
                  <a:lnTo>
                    <a:pt x="386" y="396"/>
                  </a:lnTo>
                  <a:lnTo>
                    <a:pt x="386" y="394"/>
                  </a:lnTo>
                  <a:lnTo>
                    <a:pt x="384" y="394"/>
                  </a:lnTo>
                  <a:lnTo>
                    <a:pt x="384" y="392"/>
                  </a:lnTo>
                  <a:lnTo>
                    <a:pt x="382" y="388"/>
                  </a:lnTo>
                  <a:lnTo>
                    <a:pt x="382" y="386"/>
                  </a:lnTo>
                  <a:lnTo>
                    <a:pt x="382" y="384"/>
                  </a:lnTo>
                  <a:lnTo>
                    <a:pt x="386" y="384"/>
                  </a:lnTo>
                  <a:lnTo>
                    <a:pt x="392" y="382"/>
                  </a:lnTo>
                  <a:lnTo>
                    <a:pt x="396" y="382"/>
                  </a:lnTo>
                  <a:lnTo>
                    <a:pt x="398" y="380"/>
                  </a:lnTo>
                  <a:lnTo>
                    <a:pt x="400" y="378"/>
                  </a:lnTo>
                  <a:lnTo>
                    <a:pt x="402" y="376"/>
                  </a:lnTo>
                  <a:lnTo>
                    <a:pt x="402" y="374"/>
                  </a:lnTo>
                  <a:lnTo>
                    <a:pt x="402" y="370"/>
                  </a:lnTo>
                  <a:lnTo>
                    <a:pt x="410" y="364"/>
                  </a:lnTo>
                  <a:lnTo>
                    <a:pt x="420" y="350"/>
                  </a:lnTo>
                  <a:lnTo>
                    <a:pt x="426" y="340"/>
                  </a:lnTo>
                  <a:lnTo>
                    <a:pt x="424" y="336"/>
                  </a:lnTo>
                  <a:lnTo>
                    <a:pt x="424" y="332"/>
                  </a:lnTo>
                  <a:lnTo>
                    <a:pt x="422" y="328"/>
                  </a:lnTo>
                  <a:lnTo>
                    <a:pt x="418" y="324"/>
                  </a:lnTo>
                  <a:lnTo>
                    <a:pt x="414" y="324"/>
                  </a:lnTo>
                  <a:lnTo>
                    <a:pt x="414" y="322"/>
                  </a:lnTo>
                  <a:lnTo>
                    <a:pt x="414" y="320"/>
                  </a:lnTo>
                  <a:lnTo>
                    <a:pt x="412" y="316"/>
                  </a:lnTo>
                  <a:lnTo>
                    <a:pt x="412" y="314"/>
                  </a:lnTo>
                  <a:lnTo>
                    <a:pt x="408" y="310"/>
                  </a:lnTo>
                  <a:lnTo>
                    <a:pt x="406" y="308"/>
                  </a:lnTo>
                  <a:lnTo>
                    <a:pt x="400" y="308"/>
                  </a:lnTo>
                  <a:lnTo>
                    <a:pt x="394" y="308"/>
                  </a:lnTo>
                  <a:lnTo>
                    <a:pt x="388" y="310"/>
                  </a:lnTo>
                  <a:lnTo>
                    <a:pt x="384" y="310"/>
                  </a:lnTo>
                  <a:lnTo>
                    <a:pt x="382" y="310"/>
                  </a:lnTo>
                  <a:lnTo>
                    <a:pt x="382" y="308"/>
                  </a:lnTo>
                  <a:lnTo>
                    <a:pt x="382" y="306"/>
                  </a:lnTo>
                  <a:lnTo>
                    <a:pt x="382" y="300"/>
                  </a:lnTo>
                  <a:lnTo>
                    <a:pt x="382" y="298"/>
                  </a:lnTo>
                  <a:lnTo>
                    <a:pt x="382" y="292"/>
                  </a:lnTo>
                  <a:lnTo>
                    <a:pt x="382" y="286"/>
                  </a:lnTo>
                  <a:lnTo>
                    <a:pt x="382" y="280"/>
                  </a:lnTo>
                  <a:lnTo>
                    <a:pt x="382" y="276"/>
                  </a:lnTo>
                  <a:lnTo>
                    <a:pt x="380" y="272"/>
                  </a:lnTo>
                  <a:lnTo>
                    <a:pt x="380" y="270"/>
                  </a:lnTo>
                  <a:lnTo>
                    <a:pt x="378" y="268"/>
                  </a:lnTo>
                  <a:lnTo>
                    <a:pt x="374" y="266"/>
                  </a:lnTo>
                  <a:lnTo>
                    <a:pt x="372" y="264"/>
                  </a:lnTo>
                  <a:lnTo>
                    <a:pt x="370" y="260"/>
                  </a:lnTo>
                  <a:lnTo>
                    <a:pt x="370" y="258"/>
                  </a:lnTo>
                  <a:lnTo>
                    <a:pt x="374" y="256"/>
                  </a:lnTo>
                  <a:lnTo>
                    <a:pt x="374" y="254"/>
                  </a:lnTo>
                  <a:lnTo>
                    <a:pt x="376" y="250"/>
                  </a:lnTo>
                  <a:lnTo>
                    <a:pt x="378" y="242"/>
                  </a:lnTo>
                  <a:lnTo>
                    <a:pt x="380" y="230"/>
                  </a:lnTo>
                  <a:lnTo>
                    <a:pt x="380" y="210"/>
                  </a:lnTo>
                  <a:lnTo>
                    <a:pt x="378" y="188"/>
                  </a:lnTo>
                  <a:lnTo>
                    <a:pt x="378" y="186"/>
                  </a:lnTo>
                  <a:lnTo>
                    <a:pt x="380" y="184"/>
                  </a:lnTo>
                  <a:lnTo>
                    <a:pt x="380" y="180"/>
                  </a:lnTo>
                  <a:lnTo>
                    <a:pt x="382" y="176"/>
                  </a:lnTo>
                  <a:lnTo>
                    <a:pt x="384" y="174"/>
                  </a:lnTo>
                  <a:lnTo>
                    <a:pt x="388" y="172"/>
                  </a:lnTo>
                  <a:lnTo>
                    <a:pt x="392" y="172"/>
                  </a:lnTo>
                  <a:lnTo>
                    <a:pt x="394" y="174"/>
                  </a:lnTo>
                  <a:lnTo>
                    <a:pt x="396" y="174"/>
                  </a:lnTo>
                  <a:lnTo>
                    <a:pt x="400" y="174"/>
                  </a:lnTo>
                  <a:lnTo>
                    <a:pt x="402" y="174"/>
                  </a:lnTo>
                  <a:lnTo>
                    <a:pt x="406" y="170"/>
                  </a:lnTo>
                  <a:lnTo>
                    <a:pt x="408" y="166"/>
                  </a:lnTo>
                  <a:lnTo>
                    <a:pt x="408" y="162"/>
                  </a:lnTo>
                  <a:lnTo>
                    <a:pt x="408" y="158"/>
                  </a:lnTo>
                  <a:lnTo>
                    <a:pt x="408" y="154"/>
                  </a:lnTo>
                  <a:lnTo>
                    <a:pt x="408" y="150"/>
                  </a:lnTo>
                  <a:lnTo>
                    <a:pt x="408" y="146"/>
                  </a:lnTo>
                  <a:lnTo>
                    <a:pt x="412" y="144"/>
                  </a:lnTo>
                  <a:lnTo>
                    <a:pt x="414" y="140"/>
                  </a:lnTo>
                  <a:lnTo>
                    <a:pt x="416" y="138"/>
                  </a:lnTo>
                  <a:lnTo>
                    <a:pt x="414" y="138"/>
                  </a:lnTo>
                  <a:lnTo>
                    <a:pt x="410" y="138"/>
                  </a:lnTo>
                  <a:lnTo>
                    <a:pt x="406" y="138"/>
                  </a:lnTo>
                  <a:lnTo>
                    <a:pt x="402" y="140"/>
                  </a:lnTo>
                  <a:lnTo>
                    <a:pt x="400" y="140"/>
                  </a:lnTo>
                  <a:lnTo>
                    <a:pt x="398" y="140"/>
                  </a:lnTo>
                  <a:lnTo>
                    <a:pt x="396" y="138"/>
                  </a:lnTo>
                  <a:lnTo>
                    <a:pt x="398" y="136"/>
                  </a:lnTo>
                  <a:lnTo>
                    <a:pt x="404" y="134"/>
                  </a:lnTo>
                  <a:lnTo>
                    <a:pt x="410" y="130"/>
                  </a:lnTo>
                  <a:lnTo>
                    <a:pt x="416" y="128"/>
                  </a:lnTo>
                  <a:lnTo>
                    <a:pt x="422" y="124"/>
                  </a:lnTo>
                  <a:lnTo>
                    <a:pt x="426" y="120"/>
                  </a:lnTo>
                  <a:lnTo>
                    <a:pt x="430" y="114"/>
                  </a:lnTo>
                  <a:lnTo>
                    <a:pt x="434" y="108"/>
                  </a:lnTo>
                  <a:lnTo>
                    <a:pt x="436" y="102"/>
                  </a:lnTo>
                  <a:lnTo>
                    <a:pt x="436" y="98"/>
                  </a:lnTo>
                  <a:lnTo>
                    <a:pt x="436" y="94"/>
                  </a:lnTo>
                  <a:lnTo>
                    <a:pt x="436" y="92"/>
                  </a:lnTo>
                  <a:lnTo>
                    <a:pt x="436" y="90"/>
                  </a:lnTo>
                  <a:lnTo>
                    <a:pt x="436" y="86"/>
                  </a:lnTo>
                  <a:lnTo>
                    <a:pt x="440" y="84"/>
                  </a:lnTo>
                  <a:lnTo>
                    <a:pt x="422" y="72"/>
                  </a:lnTo>
                  <a:lnTo>
                    <a:pt x="422" y="74"/>
                  </a:lnTo>
                  <a:lnTo>
                    <a:pt x="422" y="76"/>
                  </a:lnTo>
                  <a:lnTo>
                    <a:pt x="420" y="78"/>
                  </a:lnTo>
                  <a:lnTo>
                    <a:pt x="418" y="80"/>
                  </a:lnTo>
                  <a:lnTo>
                    <a:pt x="416" y="82"/>
                  </a:lnTo>
                  <a:lnTo>
                    <a:pt x="414" y="78"/>
                  </a:lnTo>
                  <a:lnTo>
                    <a:pt x="412" y="76"/>
                  </a:lnTo>
                  <a:lnTo>
                    <a:pt x="410" y="74"/>
                  </a:lnTo>
                  <a:lnTo>
                    <a:pt x="408" y="74"/>
                  </a:lnTo>
                  <a:lnTo>
                    <a:pt x="406" y="76"/>
                  </a:lnTo>
                  <a:lnTo>
                    <a:pt x="406" y="78"/>
                  </a:lnTo>
                  <a:lnTo>
                    <a:pt x="406" y="82"/>
                  </a:lnTo>
                  <a:lnTo>
                    <a:pt x="408" y="84"/>
                  </a:lnTo>
                  <a:lnTo>
                    <a:pt x="410" y="86"/>
                  </a:lnTo>
                  <a:lnTo>
                    <a:pt x="410" y="88"/>
                  </a:lnTo>
                  <a:lnTo>
                    <a:pt x="408" y="92"/>
                  </a:lnTo>
                  <a:lnTo>
                    <a:pt x="406" y="98"/>
                  </a:lnTo>
                  <a:lnTo>
                    <a:pt x="398" y="108"/>
                  </a:lnTo>
                  <a:lnTo>
                    <a:pt x="386" y="118"/>
                  </a:lnTo>
                  <a:lnTo>
                    <a:pt x="372" y="128"/>
                  </a:lnTo>
                  <a:lnTo>
                    <a:pt x="362" y="136"/>
                  </a:lnTo>
                  <a:lnTo>
                    <a:pt x="354" y="140"/>
                  </a:lnTo>
                  <a:lnTo>
                    <a:pt x="356" y="138"/>
                  </a:lnTo>
                  <a:lnTo>
                    <a:pt x="362" y="130"/>
                  </a:lnTo>
                  <a:lnTo>
                    <a:pt x="370" y="120"/>
                  </a:lnTo>
                  <a:lnTo>
                    <a:pt x="378" y="110"/>
                  </a:lnTo>
                  <a:lnTo>
                    <a:pt x="382" y="100"/>
                  </a:lnTo>
                  <a:lnTo>
                    <a:pt x="388" y="88"/>
                  </a:lnTo>
                  <a:lnTo>
                    <a:pt x="398" y="66"/>
                  </a:lnTo>
                  <a:lnTo>
                    <a:pt x="396" y="64"/>
                  </a:lnTo>
                  <a:lnTo>
                    <a:pt x="394" y="64"/>
                  </a:lnTo>
                  <a:lnTo>
                    <a:pt x="390" y="62"/>
                  </a:lnTo>
                  <a:lnTo>
                    <a:pt x="386" y="64"/>
                  </a:lnTo>
                  <a:lnTo>
                    <a:pt x="382" y="64"/>
                  </a:lnTo>
                  <a:lnTo>
                    <a:pt x="376" y="68"/>
                  </a:lnTo>
                  <a:lnTo>
                    <a:pt x="376" y="70"/>
                  </a:lnTo>
                  <a:lnTo>
                    <a:pt x="374" y="72"/>
                  </a:lnTo>
                  <a:lnTo>
                    <a:pt x="372" y="74"/>
                  </a:lnTo>
                  <a:lnTo>
                    <a:pt x="368" y="78"/>
                  </a:lnTo>
                  <a:lnTo>
                    <a:pt x="366" y="80"/>
                  </a:lnTo>
                  <a:lnTo>
                    <a:pt x="362" y="82"/>
                  </a:lnTo>
                  <a:lnTo>
                    <a:pt x="358" y="84"/>
                  </a:lnTo>
                  <a:lnTo>
                    <a:pt x="356" y="86"/>
                  </a:lnTo>
                  <a:lnTo>
                    <a:pt x="356" y="84"/>
                  </a:lnTo>
                  <a:lnTo>
                    <a:pt x="356" y="82"/>
                  </a:lnTo>
                  <a:lnTo>
                    <a:pt x="356" y="80"/>
                  </a:lnTo>
                  <a:lnTo>
                    <a:pt x="360" y="78"/>
                  </a:lnTo>
                  <a:lnTo>
                    <a:pt x="364" y="74"/>
                  </a:lnTo>
                  <a:lnTo>
                    <a:pt x="368" y="68"/>
                  </a:lnTo>
                  <a:lnTo>
                    <a:pt x="364" y="60"/>
                  </a:lnTo>
                  <a:lnTo>
                    <a:pt x="360" y="60"/>
                  </a:lnTo>
                  <a:lnTo>
                    <a:pt x="352" y="60"/>
                  </a:lnTo>
                  <a:lnTo>
                    <a:pt x="340" y="64"/>
                  </a:lnTo>
                  <a:lnTo>
                    <a:pt x="330" y="72"/>
                  </a:lnTo>
                  <a:lnTo>
                    <a:pt x="326" y="78"/>
                  </a:lnTo>
                  <a:lnTo>
                    <a:pt x="326" y="76"/>
                  </a:lnTo>
                  <a:lnTo>
                    <a:pt x="326" y="72"/>
                  </a:lnTo>
                  <a:lnTo>
                    <a:pt x="328" y="68"/>
                  </a:lnTo>
                  <a:lnTo>
                    <a:pt x="328" y="64"/>
                  </a:lnTo>
                  <a:lnTo>
                    <a:pt x="332" y="62"/>
                  </a:lnTo>
                  <a:lnTo>
                    <a:pt x="336" y="60"/>
                  </a:lnTo>
                  <a:lnTo>
                    <a:pt x="340" y="58"/>
                  </a:lnTo>
                  <a:lnTo>
                    <a:pt x="346" y="56"/>
                  </a:lnTo>
                  <a:lnTo>
                    <a:pt x="352" y="56"/>
                  </a:lnTo>
                  <a:lnTo>
                    <a:pt x="358" y="54"/>
                  </a:lnTo>
                  <a:lnTo>
                    <a:pt x="360" y="54"/>
                  </a:lnTo>
                  <a:lnTo>
                    <a:pt x="362" y="54"/>
                  </a:lnTo>
                  <a:lnTo>
                    <a:pt x="362" y="52"/>
                  </a:lnTo>
                  <a:lnTo>
                    <a:pt x="364" y="50"/>
                  </a:lnTo>
                  <a:lnTo>
                    <a:pt x="366" y="48"/>
                  </a:lnTo>
                  <a:lnTo>
                    <a:pt x="368" y="44"/>
                  </a:lnTo>
                  <a:lnTo>
                    <a:pt x="368" y="40"/>
                  </a:lnTo>
                  <a:lnTo>
                    <a:pt x="366" y="36"/>
                  </a:lnTo>
                  <a:lnTo>
                    <a:pt x="362" y="32"/>
                  </a:lnTo>
                  <a:lnTo>
                    <a:pt x="358" y="30"/>
                  </a:lnTo>
                  <a:lnTo>
                    <a:pt x="352" y="28"/>
                  </a:lnTo>
                  <a:lnTo>
                    <a:pt x="348" y="28"/>
                  </a:lnTo>
                  <a:lnTo>
                    <a:pt x="340" y="28"/>
                  </a:lnTo>
                  <a:lnTo>
                    <a:pt x="340" y="18"/>
                  </a:lnTo>
                  <a:lnTo>
                    <a:pt x="338" y="18"/>
                  </a:lnTo>
                  <a:lnTo>
                    <a:pt x="334" y="18"/>
                  </a:lnTo>
                  <a:lnTo>
                    <a:pt x="330" y="20"/>
                  </a:lnTo>
                  <a:lnTo>
                    <a:pt x="328" y="22"/>
                  </a:lnTo>
                  <a:lnTo>
                    <a:pt x="324" y="24"/>
                  </a:lnTo>
                  <a:lnTo>
                    <a:pt x="320" y="26"/>
                  </a:lnTo>
                  <a:lnTo>
                    <a:pt x="314" y="26"/>
                  </a:lnTo>
                  <a:lnTo>
                    <a:pt x="308" y="28"/>
                  </a:lnTo>
                  <a:lnTo>
                    <a:pt x="304" y="30"/>
                  </a:lnTo>
                  <a:lnTo>
                    <a:pt x="300" y="32"/>
                  </a:lnTo>
                  <a:lnTo>
                    <a:pt x="288" y="38"/>
                  </a:lnTo>
                  <a:lnTo>
                    <a:pt x="290" y="36"/>
                  </a:lnTo>
                  <a:lnTo>
                    <a:pt x="298" y="30"/>
                  </a:lnTo>
                  <a:lnTo>
                    <a:pt x="306" y="22"/>
                  </a:lnTo>
                  <a:lnTo>
                    <a:pt x="314" y="16"/>
                  </a:lnTo>
                  <a:lnTo>
                    <a:pt x="322" y="14"/>
                  </a:lnTo>
                  <a:lnTo>
                    <a:pt x="322" y="12"/>
                  </a:lnTo>
                  <a:lnTo>
                    <a:pt x="324" y="10"/>
                  </a:lnTo>
                  <a:lnTo>
                    <a:pt x="322" y="8"/>
                  </a:lnTo>
                  <a:lnTo>
                    <a:pt x="322" y="6"/>
                  </a:lnTo>
                  <a:lnTo>
                    <a:pt x="318" y="4"/>
                  </a:lnTo>
                  <a:lnTo>
                    <a:pt x="312" y="2"/>
                  </a:lnTo>
                  <a:lnTo>
                    <a:pt x="298" y="2"/>
                  </a:lnTo>
                  <a:lnTo>
                    <a:pt x="278" y="0"/>
                  </a:lnTo>
                  <a:lnTo>
                    <a:pt x="258" y="4"/>
                  </a:lnTo>
                  <a:lnTo>
                    <a:pt x="240" y="12"/>
                  </a:lnTo>
                  <a:lnTo>
                    <a:pt x="212" y="30"/>
                  </a:lnTo>
                  <a:lnTo>
                    <a:pt x="214" y="32"/>
                  </a:lnTo>
                  <a:lnTo>
                    <a:pt x="218" y="34"/>
                  </a:lnTo>
                  <a:lnTo>
                    <a:pt x="220" y="38"/>
                  </a:lnTo>
                  <a:lnTo>
                    <a:pt x="224" y="42"/>
                  </a:lnTo>
                  <a:lnTo>
                    <a:pt x="226" y="48"/>
                  </a:lnTo>
                  <a:lnTo>
                    <a:pt x="228" y="56"/>
                  </a:lnTo>
                  <a:lnTo>
                    <a:pt x="206" y="38"/>
                  </a:lnTo>
                  <a:lnTo>
                    <a:pt x="196" y="40"/>
                  </a:lnTo>
                  <a:lnTo>
                    <a:pt x="202" y="62"/>
                  </a:lnTo>
                  <a:lnTo>
                    <a:pt x="186" y="48"/>
                  </a:lnTo>
                  <a:lnTo>
                    <a:pt x="166" y="54"/>
                  </a:lnTo>
                  <a:lnTo>
                    <a:pt x="164" y="54"/>
                  </a:lnTo>
                  <a:lnTo>
                    <a:pt x="164" y="56"/>
                  </a:lnTo>
                  <a:lnTo>
                    <a:pt x="162" y="60"/>
                  </a:lnTo>
                  <a:lnTo>
                    <a:pt x="164" y="66"/>
                  </a:lnTo>
                  <a:lnTo>
                    <a:pt x="166" y="70"/>
                  </a:lnTo>
                  <a:lnTo>
                    <a:pt x="170" y="76"/>
                  </a:lnTo>
                  <a:lnTo>
                    <a:pt x="152" y="64"/>
                  </a:lnTo>
                  <a:lnTo>
                    <a:pt x="128" y="70"/>
                  </a:lnTo>
                  <a:lnTo>
                    <a:pt x="104" y="7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98" name="Freeform 346"/>
            <p:cNvSpPr>
              <a:spLocks/>
            </p:cNvSpPr>
            <p:nvPr/>
          </p:nvSpPr>
          <p:spPr bwMode="gray">
            <a:xfrm>
              <a:off x="4999" y="1710"/>
              <a:ext cx="38" cy="46"/>
            </a:xfrm>
            <a:custGeom>
              <a:avLst/>
              <a:gdLst>
                <a:gd name="T0" fmla="*/ 10 w 38"/>
                <a:gd name="T1" fmla="*/ 0 h 46"/>
                <a:gd name="T2" fmla="*/ 8 w 38"/>
                <a:gd name="T3" fmla="*/ 0 h 46"/>
                <a:gd name="T4" fmla="*/ 8 w 38"/>
                <a:gd name="T5" fmla="*/ 0 h 46"/>
                <a:gd name="T6" fmla="*/ 6 w 38"/>
                <a:gd name="T7" fmla="*/ 2 h 46"/>
                <a:gd name="T8" fmla="*/ 6 w 38"/>
                <a:gd name="T9" fmla="*/ 2 h 46"/>
                <a:gd name="T10" fmla="*/ 4 w 38"/>
                <a:gd name="T11" fmla="*/ 6 h 46"/>
                <a:gd name="T12" fmla="*/ 4 w 38"/>
                <a:gd name="T13" fmla="*/ 10 h 46"/>
                <a:gd name="T14" fmla="*/ 2 w 38"/>
                <a:gd name="T15" fmla="*/ 18 h 46"/>
                <a:gd name="T16" fmla="*/ 2 w 38"/>
                <a:gd name="T17" fmla="*/ 22 h 46"/>
                <a:gd name="T18" fmla="*/ 2 w 38"/>
                <a:gd name="T19" fmla="*/ 24 h 46"/>
                <a:gd name="T20" fmla="*/ 4 w 38"/>
                <a:gd name="T21" fmla="*/ 26 h 46"/>
                <a:gd name="T22" fmla="*/ 6 w 38"/>
                <a:gd name="T23" fmla="*/ 26 h 46"/>
                <a:gd name="T24" fmla="*/ 8 w 38"/>
                <a:gd name="T25" fmla="*/ 28 h 46"/>
                <a:gd name="T26" fmla="*/ 6 w 38"/>
                <a:gd name="T27" fmla="*/ 30 h 46"/>
                <a:gd name="T28" fmla="*/ 4 w 38"/>
                <a:gd name="T29" fmla="*/ 30 h 46"/>
                <a:gd name="T30" fmla="*/ 2 w 38"/>
                <a:gd name="T31" fmla="*/ 32 h 46"/>
                <a:gd name="T32" fmla="*/ 0 w 38"/>
                <a:gd name="T33" fmla="*/ 36 h 46"/>
                <a:gd name="T34" fmla="*/ 0 w 38"/>
                <a:gd name="T35" fmla="*/ 38 h 46"/>
                <a:gd name="T36" fmla="*/ 2 w 38"/>
                <a:gd name="T37" fmla="*/ 40 h 46"/>
                <a:gd name="T38" fmla="*/ 2 w 38"/>
                <a:gd name="T39" fmla="*/ 42 h 46"/>
                <a:gd name="T40" fmla="*/ 2 w 38"/>
                <a:gd name="T41" fmla="*/ 42 h 46"/>
                <a:gd name="T42" fmla="*/ 4 w 38"/>
                <a:gd name="T43" fmla="*/ 42 h 46"/>
                <a:gd name="T44" fmla="*/ 6 w 38"/>
                <a:gd name="T45" fmla="*/ 44 h 46"/>
                <a:gd name="T46" fmla="*/ 8 w 38"/>
                <a:gd name="T47" fmla="*/ 44 h 46"/>
                <a:gd name="T48" fmla="*/ 10 w 38"/>
                <a:gd name="T49" fmla="*/ 44 h 46"/>
                <a:gd name="T50" fmla="*/ 12 w 38"/>
                <a:gd name="T51" fmla="*/ 44 h 46"/>
                <a:gd name="T52" fmla="*/ 12 w 38"/>
                <a:gd name="T53" fmla="*/ 40 h 46"/>
                <a:gd name="T54" fmla="*/ 14 w 38"/>
                <a:gd name="T55" fmla="*/ 38 h 46"/>
                <a:gd name="T56" fmla="*/ 16 w 38"/>
                <a:gd name="T57" fmla="*/ 38 h 46"/>
                <a:gd name="T58" fmla="*/ 18 w 38"/>
                <a:gd name="T59" fmla="*/ 36 h 46"/>
                <a:gd name="T60" fmla="*/ 20 w 38"/>
                <a:gd name="T61" fmla="*/ 38 h 46"/>
                <a:gd name="T62" fmla="*/ 22 w 38"/>
                <a:gd name="T63" fmla="*/ 40 h 46"/>
                <a:gd name="T64" fmla="*/ 26 w 38"/>
                <a:gd name="T65" fmla="*/ 42 h 46"/>
                <a:gd name="T66" fmla="*/ 30 w 38"/>
                <a:gd name="T67" fmla="*/ 44 h 46"/>
                <a:gd name="T68" fmla="*/ 34 w 38"/>
                <a:gd name="T69" fmla="*/ 46 h 46"/>
                <a:gd name="T70" fmla="*/ 36 w 38"/>
                <a:gd name="T71" fmla="*/ 46 h 46"/>
                <a:gd name="T72" fmla="*/ 38 w 38"/>
                <a:gd name="T73" fmla="*/ 46 h 46"/>
                <a:gd name="T74" fmla="*/ 38 w 38"/>
                <a:gd name="T75" fmla="*/ 44 h 46"/>
                <a:gd name="T76" fmla="*/ 38 w 38"/>
                <a:gd name="T77" fmla="*/ 38 h 46"/>
                <a:gd name="T78" fmla="*/ 36 w 38"/>
                <a:gd name="T79" fmla="*/ 34 h 46"/>
                <a:gd name="T80" fmla="*/ 34 w 38"/>
                <a:gd name="T81" fmla="*/ 32 h 46"/>
                <a:gd name="T82" fmla="*/ 34 w 38"/>
                <a:gd name="T83" fmla="*/ 30 h 46"/>
                <a:gd name="T84" fmla="*/ 32 w 38"/>
                <a:gd name="T85" fmla="*/ 28 h 46"/>
                <a:gd name="T86" fmla="*/ 32 w 38"/>
                <a:gd name="T87" fmla="*/ 28 h 46"/>
                <a:gd name="T88" fmla="*/ 32 w 38"/>
                <a:gd name="T89" fmla="*/ 26 h 46"/>
                <a:gd name="T90" fmla="*/ 30 w 38"/>
                <a:gd name="T91" fmla="*/ 24 h 46"/>
                <a:gd name="T92" fmla="*/ 28 w 38"/>
                <a:gd name="T93" fmla="*/ 24 h 46"/>
                <a:gd name="T94" fmla="*/ 26 w 38"/>
                <a:gd name="T95" fmla="*/ 24 h 46"/>
                <a:gd name="T96" fmla="*/ 24 w 38"/>
                <a:gd name="T97" fmla="*/ 24 h 46"/>
                <a:gd name="T98" fmla="*/ 20 w 38"/>
                <a:gd name="T99" fmla="*/ 22 h 46"/>
                <a:gd name="T100" fmla="*/ 18 w 38"/>
                <a:gd name="T101" fmla="*/ 20 h 46"/>
                <a:gd name="T102" fmla="*/ 16 w 38"/>
                <a:gd name="T103" fmla="*/ 18 h 46"/>
                <a:gd name="T104" fmla="*/ 14 w 38"/>
                <a:gd name="T105" fmla="*/ 16 h 46"/>
                <a:gd name="T106" fmla="*/ 14 w 38"/>
                <a:gd name="T107" fmla="*/ 16 h 46"/>
                <a:gd name="T108" fmla="*/ 16 w 38"/>
                <a:gd name="T109" fmla="*/ 14 h 46"/>
                <a:gd name="T110" fmla="*/ 28 w 38"/>
                <a:gd name="T111" fmla="*/ 14 h 46"/>
                <a:gd name="T112" fmla="*/ 28 w 38"/>
                <a:gd name="T113" fmla="*/ 4 h 46"/>
                <a:gd name="T114" fmla="*/ 26 w 38"/>
                <a:gd name="T115" fmla="*/ 6 h 46"/>
                <a:gd name="T116" fmla="*/ 24 w 38"/>
                <a:gd name="T117" fmla="*/ 6 h 46"/>
                <a:gd name="T118" fmla="*/ 20 w 38"/>
                <a:gd name="T119" fmla="*/ 6 h 46"/>
                <a:gd name="T120" fmla="*/ 16 w 38"/>
                <a:gd name="T121" fmla="*/ 4 h 46"/>
                <a:gd name="T122" fmla="*/ 12 w 38"/>
                <a:gd name="T123" fmla="*/ 4 h 46"/>
                <a:gd name="T124" fmla="*/ 10 w 38"/>
                <a:gd name="T125" fmla="*/ 0 h 4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8"/>
                <a:gd name="T190" fmla="*/ 0 h 46"/>
                <a:gd name="T191" fmla="*/ 38 w 38"/>
                <a:gd name="T192" fmla="*/ 46 h 4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8" h="46">
                  <a:moveTo>
                    <a:pt x="10" y="0"/>
                  </a:moveTo>
                  <a:lnTo>
                    <a:pt x="8" y="0"/>
                  </a:lnTo>
                  <a:lnTo>
                    <a:pt x="6" y="2"/>
                  </a:lnTo>
                  <a:lnTo>
                    <a:pt x="4" y="6"/>
                  </a:lnTo>
                  <a:lnTo>
                    <a:pt x="4" y="10"/>
                  </a:lnTo>
                  <a:lnTo>
                    <a:pt x="2" y="18"/>
                  </a:lnTo>
                  <a:lnTo>
                    <a:pt x="2" y="22"/>
                  </a:lnTo>
                  <a:lnTo>
                    <a:pt x="2" y="24"/>
                  </a:lnTo>
                  <a:lnTo>
                    <a:pt x="4" y="26"/>
                  </a:lnTo>
                  <a:lnTo>
                    <a:pt x="6" y="26"/>
                  </a:lnTo>
                  <a:lnTo>
                    <a:pt x="8" y="28"/>
                  </a:lnTo>
                  <a:lnTo>
                    <a:pt x="6" y="30"/>
                  </a:lnTo>
                  <a:lnTo>
                    <a:pt x="4" y="30"/>
                  </a:lnTo>
                  <a:lnTo>
                    <a:pt x="2" y="32"/>
                  </a:lnTo>
                  <a:lnTo>
                    <a:pt x="0" y="36"/>
                  </a:lnTo>
                  <a:lnTo>
                    <a:pt x="0" y="38"/>
                  </a:lnTo>
                  <a:lnTo>
                    <a:pt x="2" y="40"/>
                  </a:lnTo>
                  <a:lnTo>
                    <a:pt x="2" y="42"/>
                  </a:lnTo>
                  <a:lnTo>
                    <a:pt x="4" y="42"/>
                  </a:lnTo>
                  <a:lnTo>
                    <a:pt x="6" y="44"/>
                  </a:lnTo>
                  <a:lnTo>
                    <a:pt x="8" y="44"/>
                  </a:lnTo>
                  <a:lnTo>
                    <a:pt x="10" y="44"/>
                  </a:lnTo>
                  <a:lnTo>
                    <a:pt x="12" y="44"/>
                  </a:lnTo>
                  <a:lnTo>
                    <a:pt x="12" y="40"/>
                  </a:lnTo>
                  <a:lnTo>
                    <a:pt x="14" y="38"/>
                  </a:lnTo>
                  <a:lnTo>
                    <a:pt x="16" y="38"/>
                  </a:lnTo>
                  <a:lnTo>
                    <a:pt x="18" y="36"/>
                  </a:lnTo>
                  <a:lnTo>
                    <a:pt x="20" y="38"/>
                  </a:lnTo>
                  <a:lnTo>
                    <a:pt x="22" y="40"/>
                  </a:lnTo>
                  <a:lnTo>
                    <a:pt x="26" y="42"/>
                  </a:lnTo>
                  <a:lnTo>
                    <a:pt x="30" y="44"/>
                  </a:lnTo>
                  <a:lnTo>
                    <a:pt x="34" y="46"/>
                  </a:lnTo>
                  <a:lnTo>
                    <a:pt x="36" y="46"/>
                  </a:lnTo>
                  <a:lnTo>
                    <a:pt x="38" y="46"/>
                  </a:lnTo>
                  <a:lnTo>
                    <a:pt x="38" y="44"/>
                  </a:lnTo>
                  <a:lnTo>
                    <a:pt x="38" y="38"/>
                  </a:lnTo>
                  <a:lnTo>
                    <a:pt x="36" y="34"/>
                  </a:lnTo>
                  <a:lnTo>
                    <a:pt x="34" y="32"/>
                  </a:lnTo>
                  <a:lnTo>
                    <a:pt x="34" y="30"/>
                  </a:lnTo>
                  <a:lnTo>
                    <a:pt x="32" y="28"/>
                  </a:lnTo>
                  <a:lnTo>
                    <a:pt x="32" y="26"/>
                  </a:lnTo>
                  <a:lnTo>
                    <a:pt x="30" y="24"/>
                  </a:lnTo>
                  <a:lnTo>
                    <a:pt x="28" y="24"/>
                  </a:lnTo>
                  <a:lnTo>
                    <a:pt x="26" y="24"/>
                  </a:lnTo>
                  <a:lnTo>
                    <a:pt x="24" y="24"/>
                  </a:lnTo>
                  <a:lnTo>
                    <a:pt x="20" y="22"/>
                  </a:lnTo>
                  <a:lnTo>
                    <a:pt x="18" y="20"/>
                  </a:lnTo>
                  <a:lnTo>
                    <a:pt x="16" y="18"/>
                  </a:lnTo>
                  <a:lnTo>
                    <a:pt x="14" y="16"/>
                  </a:lnTo>
                  <a:lnTo>
                    <a:pt x="16" y="14"/>
                  </a:lnTo>
                  <a:lnTo>
                    <a:pt x="28" y="14"/>
                  </a:lnTo>
                  <a:lnTo>
                    <a:pt x="28" y="4"/>
                  </a:lnTo>
                  <a:lnTo>
                    <a:pt x="26" y="6"/>
                  </a:lnTo>
                  <a:lnTo>
                    <a:pt x="24" y="6"/>
                  </a:lnTo>
                  <a:lnTo>
                    <a:pt x="20" y="6"/>
                  </a:lnTo>
                  <a:lnTo>
                    <a:pt x="16" y="4"/>
                  </a:lnTo>
                  <a:lnTo>
                    <a:pt x="12" y="4"/>
                  </a:lnTo>
                  <a:lnTo>
                    <a:pt x="10"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299" name="Freeform 347"/>
            <p:cNvSpPr>
              <a:spLocks/>
            </p:cNvSpPr>
            <p:nvPr/>
          </p:nvSpPr>
          <p:spPr bwMode="gray">
            <a:xfrm>
              <a:off x="4415" y="1754"/>
              <a:ext cx="278" cy="320"/>
            </a:xfrm>
            <a:custGeom>
              <a:avLst/>
              <a:gdLst>
                <a:gd name="T0" fmla="*/ 94 w 278"/>
                <a:gd name="T1" fmla="*/ 122 h 320"/>
                <a:gd name="T2" fmla="*/ 110 w 278"/>
                <a:gd name="T3" fmla="*/ 128 h 320"/>
                <a:gd name="T4" fmla="*/ 138 w 278"/>
                <a:gd name="T5" fmla="*/ 144 h 320"/>
                <a:gd name="T6" fmla="*/ 146 w 278"/>
                <a:gd name="T7" fmla="*/ 148 h 320"/>
                <a:gd name="T8" fmla="*/ 156 w 278"/>
                <a:gd name="T9" fmla="*/ 182 h 320"/>
                <a:gd name="T10" fmla="*/ 148 w 278"/>
                <a:gd name="T11" fmla="*/ 224 h 320"/>
                <a:gd name="T12" fmla="*/ 132 w 278"/>
                <a:gd name="T13" fmla="*/ 238 h 320"/>
                <a:gd name="T14" fmla="*/ 118 w 278"/>
                <a:gd name="T15" fmla="*/ 238 h 320"/>
                <a:gd name="T16" fmla="*/ 110 w 278"/>
                <a:gd name="T17" fmla="*/ 254 h 320"/>
                <a:gd name="T18" fmla="*/ 134 w 278"/>
                <a:gd name="T19" fmla="*/ 266 h 320"/>
                <a:gd name="T20" fmla="*/ 146 w 278"/>
                <a:gd name="T21" fmla="*/ 258 h 320"/>
                <a:gd name="T22" fmla="*/ 174 w 278"/>
                <a:gd name="T23" fmla="*/ 282 h 320"/>
                <a:gd name="T24" fmla="*/ 192 w 278"/>
                <a:gd name="T25" fmla="*/ 300 h 320"/>
                <a:gd name="T26" fmla="*/ 208 w 278"/>
                <a:gd name="T27" fmla="*/ 312 h 320"/>
                <a:gd name="T28" fmla="*/ 222 w 278"/>
                <a:gd name="T29" fmla="*/ 318 h 320"/>
                <a:gd name="T30" fmla="*/ 216 w 278"/>
                <a:gd name="T31" fmla="*/ 298 h 320"/>
                <a:gd name="T32" fmla="*/ 204 w 278"/>
                <a:gd name="T33" fmla="*/ 286 h 320"/>
                <a:gd name="T34" fmla="*/ 218 w 278"/>
                <a:gd name="T35" fmla="*/ 288 h 320"/>
                <a:gd name="T36" fmla="*/ 238 w 278"/>
                <a:gd name="T37" fmla="*/ 304 h 320"/>
                <a:gd name="T38" fmla="*/ 246 w 278"/>
                <a:gd name="T39" fmla="*/ 302 h 320"/>
                <a:gd name="T40" fmla="*/ 246 w 278"/>
                <a:gd name="T41" fmla="*/ 278 h 320"/>
                <a:gd name="T42" fmla="*/ 230 w 278"/>
                <a:gd name="T43" fmla="*/ 262 h 320"/>
                <a:gd name="T44" fmla="*/ 218 w 278"/>
                <a:gd name="T45" fmla="*/ 252 h 320"/>
                <a:gd name="T46" fmla="*/ 210 w 278"/>
                <a:gd name="T47" fmla="*/ 242 h 320"/>
                <a:gd name="T48" fmla="*/ 206 w 278"/>
                <a:gd name="T49" fmla="*/ 220 h 320"/>
                <a:gd name="T50" fmla="*/ 214 w 278"/>
                <a:gd name="T51" fmla="*/ 208 h 320"/>
                <a:gd name="T52" fmla="*/ 224 w 278"/>
                <a:gd name="T53" fmla="*/ 228 h 320"/>
                <a:gd name="T54" fmla="*/ 232 w 278"/>
                <a:gd name="T55" fmla="*/ 246 h 320"/>
                <a:gd name="T56" fmla="*/ 242 w 278"/>
                <a:gd name="T57" fmla="*/ 248 h 320"/>
                <a:gd name="T58" fmla="*/ 260 w 278"/>
                <a:gd name="T59" fmla="*/ 236 h 320"/>
                <a:gd name="T60" fmla="*/ 274 w 278"/>
                <a:gd name="T61" fmla="*/ 232 h 320"/>
                <a:gd name="T62" fmla="*/ 272 w 278"/>
                <a:gd name="T63" fmla="*/ 220 h 320"/>
                <a:gd name="T64" fmla="*/ 276 w 278"/>
                <a:gd name="T65" fmla="*/ 212 h 320"/>
                <a:gd name="T66" fmla="*/ 270 w 278"/>
                <a:gd name="T67" fmla="*/ 202 h 320"/>
                <a:gd name="T68" fmla="*/ 260 w 278"/>
                <a:gd name="T69" fmla="*/ 200 h 320"/>
                <a:gd name="T70" fmla="*/ 254 w 278"/>
                <a:gd name="T71" fmla="*/ 196 h 320"/>
                <a:gd name="T72" fmla="*/ 216 w 278"/>
                <a:gd name="T73" fmla="*/ 166 h 320"/>
                <a:gd name="T74" fmla="*/ 206 w 278"/>
                <a:gd name="T75" fmla="*/ 168 h 320"/>
                <a:gd name="T76" fmla="*/ 210 w 278"/>
                <a:gd name="T77" fmla="*/ 152 h 320"/>
                <a:gd name="T78" fmla="*/ 222 w 278"/>
                <a:gd name="T79" fmla="*/ 140 h 320"/>
                <a:gd name="T80" fmla="*/ 218 w 278"/>
                <a:gd name="T81" fmla="*/ 126 h 320"/>
                <a:gd name="T82" fmla="*/ 208 w 278"/>
                <a:gd name="T83" fmla="*/ 116 h 320"/>
                <a:gd name="T84" fmla="*/ 196 w 278"/>
                <a:gd name="T85" fmla="*/ 96 h 320"/>
                <a:gd name="T86" fmla="*/ 186 w 278"/>
                <a:gd name="T87" fmla="*/ 94 h 320"/>
                <a:gd name="T88" fmla="*/ 176 w 278"/>
                <a:gd name="T89" fmla="*/ 94 h 320"/>
                <a:gd name="T90" fmla="*/ 180 w 278"/>
                <a:gd name="T91" fmla="*/ 82 h 320"/>
                <a:gd name="T92" fmla="*/ 168 w 278"/>
                <a:gd name="T93" fmla="*/ 78 h 320"/>
                <a:gd name="T94" fmla="*/ 150 w 278"/>
                <a:gd name="T95" fmla="*/ 58 h 320"/>
                <a:gd name="T96" fmla="*/ 108 w 278"/>
                <a:gd name="T97" fmla="*/ 48 h 320"/>
                <a:gd name="T98" fmla="*/ 78 w 278"/>
                <a:gd name="T99" fmla="*/ 44 h 320"/>
                <a:gd name="T100" fmla="*/ 84 w 278"/>
                <a:gd name="T101" fmla="*/ 24 h 320"/>
                <a:gd name="T102" fmla="*/ 80 w 278"/>
                <a:gd name="T103" fmla="*/ 4 h 320"/>
                <a:gd name="T104" fmla="*/ 60 w 278"/>
                <a:gd name="T105" fmla="*/ 16 h 320"/>
                <a:gd name="T106" fmla="*/ 72 w 278"/>
                <a:gd name="T107" fmla="*/ 78 h 320"/>
                <a:gd name="T108" fmla="*/ 72 w 278"/>
                <a:gd name="T109" fmla="*/ 92 h 320"/>
                <a:gd name="T110" fmla="*/ 44 w 278"/>
                <a:gd name="T111" fmla="*/ 38 h 320"/>
                <a:gd name="T112" fmla="*/ 40 w 278"/>
                <a:gd name="T113" fmla="*/ 0 h 320"/>
                <a:gd name="T114" fmla="*/ 2 w 278"/>
                <a:gd name="T115" fmla="*/ 56 h 320"/>
                <a:gd name="T116" fmla="*/ 4 w 278"/>
                <a:gd name="T117" fmla="*/ 68 h 320"/>
                <a:gd name="T118" fmla="*/ 22 w 278"/>
                <a:gd name="T119" fmla="*/ 108 h 320"/>
                <a:gd name="T120" fmla="*/ 36 w 278"/>
                <a:gd name="T121" fmla="*/ 110 h 320"/>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278"/>
                <a:gd name="T184" fmla="*/ 0 h 320"/>
                <a:gd name="T185" fmla="*/ 278 w 278"/>
                <a:gd name="T186" fmla="*/ 320 h 320"/>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278" h="320">
                  <a:moveTo>
                    <a:pt x="80" y="124"/>
                  </a:moveTo>
                  <a:lnTo>
                    <a:pt x="92" y="126"/>
                  </a:lnTo>
                  <a:lnTo>
                    <a:pt x="92" y="124"/>
                  </a:lnTo>
                  <a:lnTo>
                    <a:pt x="92" y="122"/>
                  </a:lnTo>
                  <a:lnTo>
                    <a:pt x="94" y="122"/>
                  </a:lnTo>
                  <a:lnTo>
                    <a:pt x="98" y="124"/>
                  </a:lnTo>
                  <a:lnTo>
                    <a:pt x="102" y="126"/>
                  </a:lnTo>
                  <a:lnTo>
                    <a:pt x="106" y="128"/>
                  </a:lnTo>
                  <a:lnTo>
                    <a:pt x="110" y="128"/>
                  </a:lnTo>
                  <a:lnTo>
                    <a:pt x="116" y="130"/>
                  </a:lnTo>
                  <a:lnTo>
                    <a:pt x="134" y="138"/>
                  </a:lnTo>
                  <a:lnTo>
                    <a:pt x="136" y="140"/>
                  </a:lnTo>
                  <a:lnTo>
                    <a:pt x="138" y="142"/>
                  </a:lnTo>
                  <a:lnTo>
                    <a:pt x="138" y="144"/>
                  </a:lnTo>
                  <a:lnTo>
                    <a:pt x="138" y="146"/>
                  </a:lnTo>
                  <a:lnTo>
                    <a:pt x="136" y="150"/>
                  </a:lnTo>
                  <a:lnTo>
                    <a:pt x="136" y="148"/>
                  </a:lnTo>
                  <a:lnTo>
                    <a:pt x="138" y="148"/>
                  </a:lnTo>
                  <a:lnTo>
                    <a:pt x="142" y="148"/>
                  </a:lnTo>
                  <a:lnTo>
                    <a:pt x="146" y="148"/>
                  </a:lnTo>
                  <a:lnTo>
                    <a:pt x="148" y="150"/>
                  </a:lnTo>
                  <a:lnTo>
                    <a:pt x="152" y="152"/>
                  </a:lnTo>
                  <a:lnTo>
                    <a:pt x="152" y="156"/>
                  </a:lnTo>
                  <a:lnTo>
                    <a:pt x="154" y="160"/>
                  </a:lnTo>
                  <a:lnTo>
                    <a:pt x="156" y="170"/>
                  </a:lnTo>
                  <a:lnTo>
                    <a:pt x="156" y="182"/>
                  </a:lnTo>
                  <a:lnTo>
                    <a:pt x="156" y="196"/>
                  </a:lnTo>
                  <a:lnTo>
                    <a:pt x="150" y="210"/>
                  </a:lnTo>
                  <a:lnTo>
                    <a:pt x="150" y="214"/>
                  </a:lnTo>
                  <a:lnTo>
                    <a:pt x="150" y="218"/>
                  </a:lnTo>
                  <a:lnTo>
                    <a:pt x="148" y="224"/>
                  </a:lnTo>
                  <a:lnTo>
                    <a:pt x="146" y="230"/>
                  </a:lnTo>
                  <a:lnTo>
                    <a:pt x="140" y="234"/>
                  </a:lnTo>
                  <a:lnTo>
                    <a:pt x="140" y="236"/>
                  </a:lnTo>
                  <a:lnTo>
                    <a:pt x="138" y="236"/>
                  </a:lnTo>
                  <a:lnTo>
                    <a:pt x="136" y="238"/>
                  </a:lnTo>
                  <a:lnTo>
                    <a:pt x="132" y="238"/>
                  </a:lnTo>
                  <a:lnTo>
                    <a:pt x="128" y="238"/>
                  </a:lnTo>
                  <a:lnTo>
                    <a:pt x="126" y="238"/>
                  </a:lnTo>
                  <a:lnTo>
                    <a:pt x="124" y="238"/>
                  </a:lnTo>
                  <a:lnTo>
                    <a:pt x="124" y="236"/>
                  </a:lnTo>
                  <a:lnTo>
                    <a:pt x="120" y="236"/>
                  </a:lnTo>
                  <a:lnTo>
                    <a:pt x="118" y="238"/>
                  </a:lnTo>
                  <a:lnTo>
                    <a:pt x="116" y="240"/>
                  </a:lnTo>
                  <a:lnTo>
                    <a:pt x="112" y="244"/>
                  </a:lnTo>
                  <a:lnTo>
                    <a:pt x="110" y="250"/>
                  </a:lnTo>
                  <a:lnTo>
                    <a:pt x="110" y="252"/>
                  </a:lnTo>
                  <a:lnTo>
                    <a:pt x="110" y="254"/>
                  </a:lnTo>
                  <a:lnTo>
                    <a:pt x="112" y="256"/>
                  </a:lnTo>
                  <a:lnTo>
                    <a:pt x="114" y="260"/>
                  </a:lnTo>
                  <a:lnTo>
                    <a:pt x="116" y="262"/>
                  </a:lnTo>
                  <a:lnTo>
                    <a:pt x="122" y="264"/>
                  </a:lnTo>
                  <a:lnTo>
                    <a:pt x="126" y="266"/>
                  </a:lnTo>
                  <a:lnTo>
                    <a:pt x="134" y="266"/>
                  </a:lnTo>
                  <a:lnTo>
                    <a:pt x="136" y="266"/>
                  </a:lnTo>
                  <a:lnTo>
                    <a:pt x="138" y="264"/>
                  </a:lnTo>
                  <a:lnTo>
                    <a:pt x="140" y="262"/>
                  </a:lnTo>
                  <a:lnTo>
                    <a:pt x="144" y="262"/>
                  </a:lnTo>
                  <a:lnTo>
                    <a:pt x="146" y="260"/>
                  </a:lnTo>
                  <a:lnTo>
                    <a:pt x="146" y="258"/>
                  </a:lnTo>
                  <a:lnTo>
                    <a:pt x="144" y="256"/>
                  </a:lnTo>
                  <a:lnTo>
                    <a:pt x="162" y="274"/>
                  </a:lnTo>
                  <a:lnTo>
                    <a:pt x="174" y="276"/>
                  </a:lnTo>
                  <a:lnTo>
                    <a:pt x="174" y="278"/>
                  </a:lnTo>
                  <a:lnTo>
                    <a:pt x="174" y="282"/>
                  </a:lnTo>
                  <a:lnTo>
                    <a:pt x="174" y="284"/>
                  </a:lnTo>
                  <a:lnTo>
                    <a:pt x="176" y="288"/>
                  </a:lnTo>
                  <a:lnTo>
                    <a:pt x="180" y="292"/>
                  </a:lnTo>
                  <a:lnTo>
                    <a:pt x="184" y="296"/>
                  </a:lnTo>
                  <a:lnTo>
                    <a:pt x="192" y="298"/>
                  </a:lnTo>
                  <a:lnTo>
                    <a:pt x="192" y="300"/>
                  </a:lnTo>
                  <a:lnTo>
                    <a:pt x="196" y="300"/>
                  </a:lnTo>
                  <a:lnTo>
                    <a:pt x="200" y="302"/>
                  </a:lnTo>
                  <a:lnTo>
                    <a:pt x="202" y="306"/>
                  </a:lnTo>
                  <a:lnTo>
                    <a:pt x="206" y="310"/>
                  </a:lnTo>
                  <a:lnTo>
                    <a:pt x="206" y="312"/>
                  </a:lnTo>
                  <a:lnTo>
                    <a:pt x="208" y="312"/>
                  </a:lnTo>
                  <a:lnTo>
                    <a:pt x="210" y="314"/>
                  </a:lnTo>
                  <a:lnTo>
                    <a:pt x="212" y="316"/>
                  </a:lnTo>
                  <a:lnTo>
                    <a:pt x="214" y="318"/>
                  </a:lnTo>
                  <a:lnTo>
                    <a:pt x="218" y="320"/>
                  </a:lnTo>
                  <a:lnTo>
                    <a:pt x="220" y="320"/>
                  </a:lnTo>
                  <a:lnTo>
                    <a:pt x="222" y="318"/>
                  </a:lnTo>
                  <a:lnTo>
                    <a:pt x="222" y="316"/>
                  </a:lnTo>
                  <a:lnTo>
                    <a:pt x="222" y="310"/>
                  </a:lnTo>
                  <a:lnTo>
                    <a:pt x="220" y="306"/>
                  </a:lnTo>
                  <a:lnTo>
                    <a:pt x="218" y="302"/>
                  </a:lnTo>
                  <a:lnTo>
                    <a:pt x="216" y="298"/>
                  </a:lnTo>
                  <a:lnTo>
                    <a:pt x="212" y="294"/>
                  </a:lnTo>
                  <a:lnTo>
                    <a:pt x="210" y="290"/>
                  </a:lnTo>
                  <a:lnTo>
                    <a:pt x="206" y="290"/>
                  </a:lnTo>
                  <a:lnTo>
                    <a:pt x="206" y="288"/>
                  </a:lnTo>
                  <a:lnTo>
                    <a:pt x="204" y="286"/>
                  </a:lnTo>
                  <a:lnTo>
                    <a:pt x="206" y="284"/>
                  </a:lnTo>
                  <a:lnTo>
                    <a:pt x="208" y="284"/>
                  </a:lnTo>
                  <a:lnTo>
                    <a:pt x="210" y="284"/>
                  </a:lnTo>
                  <a:lnTo>
                    <a:pt x="214" y="286"/>
                  </a:lnTo>
                  <a:lnTo>
                    <a:pt x="218" y="288"/>
                  </a:lnTo>
                  <a:lnTo>
                    <a:pt x="222" y="290"/>
                  </a:lnTo>
                  <a:lnTo>
                    <a:pt x="228" y="292"/>
                  </a:lnTo>
                  <a:lnTo>
                    <a:pt x="232" y="296"/>
                  </a:lnTo>
                  <a:lnTo>
                    <a:pt x="236" y="300"/>
                  </a:lnTo>
                  <a:lnTo>
                    <a:pt x="238" y="304"/>
                  </a:lnTo>
                  <a:lnTo>
                    <a:pt x="240" y="306"/>
                  </a:lnTo>
                  <a:lnTo>
                    <a:pt x="240" y="308"/>
                  </a:lnTo>
                  <a:lnTo>
                    <a:pt x="242" y="308"/>
                  </a:lnTo>
                  <a:lnTo>
                    <a:pt x="244" y="306"/>
                  </a:lnTo>
                  <a:lnTo>
                    <a:pt x="246" y="304"/>
                  </a:lnTo>
                  <a:lnTo>
                    <a:pt x="246" y="302"/>
                  </a:lnTo>
                  <a:lnTo>
                    <a:pt x="248" y="300"/>
                  </a:lnTo>
                  <a:lnTo>
                    <a:pt x="248" y="296"/>
                  </a:lnTo>
                  <a:lnTo>
                    <a:pt x="250" y="290"/>
                  </a:lnTo>
                  <a:lnTo>
                    <a:pt x="250" y="286"/>
                  </a:lnTo>
                  <a:lnTo>
                    <a:pt x="248" y="282"/>
                  </a:lnTo>
                  <a:lnTo>
                    <a:pt x="246" y="278"/>
                  </a:lnTo>
                  <a:lnTo>
                    <a:pt x="244" y="276"/>
                  </a:lnTo>
                  <a:lnTo>
                    <a:pt x="242" y="274"/>
                  </a:lnTo>
                  <a:lnTo>
                    <a:pt x="240" y="272"/>
                  </a:lnTo>
                  <a:lnTo>
                    <a:pt x="236" y="268"/>
                  </a:lnTo>
                  <a:lnTo>
                    <a:pt x="232" y="264"/>
                  </a:lnTo>
                  <a:lnTo>
                    <a:pt x="230" y="262"/>
                  </a:lnTo>
                  <a:lnTo>
                    <a:pt x="226" y="260"/>
                  </a:lnTo>
                  <a:lnTo>
                    <a:pt x="224" y="258"/>
                  </a:lnTo>
                  <a:lnTo>
                    <a:pt x="222" y="258"/>
                  </a:lnTo>
                  <a:lnTo>
                    <a:pt x="220" y="256"/>
                  </a:lnTo>
                  <a:lnTo>
                    <a:pt x="218" y="252"/>
                  </a:lnTo>
                  <a:lnTo>
                    <a:pt x="218" y="250"/>
                  </a:lnTo>
                  <a:lnTo>
                    <a:pt x="216" y="250"/>
                  </a:lnTo>
                  <a:lnTo>
                    <a:pt x="214" y="248"/>
                  </a:lnTo>
                  <a:lnTo>
                    <a:pt x="212" y="246"/>
                  </a:lnTo>
                  <a:lnTo>
                    <a:pt x="210" y="242"/>
                  </a:lnTo>
                  <a:lnTo>
                    <a:pt x="208" y="238"/>
                  </a:lnTo>
                  <a:lnTo>
                    <a:pt x="208" y="230"/>
                  </a:lnTo>
                  <a:lnTo>
                    <a:pt x="206" y="226"/>
                  </a:lnTo>
                  <a:lnTo>
                    <a:pt x="206" y="224"/>
                  </a:lnTo>
                  <a:lnTo>
                    <a:pt x="206" y="220"/>
                  </a:lnTo>
                  <a:lnTo>
                    <a:pt x="206" y="216"/>
                  </a:lnTo>
                  <a:lnTo>
                    <a:pt x="208" y="212"/>
                  </a:lnTo>
                  <a:lnTo>
                    <a:pt x="210" y="208"/>
                  </a:lnTo>
                  <a:lnTo>
                    <a:pt x="212" y="208"/>
                  </a:lnTo>
                  <a:lnTo>
                    <a:pt x="214" y="208"/>
                  </a:lnTo>
                  <a:lnTo>
                    <a:pt x="216" y="210"/>
                  </a:lnTo>
                  <a:lnTo>
                    <a:pt x="220" y="212"/>
                  </a:lnTo>
                  <a:lnTo>
                    <a:pt x="222" y="216"/>
                  </a:lnTo>
                  <a:lnTo>
                    <a:pt x="222" y="220"/>
                  </a:lnTo>
                  <a:lnTo>
                    <a:pt x="224" y="226"/>
                  </a:lnTo>
                  <a:lnTo>
                    <a:pt x="224" y="228"/>
                  </a:lnTo>
                  <a:lnTo>
                    <a:pt x="226" y="230"/>
                  </a:lnTo>
                  <a:lnTo>
                    <a:pt x="228" y="234"/>
                  </a:lnTo>
                  <a:lnTo>
                    <a:pt x="230" y="240"/>
                  </a:lnTo>
                  <a:lnTo>
                    <a:pt x="230" y="244"/>
                  </a:lnTo>
                  <a:lnTo>
                    <a:pt x="232" y="246"/>
                  </a:lnTo>
                  <a:lnTo>
                    <a:pt x="232" y="248"/>
                  </a:lnTo>
                  <a:lnTo>
                    <a:pt x="234" y="250"/>
                  </a:lnTo>
                  <a:lnTo>
                    <a:pt x="236" y="250"/>
                  </a:lnTo>
                  <a:lnTo>
                    <a:pt x="238" y="250"/>
                  </a:lnTo>
                  <a:lnTo>
                    <a:pt x="242" y="248"/>
                  </a:lnTo>
                  <a:lnTo>
                    <a:pt x="246" y="244"/>
                  </a:lnTo>
                  <a:lnTo>
                    <a:pt x="248" y="244"/>
                  </a:lnTo>
                  <a:lnTo>
                    <a:pt x="250" y="242"/>
                  </a:lnTo>
                  <a:lnTo>
                    <a:pt x="252" y="240"/>
                  </a:lnTo>
                  <a:lnTo>
                    <a:pt x="256" y="238"/>
                  </a:lnTo>
                  <a:lnTo>
                    <a:pt x="260" y="236"/>
                  </a:lnTo>
                  <a:lnTo>
                    <a:pt x="264" y="234"/>
                  </a:lnTo>
                  <a:lnTo>
                    <a:pt x="266" y="234"/>
                  </a:lnTo>
                  <a:lnTo>
                    <a:pt x="268" y="234"/>
                  </a:lnTo>
                  <a:lnTo>
                    <a:pt x="270" y="234"/>
                  </a:lnTo>
                  <a:lnTo>
                    <a:pt x="272" y="234"/>
                  </a:lnTo>
                  <a:lnTo>
                    <a:pt x="274" y="232"/>
                  </a:lnTo>
                  <a:lnTo>
                    <a:pt x="276" y="230"/>
                  </a:lnTo>
                  <a:lnTo>
                    <a:pt x="278" y="228"/>
                  </a:lnTo>
                  <a:lnTo>
                    <a:pt x="276" y="224"/>
                  </a:lnTo>
                  <a:lnTo>
                    <a:pt x="274" y="220"/>
                  </a:lnTo>
                  <a:lnTo>
                    <a:pt x="272" y="220"/>
                  </a:lnTo>
                  <a:lnTo>
                    <a:pt x="270" y="220"/>
                  </a:lnTo>
                  <a:lnTo>
                    <a:pt x="268" y="218"/>
                  </a:lnTo>
                  <a:lnTo>
                    <a:pt x="266" y="218"/>
                  </a:lnTo>
                  <a:lnTo>
                    <a:pt x="266" y="214"/>
                  </a:lnTo>
                  <a:lnTo>
                    <a:pt x="276" y="212"/>
                  </a:lnTo>
                  <a:lnTo>
                    <a:pt x="276" y="210"/>
                  </a:lnTo>
                  <a:lnTo>
                    <a:pt x="276" y="208"/>
                  </a:lnTo>
                  <a:lnTo>
                    <a:pt x="274" y="206"/>
                  </a:lnTo>
                  <a:lnTo>
                    <a:pt x="272" y="204"/>
                  </a:lnTo>
                  <a:lnTo>
                    <a:pt x="270" y="202"/>
                  </a:lnTo>
                  <a:lnTo>
                    <a:pt x="270" y="200"/>
                  </a:lnTo>
                  <a:lnTo>
                    <a:pt x="268" y="198"/>
                  </a:lnTo>
                  <a:lnTo>
                    <a:pt x="266" y="198"/>
                  </a:lnTo>
                  <a:lnTo>
                    <a:pt x="262" y="198"/>
                  </a:lnTo>
                  <a:lnTo>
                    <a:pt x="262" y="200"/>
                  </a:lnTo>
                  <a:lnTo>
                    <a:pt x="260" y="200"/>
                  </a:lnTo>
                  <a:lnTo>
                    <a:pt x="258" y="200"/>
                  </a:lnTo>
                  <a:lnTo>
                    <a:pt x="256" y="202"/>
                  </a:lnTo>
                  <a:lnTo>
                    <a:pt x="254" y="202"/>
                  </a:lnTo>
                  <a:lnTo>
                    <a:pt x="254" y="200"/>
                  </a:lnTo>
                  <a:lnTo>
                    <a:pt x="254" y="198"/>
                  </a:lnTo>
                  <a:lnTo>
                    <a:pt x="254" y="196"/>
                  </a:lnTo>
                  <a:lnTo>
                    <a:pt x="252" y="194"/>
                  </a:lnTo>
                  <a:lnTo>
                    <a:pt x="252" y="190"/>
                  </a:lnTo>
                  <a:lnTo>
                    <a:pt x="248" y="186"/>
                  </a:lnTo>
                  <a:lnTo>
                    <a:pt x="244" y="182"/>
                  </a:lnTo>
                  <a:lnTo>
                    <a:pt x="228" y="176"/>
                  </a:lnTo>
                  <a:lnTo>
                    <a:pt x="216" y="166"/>
                  </a:lnTo>
                  <a:lnTo>
                    <a:pt x="214" y="166"/>
                  </a:lnTo>
                  <a:lnTo>
                    <a:pt x="212" y="168"/>
                  </a:lnTo>
                  <a:lnTo>
                    <a:pt x="210" y="168"/>
                  </a:lnTo>
                  <a:lnTo>
                    <a:pt x="208" y="168"/>
                  </a:lnTo>
                  <a:lnTo>
                    <a:pt x="206" y="168"/>
                  </a:lnTo>
                  <a:lnTo>
                    <a:pt x="206" y="166"/>
                  </a:lnTo>
                  <a:lnTo>
                    <a:pt x="206" y="162"/>
                  </a:lnTo>
                  <a:lnTo>
                    <a:pt x="208" y="158"/>
                  </a:lnTo>
                  <a:lnTo>
                    <a:pt x="208" y="156"/>
                  </a:lnTo>
                  <a:lnTo>
                    <a:pt x="210" y="152"/>
                  </a:lnTo>
                  <a:lnTo>
                    <a:pt x="208" y="150"/>
                  </a:lnTo>
                  <a:lnTo>
                    <a:pt x="218" y="148"/>
                  </a:lnTo>
                  <a:lnTo>
                    <a:pt x="220" y="148"/>
                  </a:lnTo>
                  <a:lnTo>
                    <a:pt x="220" y="146"/>
                  </a:lnTo>
                  <a:lnTo>
                    <a:pt x="222" y="144"/>
                  </a:lnTo>
                  <a:lnTo>
                    <a:pt x="222" y="140"/>
                  </a:lnTo>
                  <a:lnTo>
                    <a:pt x="218" y="136"/>
                  </a:lnTo>
                  <a:lnTo>
                    <a:pt x="218" y="132"/>
                  </a:lnTo>
                  <a:lnTo>
                    <a:pt x="216" y="130"/>
                  </a:lnTo>
                  <a:lnTo>
                    <a:pt x="218" y="126"/>
                  </a:lnTo>
                  <a:lnTo>
                    <a:pt x="220" y="124"/>
                  </a:lnTo>
                  <a:lnTo>
                    <a:pt x="220" y="122"/>
                  </a:lnTo>
                  <a:lnTo>
                    <a:pt x="218" y="120"/>
                  </a:lnTo>
                  <a:lnTo>
                    <a:pt x="218" y="118"/>
                  </a:lnTo>
                  <a:lnTo>
                    <a:pt x="214" y="116"/>
                  </a:lnTo>
                  <a:lnTo>
                    <a:pt x="208" y="116"/>
                  </a:lnTo>
                  <a:lnTo>
                    <a:pt x="208" y="104"/>
                  </a:lnTo>
                  <a:lnTo>
                    <a:pt x="206" y="104"/>
                  </a:lnTo>
                  <a:lnTo>
                    <a:pt x="204" y="102"/>
                  </a:lnTo>
                  <a:lnTo>
                    <a:pt x="200" y="102"/>
                  </a:lnTo>
                  <a:lnTo>
                    <a:pt x="196" y="98"/>
                  </a:lnTo>
                  <a:lnTo>
                    <a:pt x="196" y="96"/>
                  </a:lnTo>
                  <a:lnTo>
                    <a:pt x="194" y="94"/>
                  </a:lnTo>
                  <a:lnTo>
                    <a:pt x="192" y="92"/>
                  </a:lnTo>
                  <a:lnTo>
                    <a:pt x="190" y="92"/>
                  </a:lnTo>
                  <a:lnTo>
                    <a:pt x="186" y="94"/>
                  </a:lnTo>
                  <a:lnTo>
                    <a:pt x="184" y="94"/>
                  </a:lnTo>
                  <a:lnTo>
                    <a:pt x="182" y="96"/>
                  </a:lnTo>
                  <a:lnTo>
                    <a:pt x="180" y="96"/>
                  </a:lnTo>
                  <a:lnTo>
                    <a:pt x="178" y="96"/>
                  </a:lnTo>
                  <a:lnTo>
                    <a:pt x="176" y="96"/>
                  </a:lnTo>
                  <a:lnTo>
                    <a:pt x="176" y="94"/>
                  </a:lnTo>
                  <a:lnTo>
                    <a:pt x="178" y="90"/>
                  </a:lnTo>
                  <a:lnTo>
                    <a:pt x="178" y="88"/>
                  </a:lnTo>
                  <a:lnTo>
                    <a:pt x="180" y="86"/>
                  </a:lnTo>
                  <a:lnTo>
                    <a:pt x="180" y="84"/>
                  </a:lnTo>
                  <a:lnTo>
                    <a:pt x="180" y="82"/>
                  </a:lnTo>
                  <a:lnTo>
                    <a:pt x="178" y="78"/>
                  </a:lnTo>
                  <a:lnTo>
                    <a:pt x="176" y="78"/>
                  </a:lnTo>
                  <a:lnTo>
                    <a:pt x="172" y="76"/>
                  </a:lnTo>
                  <a:lnTo>
                    <a:pt x="170" y="78"/>
                  </a:lnTo>
                  <a:lnTo>
                    <a:pt x="168" y="78"/>
                  </a:lnTo>
                  <a:lnTo>
                    <a:pt x="166" y="78"/>
                  </a:lnTo>
                  <a:lnTo>
                    <a:pt x="164" y="76"/>
                  </a:lnTo>
                  <a:lnTo>
                    <a:pt x="160" y="74"/>
                  </a:lnTo>
                  <a:lnTo>
                    <a:pt x="156" y="70"/>
                  </a:lnTo>
                  <a:lnTo>
                    <a:pt x="152" y="62"/>
                  </a:lnTo>
                  <a:lnTo>
                    <a:pt x="150" y="58"/>
                  </a:lnTo>
                  <a:lnTo>
                    <a:pt x="144" y="54"/>
                  </a:lnTo>
                  <a:lnTo>
                    <a:pt x="132" y="48"/>
                  </a:lnTo>
                  <a:lnTo>
                    <a:pt x="114" y="46"/>
                  </a:lnTo>
                  <a:lnTo>
                    <a:pt x="112" y="46"/>
                  </a:lnTo>
                  <a:lnTo>
                    <a:pt x="108" y="48"/>
                  </a:lnTo>
                  <a:lnTo>
                    <a:pt x="106" y="48"/>
                  </a:lnTo>
                  <a:lnTo>
                    <a:pt x="102" y="48"/>
                  </a:lnTo>
                  <a:lnTo>
                    <a:pt x="98" y="48"/>
                  </a:lnTo>
                  <a:lnTo>
                    <a:pt x="96" y="44"/>
                  </a:lnTo>
                  <a:lnTo>
                    <a:pt x="94" y="38"/>
                  </a:lnTo>
                  <a:lnTo>
                    <a:pt x="78" y="44"/>
                  </a:lnTo>
                  <a:lnTo>
                    <a:pt x="78" y="42"/>
                  </a:lnTo>
                  <a:lnTo>
                    <a:pt x="80" y="40"/>
                  </a:lnTo>
                  <a:lnTo>
                    <a:pt x="82" y="34"/>
                  </a:lnTo>
                  <a:lnTo>
                    <a:pt x="82" y="28"/>
                  </a:lnTo>
                  <a:lnTo>
                    <a:pt x="82" y="26"/>
                  </a:lnTo>
                  <a:lnTo>
                    <a:pt x="84" y="24"/>
                  </a:lnTo>
                  <a:lnTo>
                    <a:pt x="84" y="20"/>
                  </a:lnTo>
                  <a:lnTo>
                    <a:pt x="84" y="16"/>
                  </a:lnTo>
                  <a:lnTo>
                    <a:pt x="86" y="12"/>
                  </a:lnTo>
                  <a:lnTo>
                    <a:pt x="84" y="8"/>
                  </a:lnTo>
                  <a:lnTo>
                    <a:pt x="82" y="6"/>
                  </a:lnTo>
                  <a:lnTo>
                    <a:pt x="80" y="4"/>
                  </a:lnTo>
                  <a:lnTo>
                    <a:pt x="78" y="4"/>
                  </a:lnTo>
                  <a:lnTo>
                    <a:pt x="76" y="4"/>
                  </a:lnTo>
                  <a:lnTo>
                    <a:pt x="72" y="6"/>
                  </a:lnTo>
                  <a:lnTo>
                    <a:pt x="68" y="8"/>
                  </a:lnTo>
                  <a:lnTo>
                    <a:pt x="64" y="12"/>
                  </a:lnTo>
                  <a:lnTo>
                    <a:pt x="60" y="16"/>
                  </a:lnTo>
                  <a:lnTo>
                    <a:pt x="56" y="24"/>
                  </a:lnTo>
                  <a:lnTo>
                    <a:pt x="56" y="28"/>
                  </a:lnTo>
                  <a:lnTo>
                    <a:pt x="54" y="36"/>
                  </a:lnTo>
                  <a:lnTo>
                    <a:pt x="54" y="46"/>
                  </a:lnTo>
                  <a:lnTo>
                    <a:pt x="56" y="58"/>
                  </a:lnTo>
                  <a:lnTo>
                    <a:pt x="72" y="78"/>
                  </a:lnTo>
                  <a:lnTo>
                    <a:pt x="72" y="80"/>
                  </a:lnTo>
                  <a:lnTo>
                    <a:pt x="72" y="84"/>
                  </a:lnTo>
                  <a:lnTo>
                    <a:pt x="72" y="86"/>
                  </a:lnTo>
                  <a:lnTo>
                    <a:pt x="72" y="90"/>
                  </a:lnTo>
                  <a:lnTo>
                    <a:pt x="72" y="92"/>
                  </a:lnTo>
                  <a:lnTo>
                    <a:pt x="70" y="92"/>
                  </a:lnTo>
                  <a:lnTo>
                    <a:pt x="68" y="90"/>
                  </a:lnTo>
                  <a:lnTo>
                    <a:pt x="64" y="86"/>
                  </a:lnTo>
                  <a:lnTo>
                    <a:pt x="56" y="76"/>
                  </a:lnTo>
                  <a:lnTo>
                    <a:pt x="48" y="60"/>
                  </a:lnTo>
                  <a:lnTo>
                    <a:pt x="44" y="38"/>
                  </a:lnTo>
                  <a:lnTo>
                    <a:pt x="44" y="32"/>
                  </a:lnTo>
                  <a:lnTo>
                    <a:pt x="46" y="20"/>
                  </a:lnTo>
                  <a:lnTo>
                    <a:pt x="52" y="4"/>
                  </a:lnTo>
                  <a:lnTo>
                    <a:pt x="52" y="2"/>
                  </a:lnTo>
                  <a:lnTo>
                    <a:pt x="48" y="0"/>
                  </a:lnTo>
                  <a:lnTo>
                    <a:pt x="40" y="0"/>
                  </a:lnTo>
                  <a:lnTo>
                    <a:pt x="32" y="4"/>
                  </a:lnTo>
                  <a:lnTo>
                    <a:pt x="18" y="14"/>
                  </a:lnTo>
                  <a:lnTo>
                    <a:pt x="16" y="18"/>
                  </a:lnTo>
                  <a:lnTo>
                    <a:pt x="10" y="30"/>
                  </a:lnTo>
                  <a:lnTo>
                    <a:pt x="4" y="42"/>
                  </a:lnTo>
                  <a:lnTo>
                    <a:pt x="2" y="56"/>
                  </a:lnTo>
                  <a:lnTo>
                    <a:pt x="2" y="58"/>
                  </a:lnTo>
                  <a:lnTo>
                    <a:pt x="0" y="58"/>
                  </a:lnTo>
                  <a:lnTo>
                    <a:pt x="0" y="60"/>
                  </a:lnTo>
                  <a:lnTo>
                    <a:pt x="2" y="64"/>
                  </a:lnTo>
                  <a:lnTo>
                    <a:pt x="4" y="68"/>
                  </a:lnTo>
                  <a:lnTo>
                    <a:pt x="6" y="72"/>
                  </a:lnTo>
                  <a:lnTo>
                    <a:pt x="12" y="80"/>
                  </a:lnTo>
                  <a:lnTo>
                    <a:pt x="18" y="88"/>
                  </a:lnTo>
                  <a:lnTo>
                    <a:pt x="22" y="98"/>
                  </a:lnTo>
                  <a:lnTo>
                    <a:pt x="24" y="104"/>
                  </a:lnTo>
                  <a:lnTo>
                    <a:pt x="22" y="108"/>
                  </a:lnTo>
                  <a:lnTo>
                    <a:pt x="26" y="112"/>
                  </a:lnTo>
                  <a:lnTo>
                    <a:pt x="28" y="110"/>
                  </a:lnTo>
                  <a:lnTo>
                    <a:pt x="30" y="108"/>
                  </a:lnTo>
                  <a:lnTo>
                    <a:pt x="32" y="108"/>
                  </a:lnTo>
                  <a:lnTo>
                    <a:pt x="36" y="110"/>
                  </a:lnTo>
                  <a:lnTo>
                    <a:pt x="40" y="112"/>
                  </a:lnTo>
                  <a:lnTo>
                    <a:pt x="48" y="118"/>
                  </a:lnTo>
                  <a:lnTo>
                    <a:pt x="62" y="122"/>
                  </a:lnTo>
                  <a:lnTo>
                    <a:pt x="80" y="12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00" name="Freeform 348"/>
            <p:cNvSpPr>
              <a:spLocks/>
            </p:cNvSpPr>
            <p:nvPr/>
          </p:nvSpPr>
          <p:spPr bwMode="gray">
            <a:xfrm>
              <a:off x="4351" y="1992"/>
              <a:ext cx="80" cy="58"/>
            </a:xfrm>
            <a:custGeom>
              <a:avLst/>
              <a:gdLst>
                <a:gd name="T0" fmla="*/ 6 w 80"/>
                <a:gd name="T1" fmla="*/ 36 h 58"/>
                <a:gd name="T2" fmla="*/ 0 w 80"/>
                <a:gd name="T3" fmla="*/ 46 h 58"/>
                <a:gd name="T4" fmla="*/ 2 w 80"/>
                <a:gd name="T5" fmla="*/ 46 h 58"/>
                <a:gd name="T6" fmla="*/ 4 w 80"/>
                <a:gd name="T7" fmla="*/ 44 h 58"/>
                <a:gd name="T8" fmla="*/ 6 w 80"/>
                <a:gd name="T9" fmla="*/ 44 h 58"/>
                <a:gd name="T10" fmla="*/ 10 w 80"/>
                <a:gd name="T11" fmla="*/ 44 h 58"/>
                <a:gd name="T12" fmla="*/ 12 w 80"/>
                <a:gd name="T13" fmla="*/ 44 h 58"/>
                <a:gd name="T14" fmla="*/ 14 w 80"/>
                <a:gd name="T15" fmla="*/ 46 h 58"/>
                <a:gd name="T16" fmla="*/ 16 w 80"/>
                <a:gd name="T17" fmla="*/ 48 h 58"/>
                <a:gd name="T18" fmla="*/ 16 w 80"/>
                <a:gd name="T19" fmla="*/ 50 h 58"/>
                <a:gd name="T20" fmla="*/ 16 w 80"/>
                <a:gd name="T21" fmla="*/ 52 h 58"/>
                <a:gd name="T22" fmla="*/ 18 w 80"/>
                <a:gd name="T23" fmla="*/ 54 h 58"/>
                <a:gd name="T24" fmla="*/ 20 w 80"/>
                <a:gd name="T25" fmla="*/ 56 h 58"/>
                <a:gd name="T26" fmla="*/ 22 w 80"/>
                <a:gd name="T27" fmla="*/ 58 h 58"/>
                <a:gd name="T28" fmla="*/ 26 w 80"/>
                <a:gd name="T29" fmla="*/ 58 h 58"/>
                <a:gd name="T30" fmla="*/ 30 w 80"/>
                <a:gd name="T31" fmla="*/ 58 h 58"/>
                <a:gd name="T32" fmla="*/ 34 w 80"/>
                <a:gd name="T33" fmla="*/ 56 h 58"/>
                <a:gd name="T34" fmla="*/ 54 w 80"/>
                <a:gd name="T35" fmla="*/ 44 h 58"/>
                <a:gd name="T36" fmla="*/ 72 w 80"/>
                <a:gd name="T37" fmla="*/ 48 h 58"/>
                <a:gd name="T38" fmla="*/ 80 w 80"/>
                <a:gd name="T39" fmla="*/ 42 h 58"/>
                <a:gd name="T40" fmla="*/ 80 w 80"/>
                <a:gd name="T41" fmla="*/ 40 h 58"/>
                <a:gd name="T42" fmla="*/ 78 w 80"/>
                <a:gd name="T43" fmla="*/ 38 h 58"/>
                <a:gd name="T44" fmla="*/ 74 w 80"/>
                <a:gd name="T45" fmla="*/ 34 h 58"/>
                <a:gd name="T46" fmla="*/ 70 w 80"/>
                <a:gd name="T47" fmla="*/ 30 h 58"/>
                <a:gd name="T48" fmla="*/ 66 w 80"/>
                <a:gd name="T49" fmla="*/ 26 h 58"/>
                <a:gd name="T50" fmla="*/ 60 w 80"/>
                <a:gd name="T51" fmla="*/ 24 h 58"/>
                <a:gd name="T52" fmla="*/ 60 w 80"/>
                <a:gd name="T53" fmla="*/ 24 h 58"/>
                <a:gd name="T54" fmla="*/ 58 w 80"/>
                <a:gd name="T55" fmla="*/ 22 h 58"/>
                <a:gd name="T56" fmla="*/ 54 w 80"/>
                <a:gd name="T57" fmla="*/ 20 h 58"/>
                <a:gd name="T58" fmla="*/ 50 w 80"/>
                <a:gd name="T59" fmla="*/ 16 h 58"/>
                <a:gd name="T60" fmla="*/ 46 w 80"/>
                <a:gd name="T61" fmla="*/ 14 h 58"/>
                <a:gd name="T62" fmla="*/ 42 w 80"/>
                <a:gd name="T63" fmla="*/ 12 h 58"/>
                <a:gd name="T64" fmla="*/ 38 w 80"/>
                <a:gd name="T65" fmla="*/ 10 h 58"/>
                <a:gd name="T66" fmla="*/ 34 w 80"/>
                <a:gd name="T67" fmla="*/ 10 h 58"/>
                <a:gd name="T68" fmla="*/ 32 w 80"/>
                <a:gd name="T69" fmla="*/ 0 h 58"/>
                <a:gd name="T70" fmla="*/ 22 w 80"/>
                <a:gd name="T71" fmla="*/ 14 h 58"/>
                <a:gd name="T72" fmla="*/ 20 w 80"/>
                <a:gd name="T73" fmla="*/ 14 h 58"/>
                <a:gd name="T74" fmla="*/ 18 w 80"/>
                <a:gd name="T75" fmla="*/ 14 h 58"/>
                <a:gd name="T76" fmla="*/ 16 w 80"/>
                <a:gd name="T77" fmla="*/ 16 h 58"/>
                <a:gd name="T78" fmla="*/ 12 w 80"/>
                <a:gd name="T79" fmla="*/ 18 h 58"/>
                <a:gd name="T80" fmla="*/ 10 w 80"/>
                <a:gd name="T81" fmla="*/ 20 h 58"/>
                <a:gd name="T82" fmla="*/ 6 w 80"/>
                <a:gd name="T83" fmla="*/ 24 h 58"/>
                <a:gd name="T84" fmla="*/ 6 w 80"/>
                <a:gd name="T85" fmla="*/ 30 h 58"/>
                <a:gd name="T86" fmla="*/ 6 w 80"/>
                <a:gd name="T87" fmla="*/ 36 h 5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80"/>
                <a:gd name="T133" fmla="*/ 0 h 58"/>
                <a:gd name="T134" fmla="*/ 80 w 80"/>
                <a:gd name="T135" fmla="*/ 58 h 58"/>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80" h="58">
                  <a:moveTo>
                    <a:pt x="6" y="36"/>
                  </a:moveTo>
                  <a:lnTo>
                    <a:pt x="0" y="46"/>
                  </a:lnTo>
                  <a:lnTo>
                    <a:pt x="2" y="46"/>
                  </a:lnTo>
                  <a:lnTo>
                    <a:pt x="4" y="44"/>
                  </a:lnTo>
                  <a:lnTo>
                    <a:pt x="6" y="44"/>
                  </a:lnTo>
                  <a:lnTo>
                    <a:pt x="10" y="44"/>
                  </a:lnTo>
                  <a:lnTo>
                    <a:pt x="12" y="44"/>
                  </a:lnTo>
                  <a:lnTo>
                    <a:pt x="14" y="46"/>
                  </a:lnTo>
                  <a:lnTo>
                    <a:pt x="16" y="48"/>
                  </a:lnTo>
                  <a:lnTo>
                    <a:pt x="16" y="50"/>
                  </a:lnTo>
                  <a:lnTo>
                    <a:pt x="16" y="52"/>
                  </a:lnTo>
                  <a:lnTo>
                    <a:pt x="18" y="54"/>
                  </a:lnTo>
                  <a:lnTo>
                    <a:pt x="20" y="56"/>
                  </a:lnTo>
                  <a:lnTo>
                    <a:pt x="22" y="58"/>
                  </a:lnTo>
                  <a:lnTo>
                    <a:pt x="26" y="58"/>
                  </a:lnTo>
                  <a:lnTo>
                    <a:pt x="30" y="58"/>
                  </a:lnTo>
                  <a:lnTo>
                    <a:pt x="34" y="56"/>
                  </a:lnTo>
                  <a:lnTo>
                    <a:pt x="54" y="44"/>
                  </a:lnTo>
                  <a:lnTo>
                    <a:pt x="72" y="48"/>
                  </a:lnTo>
                  <a:lnTo>
                    <a:pt x="80" y="42"/>
                  </a:lnTo>
                  <a:lnTo>
                    <a:pt x="80" y="40"/>
                  </a:lnTo>
                  <a:lnTo>
                    <a:pt x="78" y="38"/>
                  </a:lnTo>
                  <a:lnTo>
                    <a:pt x="74" y="34"/>
                  </a:lnTo>
                  <a:lnTo>
                    <a:pt x="70" y="30"/>
                  </a:lnTo>
                  <a:lnTo>
                    <a:pt x="66" y="26"/>
                  </a:lnTo>
                  <a:lnTo>
                    <a:pt x="60" y="24"/>
                  </a:lnTo>
                  <a:lnTo>
                    <a:pt x="58" y="22"/>
                  </a:lnTo>
                  <a:lnTo>
                    <a:pt x="54" y="20"/>
                  </a:lnTo>
                  <a:lnTo>
                    <a:pt x="50" y="16"/>
                  </a:lnTo>
                  <a:lnTo>
                    <a:pt x="46" y="14"/>
                  </a:lnTo>
                  <a:lnTo>
                    <a:pt x="42" y="12"/>
                  </a:lnTo>
                  <a:lnTo>
                    <a:pt x="38" y="10"/>
                  </a:lnTo>
                  <a:lnTo>
                    <a:pt x="34" y="10"/>
                  </a:lnTo>
                  <a:lnTo>
                    <a:pt x="32" y="0"/>
                  </a:lnTo>
                  <a:lnTo>
                    <a:pt x="22" y="14"/>
                  </a:lnTo>
                  <a:lnTo>
                    <a:pt x="20" y="14"/>
                  </a:lnTo>
                  <a:lnTo>
                    <a:pt x="18" y="14"/>
                  </a:lnTo>
                  <a:lnTo>
                    <a:pt x="16" y="16"/>
                  </a:lnTo>
                  <a:lnTo>
                    <a:pt x="12" y="18"/>
                  </a:lnTo>
                  <a:lnTo>
                    <a:pt x="10" y="20"/>
                  </a:lnTo>
                  <a:lnTo>
                    <a:pt x="6" y="24"/>
                  </a:lnTo>
                  <a:lnTo>
                    <a:pt x="6" y="30"/>
                  </a:lnTo>
                  <a:lnTo>
                    <a:pt x="6" y="3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01" name="Freeform 349"/>
            <p:cNvSpPr>
              <a:spLocks/>
            </p:cNvSpPr>
            <p:nvPr/>
          </p:nvSpPr>
          <p:spPr bwMode="gray">
            <a:xfrm>
              <a:off x="4149" y="1668"/>
              <a:ext cx="84" cy="122"/>
            </a:xfrm>
            <a:custGeom>
              <a:avLst/>
              <a:gdLst>
                <a:gd name="T0" fmla="*/ 14 w 84"/>
                <a:gd name="T1" fmla="*/ 48 h 122"/>
                <a:gd name="T2" fmla="*/ 10 w 84"/>
                <a:gd name="T3" fmla="*/ 46 h 122"/>
                <a:gd name="T4" fmla="*/ 6 w 84"/>
                <a:gd name="T5" fmla="*/ 46 h 122"/>
                <a:gd name="T6" fmla="*/ 2 w 84"/>
                <a:gd name="T7" fmla="*/ 48 h 122"/>
                <a:gd name="T8" fmla="*/ 0 w 84"/>
                <a:gd name="T9" fmla="*/ 56 h 122"/>
                <a:gd name="T10" fmla="*/ 2 w 84"/>
                <a:gd name="T11" fmla="*/ 64 h 122"/>
                <a:gd name="T12" fmla="*/ 4 w 84"/>
                <a:gd name="T13" fmla="*/ 70 h 122"/>
                <a:gd name="T14" fmla="*/ 10 w 84"/>
                <a:gd name="T15" fmla="*/ 80 h 122"/>
                <a:gd name="T16" fmla="*/ 20 w 84"/>
                <a:gd name="T17" fmla="*/ 86 h 122"/>
                <a:gd name="T18" fmla="*/ 24 w 84"/>
                <a:gd name="T19" fmla="*/ 90 h 122"/>
                <a:gd name="T20" fmla="*/ 32 w 84"/>
                <a:gd name="T21" fmla="*/ 102 h 122"/>
                <a:gd name="T22" fmla="*/ 32 w 84"/>
                <a:gd name="T23" fmla="*/ 106 h 122"/>
                <a:gd name="T24" fmla="*/ 34 w 84"/>
                <a:gd name="T25" fmla="*/ 112 h 122"/>
                <a:gd name="T26" fmla="*/ 40 w 84"/>
                <a:gd name="T27" fmla="*/ 118 h 122"/>
                <a:gd name="T28" fmla="*/ 50 w 84"/>
                <a:gd name="T29" fmla="*/ 122 h 122"/>
                <a:gd name="T30" fmla="*/ 64 w 84"/>
                <a:gd name="T31" fmla="*/ 120 h 122"/>
                <a:gd name="T32" fmla="*/ 68 w 84"/>
                <a:gd name="T33" fmla="*/ 118 h 122"/>
                <a:gd name="T34" fmla="*/ 76 w 84"/>
                <a:gd name="T35" fmla="*/ 114 h 122"/>
                <a:gd name="T36" fmla="*/ 84 w 84"/>
                <a:gd name="T37" fmla="*/ 104 h 122"/>
                <a:gd name="T38" fmla="*/ 84 w 84"/>
                <a:gd name="T39" fmla="*/ 88 h 122"/>
                <a:gd name="T40" fmla="*/ 80 w 84"/>
                <a:gd name="T41" fmla="*/ 68 h 122"/>
                <a:gd name="T42" fmla="*/ 78 w 84"/>
                <a:gd name="T43" fmla="*/ 54 h 122"/>
                <a:gd name="T44" fmla="*/ 74 w 84"/>
                <a:gd name="T45" fmla="*/ 56 h 122"/>
                <a:gd name="T46" fmla="*/ 66 w 84"/>
                <a:gd name="T47" fmla="*/ 56 h 122"/>
                <a:gd name="T48" fmla="*/ 60 w 84"/>
                <a:gd name="T49" fmla="*/ 54 h 122"/>
                <a:gd name="T50" fmla="*/ 60 w 84"/>
                <a:gd name="T51" fmla="*/ 48 h 122"/>
                <a:gd name="T52" fmla="*/ 64 w 84"/>
                <a:gd name="T53" fmla="*/ 42 h 122"/>
                <a:gd name="T54" fmla="*/ 72 w 84"/>
                <a:gd name="T55" fmla="*/ 36 h 122"/>
                <a:gd name="T56" fmla="*/ 76 w 84"/>
                <a:gd name="T57" fmla="*/ 36 h 122"/>
                <a:gd name="T58" fmla="*/ 78 w 84"/>
                <a:gd name="T59" fmla="*/ 30 h 122"/>
                <a:gd name="T60" fmla="*/ 80 w 84"/>
                <a:gd name="T61" fmla="*/ 20 h 122"/>
                <a:gd name="T62" fmla="*/ 76 w 84"/>
                <a:gd name="T63" fmla="*/ 12 h 122"/>
                <a:gd name="T64" fmla="*/ 68 w 84"/>
                <a:gd name="T65" fmla="*/ 0 h 122"/>
                <a:gd name="T66" fmla="*/ 64 w 84"/>
                <a:gd name="T67" fmla="*/ 0 h 122"/>
                <a:gd name="T68" fmla="*/ 54 w 84"/>
                <a:gd name="T69" fmla="*/ 4 h 122"/>
                <a:gd name="T70" fmla="*/ 46 w 84"/>
                <a:gd name="T71" fmla="*/ 4 h 122"/>
                <a:gd name="T72" fmla="*/ 40 w 84"/>
                <a:gd name="T73" fmla="*/ 4 h 122"/>
                <a:gd name="T74" fmla="*/ 32 w 84"/>
                <a:gd name="T75" fmla="*/ 2 h 122"/>
                <a:gd name="T76" fmla="*/ 24 w 84"/>
                <a:gd name="T77" fmla="*/ 6 h 122"/>
                <a:gd name="T78" fmla="*/ 20 w 84"/>
                <a:gd name="T79" fmla="*/ 14 h 122"/>
                <a:gd name="T80" fmla="*/ 20 w 84"/>
                <a:gd name="T81" fmla="*/ 16 h 122"/>
                <a:gd name="T82" fmla="*/ 20 w 84"/>
                <a:gd name="T83" fmla="*/ 24 h 122"/>
                <a:gd name="T84" fmla="*/ 24 w 84"/>
                <a:gd name="T85" fmla="*/ 34 h 122"/>
                <a:gd name="T86" fmla="*/ 28 w 84"/>
                <a:gd name="T87" fmla="*/ 38 h 122"/>
                <a:gd name="T88" fmla="*/ 32 w 84"/>
                <a:gd name="T89" fmla="*/ 42 h 122"/>
                <a:gd name="T90" fmla="*/ 34 w 84"/>
                <a:gd name="T91" fmla="*/ 48 h 122"/>
                <a:gd name="T92" fmla="*/ 32 w 84"/>
                <a:gd name="T93" fmla="*/ 56 h 122"/>
                <a:gd name="T94" fmla="*/ 26 w 84"/>
                <a:gd name="T95" fmla="*/ 58 h 122"/>
                <a:gd name="T96" fmla="*/ 20 w 84"/>
                <a:gd name="T97" fmla="*/ 54 h 12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84"/>
                <a:gd name="T148" fmla="*/ 0 h 122"/>
                <a:gd name="T149" fmla="*/ 84 w 84"/>
                <a:gd name="T150" fmla="*/ 122 h 122"/>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84" h="122">
                  <a:moveTo>
                    <a:pt x="14" y="48"/>
                  </a:moveTo>
                  <a:lnTo>
                    <a:pt x="14" y="48"/>
                  </a:lnTo>
                  <a:lnTo>
                    <a:pt x="12" y="46"/>
                  </a:lnTo>
                  <a:lnTo>
                    <a:pt x="10" y="46"/>
                  </a:lnTo>
                  <a:lnTo>
                    <a:pt x="8" y="46"/>
                  </a:lnTo>
                  <a:lnTo>
                    <a:pt x="6" y="46"/>
                  </a:lnTo>
                  <a:lnTo>
                    <a:pt x="2" y="46"/>
                  </a:lnTo>
                  <a:lnTo>
                    <a:pt x="2" y="48"/>
                  </a:lnTo>
                  <a:lnTo>
                    <a:pt x="0" y="50"/>
                  </a:lnTo>
                  <a:lnTo>
                    <a:pt x="0" y="56"/>
                  </a:lnTo>
                  <a:lnTo>
                    <a:pt x="2" y="62"/>
                  </a:lnTo>
                  <a:lnTo>
                    <a:pt x="2" y="64"/>
                  </a:lnTo>
                  <a:lnTo>
                    <a:pt x="2" y="66"/>
                  </a:lnTo>
                  <a:lnTo>
                    <a:pt x="4" y="70"/>
                  </a:lnTo>
                  <a:lnTo>
                    <a:pt x="6" y="76"/>
                  </a:lnTo>
                  <a:lnTo>
                    <a:pt x="10" y="80"/>
                  </a:lnTo>
                  <a:lnTo>
                    <a:pt x="14" y="84"/>
                  </a:lnTo>
                  <a:lnTo>
                    <a:pt x="20" y="86"/>
                  </a:lnTo>
                  <a:lnTo>
                    <a:pt x="22" y="88"/>
                  </a:lnTo>
                  <a:lnTo>
                    <a:pt x="24" y="90"/>
                  </a:lnTo>
                  <a:lnTo>
                    <a:pt x="28" y="94"/>
                  </a:lnTo>
                  <a:lnTo>
                    <a:pt x="32" y="102"/>
                  </a:lnTo>
                  <a:lnTo>
                    <a:pt x="32" y="104"/>
                  </a:lnTo>
                  <a:lnTo>
                    <a:pt x="32" y="106"/>
                  </a:lnTo>
                  <a:lnTo>
                    <a:pt x="34" y="108"/>
                  </a:lnTo>
                  <a:lnTo>
                    <a:pt x="34" y="112"/>
                  </a:lnTo>
                  <a:lnTo>
                    <a:pt x="38" y="116"/>
                  </a:lnTo>
                  <a:lnTo>
                    <a:pt x="40" y="118"/>
                  </a:lnTo>
                  <a:lnTo>
                    <a:pt x="44" y="122"/>
                  </a:lnTo>
                  <a:lnTo>
                    <a:pt x="50" y="122"/>
                  </a:lnTo>
                  <a:lnTo>
                    <a:pt x="56" y="122"/>
                  </a:lnTo>
                  <a:lnTo>
                    <a:pt x="64" y="120"/>
                  </a:lnTo>
                  <a:lnTo>
                    <a:pt x="68" y="118"/>
                  </a:lnTo>
                  <a:lnTo>
                    <a:pt x="72" y="116"/>
                  </a:lnTo>
                  <a:lnTo>
                    <a:pt x="76" y="114"/>
                  </a:lnTo>
                  <a:lnTo>
                    <a:pt x="80" y="110"/>
                  </a:lnTo>
                  <a:lnTo>
                    <a:pt x="84" y="104"/>
                  </a:lnTo>
                  <a:lnTo>
                    <a:pt x="84" y="100"/>
                  </a:lnTo>
                  <a:lnTo>
                    <a:pt x="84" y="88"/>
                  </a:lnTo>
                  <a:lnTo>
                    <a:pt x="82" y="76"/>
                  </a:lnTo>
                  <a:lnTo>
                    <a:pt x="80" y="68"/>
                  </a:lnTo>
                  <a:lnTo>
                    <a:pt x="80" y="54"/>
                  </a:lnTo>
                  <a:lnTo>
                    <a:pt x="78" y="54"/>
                  </a:lnTo>
                  <a:lnTo>
                    <a:pt x="76" y="56"/>
                  </a:lnTo>
                  <a:lnTo>
                    <a:pt x="74" y="56"/>
                  </a:lnTo>
                  <a:lnTo>
                    <a:pt x="70" y="56"/>
                  </a:lnTo>
                  <a:lnTo>
                    <a:pt x="66" y="56"/>
                  </a:lnTo>
                  <a:lnTo>
                    <a:pt x="64" y="56"/>
                  </a:lnTo>
                  <a:lnTo>
                    <a:pt x="60" y="54"/>
                  </a:lnTo>
                  <a:lnTo>
                    <a:pt x="60" y="50"/>
                  </a:lnTo>
                  <a:lnTo>
                    <a:pt x="60" y="48"/>
                  </a:lnTo>
                  <a:lnTo>
                    <a:pt x="62" y="46"/>
                  </a:lnTo>
                  <a:lnTo>
                    <a:pt x="64" y="42"/>
                  </a:lnTo>
                  <a:lnTo>
                    <a:pt x="68" y="40"/>
                  </a:lnTo>
                  <a:lnTo>
                    <a:pt x="72" y="36"/>
                  </a:lnTo>
                  <a:lnTo>
                    <a:pt x="76" y="36"/>
                  </a:lnTo>
                  <a:lnTo>
                    <a:pt x="78" y="32"/>
                  </a:lnTo>
                  <a:lnTo>
                    <a:pt x="78" y="30"/>
                  </a:lnTo>
                  <a:lnTo>
                    <a:pt x="80" y="24"/>
                  </a:lnTo>
                  <a:lnTo>
                    <a:pt x="80" y="20"/>
                  </a:lnTo>
                  <a:lnTo>
                    <a:pt x="78" y="16"/>
                  </a:lnTo>
                  <a:lnTo>
                    <a:pt x="76" y="12"/>
                  </a:lnTo>
                  <a:lnTo>
                    <a:pt x="72" y="10"/>
                  </a:lnTo>
                  <a:lnTo>
                    <a:pt x="68" y="0"/>
                  </a:lnTo>
                  <a:lnTo>
                    <a:pt x="64" y="0"/>
                  </a:lnTo>
                  <a:lnTo>
                    <a:pt x="58" y="2"/>
                  </a:lnTo>
                  <a:lnTo>
                    <a:pt x="54" y="4"/>
                  </a:lnTo>
                  <a:lnTo>
                    <a:pt x="48" y="4"/>
                  </a:lnTo>
                  <a:lnTo>
                    <a:pt x="46" y="4"/>
                  </a:lnTo>
                  <a:lnTo>
                    <a:pt x="44" y="4"/>
                  </a:lnTo>
                  <a:lnTo>
                    <a:pt x="40" y="4"/>
                  </a:lnTo>
                  <a:lnTo>
                    <a:pt x="36" y="2"/>
                  </a:lnTo>
                  <a:lnTo>
                    <a:pt x="32" y="2"/>
                  </a:lnTo>
                  <a:lnTo>
                    <a:pt x="28" y="4"/>
                  </a:lnTo>
                  <a:lnTo>
                    <a:pt x="24" y="6"/>
                  </a:lnTo>
                  <a:lnTo>
                    <a:pt x="22" y="8"/>
                  </a:lnTo>
                  <a:lnTo>
                    <a:pt x="20" y="14"/>
                  </a:lnTo>
                  <a:lnTo>
                    <a:pt x="20" y="16"/>
                  </a:lnTo>
                  <a:lnTo>
                    <a:pt x="20" y="20"/>
                  </a:lnTo>
                  <a:lnTo>
                    <a:pt x="20" y="24"/>
                  </a:lnTo>
                  <a:lnTo>
                    <a:pt x="22" y="28"/>
                  </a:lnTo>
                  <a:lnTo>
                    <a:pt x="24" y="34"/>
                  </a:lnTo>
                  <a:lnTo>
                    <a:pt x="28" y="36"/>
                  </a:lnTo>
                  <a:lnTo>
                    <a:pt x="28" y="38"/>
                  </a:lnTo>
                  <a:lnTo>
                    <a:pt x="30" y="40"/>
                  </a:lnTo>
                  <a:lnTo>
                    <a:pt x="32" y="42"/>
                  </a:lnTo>
                  <a:lnTo>
                    <a:pt x="32" y="46"/>
                  </a:lnTo>
                  <a:lnTo>
                    <a:pt x="34" y="48"/>
                  </a:lnTo>
                  <a:lnTo>
                    <a:pt x="34" y="52"/>
                  </a:lnTo>
                  <a:lnTo>
                    <a:pt x="32" y="56"/>
                  </a:lnTo>
                  <a:lnTo>
                    <a:pt x="28" y="58"/>
                  </a:lnTo>
                  <a:lnTo>
                    <a:pt x="26" y="58"/>
                  </a:lnTo>
                  <a:lnTo>
                    <a:pt x="24" y="56"/>
                  </a:lnTo>
                  <a:lnTo>
                    <a:pt x="20" y="54"/>
                  </a:lnTo>
                  <a:lnTo>
                    <a:pt x="14" y="4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02" name="Freeform 350"/>
            <p:cNvSpPr>
              <a:spLocks/>
            </p:cNvSpPr>
            <p:nvPr/>
          </p:nvSpPr>
          <p:spPr bwMode="gray">
            <a:xfrm>
              <a:off x="4293" y="1680"/>
              <a:ext cx="68" cy="106"/>
            </a:xfrm>
            <a:custGeom>
              <a:avLst/>
              <a:gdLst>
                <a:gd name="T0" fmla="*/ 32 w 68"/>
                <a:gd name="T1" fmla="*/ 0 h 106"/>
                <a:gd name="T2" fmla="*/ 26 w 68"/>
                <a:gd name="T3" fmla="*/ 0 h 106"/>
                <a:gd name="T4" fmla="*/ 20 w 68"/>
                <a:gd name="T5" fmla="*/ 4 h 106"/>
                <a:gd name="T6" fmla="*/ 20 w 68"/>
                <a:gd name="T7" fmla="*/ 4 h 106"/>
                <a:gd name="T8" fmla="*/ 18 w 68"/>
                <a:gd name="T9" fmla="*/ 2 h 106"/>
                <a:gd name="T10" fmla="*/ 16 w 68"/>
                <a:gd name="T11" fmla="*/ 2 h 106"/>
                <a:gd name="T12" fmla="*/ 12 w 68"/>
                <a:gd name="T13" fmla="*/ 8 h 106"/>
                <a:gd name="T14" fmla="*/ 8 w 68"/>
                <a:gd name="T15" fmla="*/ 16 h 106"/>
                <a:gd name="T16" fmla="*/ 4 w 68"/>
                <a:gd name="T17" fmla="*/ 22 h 106"/>
                <a:gd name="T18" fmla="*/ 0 w 68"/>
                <a:gd name="T19" fmla="*/ 30 h 106"/>
                <a:gd name="T20" fmla="*/ 2 w 68"/>
                <a:gd name="T21" fmla="*/ 32 h 106"/>
                <a:gd name="T22" fmla="*/ 4 w 68"/>
                <a:gd name="T23" fmla="*/ 38 h 106"/>
                <a:gd name="T24" fmla="*/ 2 w 68"/>
                <a:gd name="T25" fmla="*/ 46 h 106"/>
                <a:gd name="T26" fmla="*/ 2 w 68"/>
                <a:gd name="T27" fmla="*/ 48 h 106"/>
                <a:gd name="T28" fmla="*/ 2 w 68"/>
                <a:gd name="T29" fmla="*/ 54 h 106"/>
                <a:gd name="T30" fmla="*/ 4 w 68"/>
                <a:gd name="T31" fmla="*/ 66 h 106"/>
                <a:gd name="T32" fmla="*/ 8 w 68"/>
                <a:gd name="T33" fmla="*/ 104 h 106"/>
                <a:gd name="T34" fmla="*/ 10 w 68"/>
                <a:gd name="T35" fmla="*/ 106 h 106"/>
                <a:gd name="T36" fmla="*/ 16 w 68"/>
                <a:gd name="T37" fmla="*/ 106 h 106"/>
                <a:gd name="T38" fmla="*/ 20 w 68"/>
                <a:gd name="T39" fmla="*/ 104 h 106"/>
                <a:gd name="T40" fmla="*/ 24 w 68"/>
                <a:gd name="T41" fmla="*/ 98 h 106"/>
                <a:gd name="T42" fmla="*/ 26 w 68"/>
                <a:gd name="T43" fmla="*/ 90 h 106"/>
                <a:gd name="T44" fmla="*/ 24 w 68"/>
                <a:gd name="T45" fmla="*/ 86 h 106"/>
                <a:gd name="T46" fmla="*/ 22 w 68"/>
                <a:gd name="T47" fmla="*/ 78 h 106"/>
                <a:gd name="T48" fmla="*/ 24 w 68"/>
                <a:gd name="T49" fmla="*/ 72 h 106"/>
                <a:gd name="T50" fmla="*/ 30 w 68"/>
                <a:gd name="T51" fmla="*/ 68 h 106"/>
                <a:gd name="T52" fmla="*/ 36 w 68"/>
                <a:gd name="T53" fmla="*/ 68 h 106"/>
                <a:gd name="T54" fmla="*/ 40 w 68"/>
                <a:gd name="T55" fmla="*/ 66 h 106"/>
                <a:gd name="T56" fmla="*/ 48 w 68"/>
                <a:gd name="T57" fmla="*/ 62 h 106"/>
                <a:gd name="T58" fmla="*/ 54 w 68"/>
                <a:gd name="T59" fmla="*/ 52 h 106"/>
                <a:gd name="T60" fmla="*/ 56 w 68"/>
                <a:gd name="T61" fmla="*/ 48 h 106"/>
                <a:gd name="T62" fmla="*/ 62 w 68"/>
                <a:gd name="T63" fmla="*/ 38 h 106"/>
                <a:gd name="T64" fmla="*/ 64 w 68"/>
                <a:gd name="T65" fmla="*/ 24 h 106"/>
                <a:gd name="T66" fmla="*/ 64 w 68"/>
                <a:gd name="T67" fmla="*/ 22 h 106"/>
                <a:gd name="T68" fmla="*/ 68 w 68"/>
                <a:gd name="T69" fmla="*/ 18 h 106"/>
                <a:gd name="T70" fmla="*/ 68 w 68"/>
                <a:gd name="T71" fmla="*/ 12 h 106"/>
                <a:gd name="T72" fmla="*/ 62 w 68"/>
                <a:gd name="T73" fmla="*/ 8 h 106"/>
                <a:gd name="T74" fmla="*/ 56 w 68"/>
                <a:gd name="T75" fmla="*/ 8 h 106"/>
                <a:gd name="T76" fmla="*/ 48 w 68"/>
                <a:gd name="T77" fmla="*/ 8 h 106"/>
                <a:gd name="T78" fmla="*/ 40 w 68"/>
                <a:gd name="T79" fmla="*/ 6 h 106"/>
                <a:gd name="T80" fmla="*/ 34 w 68"/>
                <a:gd name="T81" fmla="*/ 0 h 10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68"/>
                <a:gd name="T124" fmla="*/ 0 h 106"/>
                <a:gd name="T125" fmla="*/ 68 w 68"/>
                <a:gd name="T126" fmla="*/ 106 h 10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68" h="106">
                  <a:moveTo>
                    <a:pt x="34" y="0"/>
                  </a:moveTo>
                  <a:lnTo>
                    <a:pt x="32" y="0"/>
                  </a:lnTo>
                  <a:lnTo>
                    <a:pt x="30" y="0"/>
                  </a:lnTo>
                  <a:lnTo>
                    <a:pt x="26" y="0"/>
                  </a:lnTo>
                  <a:lnTo>
                    <a:pt x="22" y="2"/>
                  </a:lnTo>
                  <a:lnTo>
                    <a:pt x="20" y="4"/>
                  </a:lnTo>
                  <a:lnTo>
                    <a:pt x="20" y="2"/>
                  </a:lnTo>
                  <a:lnTo>
                    <a:pt x="18" y="2"/>
                  </a:lnTo>
                  <a:lnTo>
                    <a:pt x="16" y="2"/>
                  </a:lnTo>
                  <a:lnTo>
                    <a:pt x="14" y="4"/>
                  </a:lnTo>
                  <a:lnTo>
                    <a:pt x="12" y="8"/>
                  </a:lnTo>
                  <a:lnTo>
                    <a:pt x="8" y="16"/>
                  </a:lnTo>
                  <a:lnTo>
                    <a:pt x="6" y="20"/>
                  </a:lnTo>
                  <a:lnTo>
                    <a:pt x="4" y="22"/>
                  </a:lnTo>
                  <a:lnTo>
                    <a:pt x="2" y="26"/>
                  </a:lnTo>
                  <a:lnTo>
                    <a:pt x="0" y="30"/>
                  </a:lnTo>
                  <a:lnTo>
                    <a:pt x="2" y="32"/>
                  </a:lnTo>
                  <a:lnTo>
                    <a:pt x="4" y="36"/>
                  </a:lnTo>
                  <a:lnTo>
                    <a:pt x="4" y="38"/>
                  </a:lnTo>
                  <a:lnTo>
                    <a:pt x="4" y="42"/>
                  </a:lnTo>
                  <a:lnTo>
                    <a:pt x="2" y="46"/>
                  </a:lnTo>
                  <a:lnTo>
                    <a:pt x="2" y="48"/>
                  </a:lnTo>
                  <a:lnTo>
                    <a:pt x="2" y="50"/>
                  </a:lnTo>
                  <a:lnTo>
                    <a:pt x="2" y="54"/>
                  </a:lnTo>
                  <a:lnTo>
                    <a:pt x="2" y="60"/>
                  </a:lnTo>
                  <a:lnTo>
                    <a:pt x="4" y="66"/>
                  </a:lnTo>
                  <a:lnTo>
                    <a:pt x="6" y="74"/>
                  </a:lnTo>
                  <a:lnTo>
                    <a:pt x="8" y="104"/>
                  </a:lnTo>
                  <a:lnTo>
                    <a:pt x="10" y="106"/>
                  </a:lnTo>
                  <a:lnTo>
                    <a:pt x="12" y="106"/>
                  </a:lnTo>
                  <a:lnTo>
                    <a:pt x="16" y="106"/>
                  </a:lnTo>
                  <a:lnTo>
                    <a:pt x="18" y="106"/>
                  </a:lnTo>
                  <a:lnTo>
                    <a:pt x="20" y="104"/>
                  </a:lnTo>
                  <a:lnTo>
                    <a:pt x="24" y="102"/>
                  </a:lnTo>
                  <a:lnTo>
                    <a:pt x="24" y="98"/>
                  </a:lnTo>
                  <a:lnTo>
                    <a:pt x="26" y="90"/>
                  </a:lnTo>
                  <a:lnTo>
                    <a:pt x="24" y="88"/>
                  </a:lnTo>
                  <a:lnTo>
                    <a:pt x="24" y="86"/>
                  </a:lnTo>
                  <a:lnTo>
                    <a:pt x="24" y="82"/>
                  </a:lnTo>
                  <a:lnTo>
                    <a:pt x="22" y="78"/>
                  </a:lnTo>
                  <a:lnTo>
                    <a:pt x="22" y="76"/>
                  </a:lnTo>
                  <a:lnTo>
                    <a:pt x="24" y="72"/>
                  </a:lnTo>
                  <a:lnTo>
                    <a:pt x="26" y="70"/>
                  </a:lnTo>
                  <a:lnTo>
                    <a:pt x="30" y="68"/>
                  </a:lnTo>
                  <a:lnTo>
                    <a:pt x="34" y="68"/>
                  </a:lnTo>
                  <a:lnTo>
                    <a:pt x="36" y="68"/>
                  </a:lnTo>
                  <a:lnTo>
                    <a:pt x="38" y="68"/>
                  </a:lnTo>
                  <a:lnTo>
                    <a:pt x="40" y="66"/>
                  </a:lnTo>
                  <a:lnTo>
                    <a:pt x="44" y="66"/>
                  </a:lnTo>
                  <a:lnTo>
                    <a:pt x="48" y="62"/>
                  </a:lnTo>
                  <a:lnTo>
                    <a:pt x="52" y="58"/>
                  </a:lnTo>
                  <a:lnTo>
                    <a:pt x="54" y="52"/>
                  </a:lnTo>
                  <a:lnTo>
                    <a:pt x="54" y="50"/>
                  </a:lnTo>
                  <a:lnTo>
                    <a:pt x="56" y="48"/>
                  </a:lnTo>
                  <a:lnTo>
                    <a:pt x="60" y="42"/>
                  </a:lnTo>
                  <a:lnTo>
                    <a:pt x="62" y="38"/>
                  </a:lnTo>
                  <a:lnTo>
                    <a:pt x="62" y="30"/>
                  </a:lnTo>
                  <a:lnTo>
                    <a:pt x="64" y="24"/>
                  </a:lnTo>
                  <a:lnTo>
                    <a:pt x="64" y="22"/>
                  </a:lnTo>
                  <a:lnTo>
                    <a:pt x="66" y="20"/>
                  </a:lnTo>
                  <a:lnTo>
                    <a:pt x="68" y="18"/>
                  </a:lnTo>
                  <a:lnTo>
                    <a:pt x="68" y="14"/>
                  </a:lnTo>
                  <a:lnTo>
                    <a:pt x="68" y="12"/>
                  </a:lnTo>
                  <a:lnTo>
                    <a:pt x="66" y="10"/>
                  </a:lnTo>
                  <a:lnTo>
                    <a:pt x="62" y="8"/>
                  </a:lnTo>
                  <a:lnTo>
                    <a:pt x="56" y="8"/>
                  </a:lnTo>
                  <a:lnTo>
                    <a:pt x="52" y="8"/>
                  </a:lnTo>
                  <a:lnTo>
                    <a:pt x="48" y="8"/>
                  </a:lnTo>
                  <a:lnTo>
                    <a:pt x="44" y="8"/>
                  </a:lnTo>
                  <a:lnTo>
                    <a:pt x="40" y="6"/>
                  </a:lnTo>
                  <a:lnTo>
                    <a:pt x="36" y="4"/>
                  </a:lnTo>
                  <a:lnTo>
                    <a:pt x="34"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03" name="Freeform 351"/>
            <p:cNvSpPr>
              <a:spLocks/>
            </p:cNvSpPr>
            <p:nvPr/>
          </p:nvSpPr>
          <p:spPr bwMode="gray">
            <a:xfrm>
              <a:off x="3893" y="1652"/>
              <a:ext cx="104" cy="116"/>
            </a:xfrm>
            <a:custGeom>
              <a:avLst/>
              <a:gdLst>
                <a:gd name="T0" fmla="*/ 4 w 104"/>
                <a:gd name="T1" fmla="*/ 80 h 116"/>
                <a:gd name="T2" fmla="*/ 0 w 104"/>
                <a:gd name="T3" fmla="*/ 82 h 116"/>
                <a:gd name="T4" fmla="*/ 0 w 104"/>
                <a:gd name="T5" fmla="*/ 86 h 116"/>
                <a:gd name="T6" fmla="*/ 4 w 104"/>
                <a:gd name="T7" fmla="*/ 92 h 116"/>
                <a:gd name="T8" fmla="*/ 8 w 104"/>
                <a:gd name="T9" fmla="*/ 94 h 116"/>
                <a:gd name="T10" fmla="*/ 12 w 104"/>
                <a:gd name="T11" fmla="*/ 100 h 116"/>
                <a:gd name="T12" fmla="*/ 14 w 104"/>
                <a:gd name="T13" fmla="*/ 110 h 116"/>
                <a:gd name="T14" fmla="*/ 18 w 104"/>
                <a:gd name="T15" fmla="*/ 112 h 116"/>
                <a:gd name="T16" fmla="*/ 24 w 104"/>
                <a:gd name="T17" fmla="*/ 116 h 116"/>
                <a:gd name="T18" fmla="*/ 30 w 104"/>
                <a:gd name="T19" fmla="*/ 114 h 116"/>
                <a:gd name="T20" fmla="*/ 34 w 104"/>
                <a:gd name="T21" fmla="*/ 110 h 116"/>
                <a:gd name="T22" fmla="*/ 36 w 104"/>
                <a:gd name="T23" fmla="*/ 106 h 116"/>
                <a:gd name="T24" fmla="*/ 42 w 104"/>
                <a:gd name="T25" fmla="*/ 104 h 116"/>
                <a:gd name="T26" fmla="*/ 46 w 104"/>
                <a:gd name="T27" fmla="*/ 106 h 116"/>
                <a:gd name="T28" fmla="*/ 50 w 104"/>
                <a:gd name="T29" fmla="*/ 106 h 116"/>
                <a:gd name="T30" fmla="*/ 54 w 104"/>
                <a:gd name="T31" fmla="*/ 102 h 116"/>
                <a:gd name="T32" fmla="*/ 56 w 104"/>
                <a:gd name="T33" fmla="*/ 92 h 116"/>
                <a:gd name="T34" fmla="*/ 60 w 104"/>
                <a:gd name="T35" fmla="*/ 74 h 116"/>
                <a:gd name="T36" fmla="*/ 82 w 104"/>
                <a:gd name="T37" fmla="*/ 48 h 116"/>
                <a:gd name="T38" fmla="*/ 104 w 104"/>
                <a:gd name="T39" fmla="*/ 32 h 116"/>
                <a:gd name="T40" fmla="*/ 104 w 104"/>
                <a:gd name="T41" fmla="*/ 32 h 116"/>
                <a:gd name="T42" fmla="*/ 98 w 104"/>
                <a:gd name="T43" fmla="*/ 28 h 116"/>
                <a:gd name="T44" fmla="*/ 88 w 104"/>
                <a:gd name="T45" fmla="*/ 20 h 116"/>
                <a:gd name="T46" fmla="*/ 88 w 104"/>
                <a:gd name="T47" fmla="*/ 18 h 116"/>
                <a:gd name="T48" fmla="*/ 84 w 104"/>
                <a:gd name="T49" fmla="*/ 14 h 116"/>
                <a:gd name="T50" fmla="*/ 78 w 104"/>
                <a:gd name="T51" fmla="*/ 14 h 116"/>
                <a:gd name="T52" fmla="*/ 72 w 104"/>
                <a:gd name="T53" fmla="*/ 20 h 116"/>
                <a:gd name="T54" fmla="*/ 70 w 104"/>
                <a:gd name="T55" fmla="*/ 20 h 116"/>
                <a:gd name="T56" fmla="*/ 68 w 104"/>
                <a:gd name="T57" fmla="*/ 22 h 116"/>
                <a:gd name="T58" fmla="*/ 66 w 104"/>
                <a:gd name="T59" fmla="*/ 16 h 116"/>
                <a:gd name="T60" fmla="*/ 64 w 104"/>
                <a:gd name="T61" fmla="*/ 14 h 116"/>
                <a:gd name="T62" fmla="*/ 60 w 104"/>
                <a:gd name="T63" fmla="*/ 10 h 116"/>
                <a:gd name="T64" fmla="*/ 56 w 104"/>
                <a:gd name="T65" fmla="*/ 8 h 116"/>
                <a:gd name="T66" fmla="*/ 50 w 104"/>
                <a:gd name="T67" fmla="*/ 12 h 116"/>
                <a:gd name="T68" fmla="*/ 42 w 104"/>
                <a:gd name="T69" fmla="*/ 10 h 116"/>
                <a:gd name="T70" fmla="*/ 44 w 104"/>
                <a:gd name="T71" fmla="*/ 6 h 116"/>
                <a:gd name="T72" fmla="*/ 46 w 104"/>
                <a:gd name="T73" fmla="*/ 2 h 116"/>
                <a:gd name="T74" fmla="*/ 42 w 104"/>
                <a:gd name="T75" fmla="*/ 0 h 116"/>
                <a:gd name="T76" fmla="*/ 34 w 104"/>
                <a:gd name="T77" fmla="*/ 2 h 116"/>
                <a:gd name="T78" fmla="*/ 28 w 104"/>
                <a:gd name="T79" fmla="*/ 6 h 116"/>
                <a:gd name="T80" fmla="*/ 26 w 104"/>
                <a:gd name="T81" fmla="*/ 10 h 116"/>
                <a:gd name="T82" fmla="*/ 26 w 104"/>
                <a:gd name="T83" fmla="*/ 10 h 116"/>
                <a:gd name="T84" fmla="*/ 22 w 104"/>
                <a:gd name="T85" fmla="*/ 10 h 116"/>
                <a:gd name="T86" fmla="*/ 18 w 104"/>
                <a:gd name="T87" fmla="*/ 10 h 116"/>
                <a:gd name="T88" fmla="*/ 16 w 104"/>
                <a:gd name="T89" fmla="*/ 14 h 116"/>
                <a:gd name="T90" fmla="*/ 14 w 104"/>
                <a:gd name="T91" fmla="*/ 24 h 116"/>
                <a:gd name="T92" fmla="*/ 16 w 104"/>
                <a:gd name="T93" fmla="*/ 28 h 116"/>
                <a:gd name="T94" fmla="*/ 18 w 104"/>
                <a:gd name="T95" fmla="*/ 34 h 116"/>
                <a:gd name="T96" fmla="*/ 16 w 104"/>
                <a:gd name="T97" fmla="*/ 40 h 116"/>
                <a:gd name="T98" fmla="*/ 14 w 104"/>
                <a:gd name="T99" fmla="*/ 44 h 116"/>
                <a:gd name="T100" fmla="*/ 8 w 104"/>
                <a:gd name="T101" fmla="*/ 54 h 116"/>
                <a:gd name="T102" fmla="*/ 4 w 104"/>
                <a:gd name="T103" fmla="*/ 80 h 11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04"/>
                <a:gd name="T157" fmla="*/ 0 h 116"/>
                <a:gd name="T158" fmla="*/ 104 w 104"/>
                <a:gd name="T159" fmla="*/ 116 h 11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04" h="116">
                  <a:moveTo>
                    <a:pt x="4" y="80"/>
                  </a:moveTo>
                  <a:lnTo>
                    <a:pt x="4" y="80"/>
                  </a:lnTo>
                  <a:lnTo>
                    <a:pt x="2" y="80"/>
                  </a:lnTo>
                  <a:lnTo>
                    <a:pt x="0" y="82"/>
                  </a:lnTo>
                  <a:lnTo>
                    <a:pt x="0" y="84"/>
                  </a:lnTo>
                  <a:lnTo>
                    <a:pt x="0" y="86"/>
                  </a:lnTo>
                  <a:lnTo>
                    <a:pt x="0" y="90"/>
                  </a:lnTo>
                  <a:lnTo>
                    <a:pt x="4" y="92"/>
                  </a:lnTo>
                  <a:lnTo>
                    <a:pt x="6" y="94"/>
                  </a:lnTo>
                  <a:lnTo>
                    <a:pt x="8" y="94"/>
                  </a:lnTo>
                  <a:lnTo>
                    <a:pt x="10" y="96"/>
                  </a:lnTo>
                  <a:lnTo>
                    <a:pt x="12" y="100"/>
                  </a:lnTo>
                  <a:lnTo>
                    <a:pt x="14" y="104"/>
                  </a:lnTo>
                  <a:lnTo>
                    <a:pt x="14" y="110"/>
                  </a:lnTo>
                  <a:lnTo>
                    <a:pt x="16" y="110"/>
                  </a:lnTo>
                  <a:lnTo>
                    <a:pt x="18" y="112"/>
                  </a:lnTo>
                  <a:lnTo>
                    <a:pt x="20" y="114"/>
                  </a:lnTo>
                  <a:lnTo>
                    <a:pt x="24" y="116"/>
                  </a:lnTo>
                  <a:lnTo>
                    <a:pt x="28" y="116"/>
                  </a:lnTo>
                  <a:lnTo>
                    <a:pt x="30" y="114"/>
                  </a:lnTo>
                  <a:lnTo>
                    <a:pt x="34" y="110"/>
                  </a:lnTo>
                  <a:lnTo>
                    <a:pt x="34" y="108"/>
                  </a:lnTo>
                  <a:lnTo>
                    <a:pt x="36" y="106"/>
                  </a:lnTo>
                  <a:lnTo>
                    <a:pt x="38" y="106"/>
                  </a:lnTo>
                  <a:lnTo>
                    <a:pt x="42" y="104"/>
                  </a:lnTo>
                  <a:lnTo>
                    <a:pt x="46" y="106"/>
                  </a:lnTo>
                  <a:lnTo>
                    <a:pt x="48" y="106"/>
                  </a:lnTo>
                  <a:lnTo>
                    <a:pt x="50" y="106"/>
                  </a:lnTo>
                  <a:lnTo>
                    <a:pt x="52" y="104"/>
                  </a:lnTo>
                  <a:lnTo>
                    <a:pt x="54" y="102"/>
                  </a:lnTo>
                  <a:lnTo>
                    <a:pt x="54" y="98"/>
                  </a:lnTo>
                  <a:lnTo>
                    <a:pt x="56" y="92"/>
                  </a:lnTo>
                  <a:lnTo>
                    <a:pt x="56" y="88"/>
                  </a:lnTo>
                  <a:lnTo>
                    <a:pt x="60" y="74"/>
                  </a:lnTo>
                  <a:lnTo>
                    <a:pt x="68" y="60"/>
                  </a:lnTo>
                  <a:lnTo>
                    <a:pt x="82" y="48"/>
                  </a:lnTo>
                  <a:lnTo>
                    <a:pt x="104" y="40"/>
                  </a:lnTo>
                  <a:lnTo>
                    <a:pt x="104" y="32"/>
                  </a:lnTo>
                  <a:lnTo>
                    <a:pt x="102" y="30"/>
                  </a:lnTo>
                  <a:lnTo>
                    <a:pt x="98" y="28"/>
                  </a:lnTo>
                  <a:lnTo>
                    <a:pt x="94" y="26"/>
                  </a:lnTo>
                  <a:lnTo>
                    <a:pt x="88" y="20"/>
                  </a:lnTo>
                  <a:lnTo>
                    <a:pt x="88" y="18"/>
                  </a:lnTo>
                  <a:lnTo>
                    <a:pt x="86" y="16"/>
                  </a:lnTo>
                  <a:lnTo>
                    <a:pt x="84" y="14"/>
                  </a:lnTo>
                  <a:lnTo>
                    <a:pt x="82" y="14"/>
                  </a:lnTo>
                  <a:lnTo>
                    <a:pt x="78" y="14"/>
                  </a:lnTo>
                  <a:lnTo>
                    <a:pt x="76" y="16"/>
                  </a:lnTo>
                  <a:lnTo>
                    <a:pt x="72" y="20"/>
                  </a:lnTo>
                  <a:lnTo>
                    <a:pt x="70" y="20"/>
                  </a:lnTo>
                  <a:lnTo>
                    <a:pt x="70" y="22"/>
                  </a:lnTo>
                  <a:lnTo>
                    <a:pt x="68" y="22"/>
                  </a:lnTo>
                  <a:lnTo>
                    <a:pt x="66" y="20"/>
                  </a:lnTo>
                  <a:lnTo>
                    <a:pt x="66" y="16"/>
                  </a:lnTo>
                  <a:lnTo>
                    <a:pt x="64" y="14"/>
                  </a:lnTo>
                  <a:lnTo>
                    <a:pt x="62" y="12"/>
                  </a:lnTo>
                  <a:lnTo>
                    <a:pt x="60" y="10"/>
                  </a:lnTo>
                  <a:lnTo>
                    <a:pt x="58" y="8"/>
                  </a:lnTo>
                  <a:lnTo>
                    <a:pt x="56" y="8"/>
                  </a:lnTo>
                  <a:lnTo>
                    <a:pt x="52" y="8"/>
                  </a:lnTo>
                  <a:lnTo>
                    <a:pt x="50" y="12"/>
                  </a:lnTo>
                  <a:lnTo>
                    <a:pt x="42" y="10"/>
                  </a:lnTo>
                  <a:lnTo>
                    <a:pt x="44" y="8"/>
                  </a:lnTo>
                  <a:lnTo>
                    <a:pt x="44" y="6"/>
                  </a:lnTo>
                  <a:lnTo>
                    <a:pt x="46" y="4"/>
                  </a:lnTo>
                  <a:lnTo>
                    <a:pt x="46" y="2"/>
                  </a:lnTo>
                  <a:lnTo>
                    <a:pt x="46" y="0"/>
                  </a:lnTo>
                  <a:lnTo>
                    <a:pt x="42" y="0"/>
                  </a:lnTo>
                  <a:lnTo>
                    <a:pt x="40" y="0"/>
                  </a:lnTo>
                  <a:lnTo>
                    <a:pt x="34" y="2"/>
                  </a:lnTo>
                  <a:lnTo>
                    <a:pt x="30" y="4"/>
                  </a:lnTo>
                  <a:lnTo>
                    <a:pt x="28" y="6"/>
                  </a:lnTo>
                  <a:lnTo>
                    <a:pt x="26" y="8"/>
                  </a:lnTo>
                  <a:lnTo>
                    <a:pt x="26" y="10"/>
                  </a:lnTo>
                  <a:lnTo>
                    <a:pt x="24" y="10"/>
                  </a:lnTo>
                  <a:lnTo>
                    <a:pt x="22" y="10"/>
                  </a:lnTo>
                  <a:lnTo>
                    <a:pt x="20" y="10"/>
                  </a:lnTo>
                  <a:lnTo>
                    <a:pt x="18" y="10"/>
                  </a:lnTo>
                  <a:lnTo>
                    <a:pt x="16" y="12"/>
                  </a:lnTo>
                  <a:lnTo>
                    <a:pt x="16" y="14"/>
                  </a:lnTo>
                  <a:lnTo>
                    <a:pt x="14" y="18"/>
                  </a:lnTo>
                  <a:lnTo>
                    <a:pt x="14" y="24"/>
                  </a:lnTo>
                  <a:lnTo>
                    <a:pt x="16" y="26"/>
                  </a:lnTo>
                  <a:lnTo>
                    <a:pt x="16" y="28"/>
                  </a:lnTo>
                  <a:lnTo>
                    <a:pt x="18" y="30"/>
                  </a:lnTo>
                  <a:lnTo>
                    <a:pt x="18" y="34"/>
                  </a:lnTo>
                  <a:lnTo>
                    <a:pt x="18" y="36"/>
                  </a:lnTo>
                  <a:lnTo>
                    <a:pt x="16" y="40"/>
                  </a:lnTo>
                  <a:lnTo>
                    <a:pt x="14" y="44"/>
                  </a:lnTo>
                  <a:lnTo>
                    <a:pt x="12" y="48"/>
                  </a:lnTo>
                  <a:lnTo>
                    <a:pt x="8" y="54"/>
                  </a:lnTo>
                  <a:lnTo>
                    <a:pt x="6" y="64"/>
                  </a:lnTo>
                  <a:lnTo>
                    <a:pt x="4" y="8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04" name="Freeform 352"/>
            <p:cNvSpPr>
              <a:spLocks/>
            </p:cNvSpPr>
            <p:nvPr/>
          </p:nvSpPr>
          <p:spPr bwMode="gray">
            <a:xfrm>
              <a:off x="3949" y="1708"/>
              <a:ext cx="232" cy="186"/>
            </a:xfrm>
            <a:custGeom>
              <a:avLst/>
              <a:gdLst>
                <a:gd name="T0" fmla="*/ 32 w 232"/>
                <a:gd name="T1" fmla="*/ 76 h 186"/>
                <a:gd name="T2" fmla="*/ 44 w 232"/>
                <a:gd name="T3" fmla="*/ 74 h 186"/>
                <a:gd name="T4" fmla="*/ 46 w 232"/>
                <a:gd name="T5" fmla="*/ 78 h 186"/>
                <a:gd name="T6" fmla="*/ 36 w 232"/>
                <a:gd name="T7" fmla="*/ 86 h 186"/>
                <a:gd name="T8" fmla="*/ 24 w 232"/>
                <a:gd name="T9" fmla="*/ 86 h 186"/>
                <a:gd name="T10" fmla="*/ 10 w 232"/>
                <a:gd name="T11" fmla="*/ 88 h 186"/>
                <a:gd name="T12" fmla="*/ 8 w 232"/>
                <a:gd name="T13" fmla="*/ 100 h 186"/>
                <a:gd name="T14" fmla="*/ 20 w 232"/>
                <a:gd name="T15" fmla="*/ 104 h 186"/>
                <a:gd name="T16" fmla="*/ 54 w 232"/>
                <a:gd name="T17" fmla="*/ 104 h 186"/>
                <a:gd name="T18" fmla="*/ 86 w 232"/>
                <a:gd name="T19" fmla="*/ 114 h 186"/>
                <a:gd name="T20" fmla="*/ 86 w 232"/>
                <a:gd name="T21" fmla="*/ 124 h 186"/>
                <a:gd name="T22" fmla="*/ 76 w 232"/>
                <a:gd name="T23" fmla="*/ 132 h 186"/>
                <a:gd name="T24" fmla="*/ 64 w 232"/>
                <a:gd name="T25" fmla="*/ 128 h 186"/>
                <a:gd name="T26" fmla="*/ 42 w 232"/>
                <a:gd name="T27" fmla="*/ 132 h 186"/>
                <a:gd name="T28" fmla="*/ 32 w 232"/>
                <a:gd name="T29" fmla="*/ 130 h 186"/>
                <a:gd name="T30" fmla="*/ 22 w 232"/>
                <a:gd name="T31" fmla="*/ 138 h 186"/>
                <a:gd name="T32" fmla="*/ 24 w 232"/>
                <a:gd name="T33" fmla="*/ 148 h 186"/>
                <a:gd name="T34" fmla="*/ 48 w 232"/>
                <a:gd name="T35" fmla="*/ 160 h 186"/>
                <a:gd name="T36" fmla="*/ 62 w 232"/>
                <a:gd name="T37" fmla="*/ 168 h 186"/>
                <a:gd name="T38" fmla="*/ 76 w 232"/>
                <a:gd name="T39" fmla="*/ 184 h 186"/>
                <a:gd name="T40" fmla="*/ 146 w 232"/>
                <a:gd name="T41" fmla="*/ 162 h 186"/>
                <a:gd name="T42" fmla="*/ 160 w 232"/>
                <a:gd name="T43" fmla="*/ 162 h 186"/>
                <a:gd name="T44" fmla="*/ 176 w 232"/>
                <a:gd name="T45" fmla="*/ 170 h 186"/>
                <a:gd name="T46" fmla="*/ 184 w 232"/>
                <a:gd name="T47" fmla="*/ 170 h 186"/>
                <a:gd name="T48" fmla="*/ 190 w 232"/>
                <a:gd name="T49" fmla="*/ 170 h 186"/>
                <a:gd name="T50" fmla="*/ 202 w 232"/>
                <a:gd name="T51" fmla="*/ 168 h 186"/>
                <a:gd name="T52" fmla="*/ 210 w 232"/>
                <a:gd name="T53" fmla="*/ 160 h 186"/>
                <a:gd name="T54" fmla="*/ 208 w 232"/>
                <a:gd name="T55" fmla="*/ 154 h 186"/>
                <a:gd name="T56" fmla="*/ 196 w 232"/>
                <a:gd name="T57" fmla="*/ 152 h 186"/>
                <a:gd name="T58" fmla="*/ 196 w 232"/>
                <a:gd name="T59" fmla="*/ 146 h 186"/>
                <a:gd name="T60" fmla="*/ 208 w 232"/>
                <a:gd name="T61" fmla="*/ 142 h 186"/>
                <a:gd name="T62" fmla="*/ 226 w 232"/>
                <a:gd name="T63" fmla="*/ 142 h 186"/>
                <a:gd name="T64" fmla="*/ 232 w 232"/>
                <a:gd name="T65" fmla="*/ 138 h 186"/>
                <a:gd name="T66" fmla="*/ 226 w 232"/>
                <a:gd name="T67" fmla="*/ 126 h 186"/>
                <a:gd name="T68" fmla="*/ 202 w 232"/>
                <a:gd name="T69" fmla="*/ 116 h 186"/>
                <a:gd name="T70" fmla="*/ 174 w 232"/>
                <a:gd name="T71" fmla="*/ 78 h 186"/>
                <a:gd name="T72" fmla="*/ 166 w 232"/>
                <a:gd name="T73" fmla="*/ 28 h 186"/>
                <a:gd name="T74" fmla="*/ 148 w 232"/>
                <a:gd name="T75" fmla="*/ 20 h 186"/>
                <a:gd name="T76" fmla="*/ 140 w 232"/>
                <a:gd name="T77" fmla="*/ 36 h 186"/>
                <a:gd name="T78" fmla="*/ 124 w 232"/>
                <a:gd name="T79" fmla="*/ 22 h 186"/>
                <a:gd name="T80" fmla="*/ 116 w 232"/>
                <a:gd name="T81" fmla="*/ 18 h 186"/>
                <a:gd name="T82" fmla="*/ 106 w 232"/>
                <a:gd name="T83" fmla="*/ 30 h 186"/>
                <a:gd name="T84" fmla="*/ 96 w 232"/>
                <a:gd name="T85" fmla="*/ 20 h 186"/>
                <a:gd name="T86" fmla="*/ 86 w 232"/>
                <a:gd name="T87" fmla="*/ 6 h 186"/>
                <a:gd name="T88" fmla="*/ 80 w 232"/>
                <a:gd name="T89" fmla="*/ 16 h 186"/>
                <a:gd name="T90" fmla="*/ 78 w 232"/>
                <a:gd name="T91" fmla="*/ 32 h 186"/>
                <a:gd name="T92" fmla="*/ 66 w 232"/>
                <a:gd name="T93" fmla="*/ 32 h 186"/>
                <a:gd name="T94" fmla="*/ 62 w 232"/>
                <a:gd name="T95" fmla="*/ 14 h 186"/>
                <a:gd name="T96" fmla="*/ 64 w 232"/>
                <a:gd name="T97" fmla="*/ 4 h 186"/>
                <a:gd name="T98" fmla="*/ 54 w 232"/>
                <a:gd name="T99" fmla="*/ 0 h 186"/>
                <a:gd name="T100" fmla="*/ 14 w 232"/>
                <a:gd name="T101" fmla="*/ 24 h 186"/>
                <a:gd name="T102" fmla="*/ 8 w 232"/>
                <a:gd name="T103" fmla="*/ 44 h 186"/>
                <a:gd name="T104" fmla="*/ 2 w 232"/>
                <a:gd name="T105" fmla="*/ 56 h 186"/>
                <a:gd name="T106" fmla="*/ 0 w 232"/>
                <a:gd name="T107" fmla="*/ 64 h 186"/>
                <a:gd name="T108" fmla="*/ 10 w 232"/>
                <a:gd name="T109" fmla="*/ 74 h 18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232"/>
                <a:gd name="T166" fmla="*/ 0 h 186"/>
                <a:gd name="T167" fmla="*/ 232 w 232"/>
                <a:gd name="T168" fmla="*/ 186 h 18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232" h="186">
                  <a:moveTo>
                    <a:pt x="24" y="74"/>
                  </a:moveTo>
                  <a:lnTo>
                    <a:pt x="24" y="76"/>
                  </a:lnTo>
                  <a:lnTo>
                    <a:pt x="28" y="76"/>
                  </a:lnTo>
                  <a:lnTo>
                    <a:pt x="32" y="76"/>
                  </a:lnTo>
                  <a:lnTo>
                    <a:pt x="36" y="76"/>
                  </a:lnTo>
                  <a:lnTo>
                    <a:pt x="40" y="76"/>
                  </a:lnTo>
                  <a:lnTo>
                    <a:pt x="42" y="74"/>
                  </a:lnTo>
                  <a:lnTo>
                    <a:pt x="44" y="74"/>
                  </a:lnTo>
                  <a:lnTo>
                    <a:pt x="46" y="74"/>
                  </a:lnTo>
                  <a:lnTo>
                    <a:pt x="46" y="76"/>
                  </a:lnTo>
                  <a:lnTo>
                    <a:pt x="46" y="78"/>
                  </a:lnTo>
                  <a:lnTo>
                    <a:pt x="46" y="80"/>
                  </a:lnTo>
                  <a:lnTo>
                    <a:pt x="44" y="84"/>
                  </a:lnTo>
                  <a:lnTo>
                    <a:pt x="42" y="86"/>
                  </a:lnTo>
                  <a:lnTo>
                    <a:pt x="36" y="86"/>
                  </a:lnTo>
                  <a:lnTo>
                    <a:pt x="30" y="88"/>
                  </a:lnTo>
                  <a:lnTo>
                    <a:pt x="28" y="88"/>
                  </a:lnTo>
                  <a:lnTo>
                    <a:pt x="26" y="86"/>
                  </a:lnTo>
                  <a:lnTo>
                    <a:pt x="24" y="86"/>
                  </a:lnTo>
                  <a:lnTo>
                    <a:pt x="20" y="86"/>
                  </a:lnTo>
                  <a:lnTo>
                    <a:pt x="16" y="86"/>
                  </a:lnTo>
                  <a:lnTo>
                    <a:pt x="14" y="86"/>
                  </a:lnTo>
                  <a:lnTo>
                    <a:pt x="10" y="88"/>
                  </a:lnTo>
                  <a:lnTo>
                    <a:pt x="8" y="90"/>
                  </a:lnTo>
                  <a:lnTo>
                    <a:pt x="8" y="94"/>
                  </a:lnTo>
                  <a:lnTo>
                    <a:pt x="8" y="100"/>
                  </a:lnTo>
                  <a:lnTo>
                    <a:pt x="8" y="102"/>
                  </a:lnTo>
                  <a:lnTo>
                    <a:pt x="10" y="102"/>
                  </a:lnTo>
                  <a:lnTo>
                    <a:pt x="14" y="104"/>
                  </a:lnTo>
                  <a:lnTo>
                    <a:pt x="20" y="104"/>
                  </a:lnTo>
                  <a:lnTo>
                    <a:pt x="26" y="106"/>
                  </a:lnTo>
                  <a:lnTo>
                    <a:pt x="36" y="106"/>
                  </a:lnTo>
                  <a:lnTo>
                    <a:pt x="42" y="104"/>
                  </a:lnTo>
                  <a:lnTo>
                    <a:pt x="54" y="104"/>
                  </a:lnTo>
                  <a:lnTo>
                    <a:pt x="68" y="104"/>
                  </a:lnTo>
                  <a:lnTo>
                    <a:pt x="80" y="106"/>
                  </a:lnTo>
                  <a:lnTo>
                    <a:pt x="86" y="112"/>
                  </a:lnTo>
                  <a:lnTo>
                    <a:pt x="86" y="114"/>
                  </a:lnTo>
                  <a:lnTo>
                    <a:pt x="86" y="118"/>
                  </a:lnTo>
                  <a:lnTo>
                    <a:pt x="86" y="122"/>
                  </a:lnTo>
                  <a:lnTo>
                    <a:pt x="86" y="124"/>
                  </a:lnTo>
                  <a:lnTo>
                    <a:pt x="84" y="128"/>
                  </a:lnTo>
                  <a:lnTo>
                    <a:pt x="82" y="130"/>
                  </a:lnTo>
                  <a:lnTo>
                    <a:pt x="80" y="132"/>
                  </a:lnTo>
                  <a:lnTo>
                    <a:pt x="76" y="132"/>
                  </a:lnTo>
                  <a:lnTo>
                    <a:pt x="70" y="130"/>
                  </a:lnTo>
                  <a:lnTo>
                    <a:pt x="68" y="128"/>
                  </a:lnTo>
                  <a:lnTo>
                    <a:pt x="64" y="128"/>
                  </a:lnTo>
                  <a:lnTo>
                    <a:pt x="60" y="128"/>
                  </a:lnTo>
                  <a:lnTo>
                    <a:pt x="56" y="128"/>
                  </a:lnTo>
                  <a:lnTo>
                    <a:pt x="50" y="130"/>
                  </a:lnTo>
                  <a:lnTo>
                    <a:pt x="42" y="132"/>
                  </a:lnTo>
                  <a:lnTo>
                    <a:pt x="40" y="132"/>
                  </a:lnTo>
                  <a:lnTo>
                    <a:pt x="38" y="130"/>
                  </a:lnTo>
                  <a:lnTo>
                    <a:pt x="36" y="130"/>
                  </a:lnTo>
                  <a:lnTo>
                    <a:pt x="32" y="130"/>
                  </a:lnTo>
                  <a:lnTo>
                    <a:pt x="30" y="130"/>
                  </a:lnTo>
                  <a:lnTo>
                    <a:pt x="26" y="132"/>
                  </a:lnTo>
                  <a:lnTo>
                    <a:pt x="24" y="134"/>
                  </a:lnTo>
                  <a:lnTo>
                    <a:pt x="22" y="138"/>
                  </a:lnTo>
                  <a:lnTo>
                    <a:pt x="20" y="142"/>
                  </a:lnTo>
                  <a:lnTo>
                    <a:pt x="20" y="144"/>
                  </a:lnTo>
                  <a:lnTo>
                    <a:pt x="22" y="146"/>
                  </a:lnTo>
                  <a:lnTo>
                    <a:pt x="24" y="148"/>
                  </a:lnTo>
                  <a:lnTo>
                    <a:pt x="26" y="152"/>
                  </a:lnTo>
                  <a:lnTo>
                    <a:pt x="32" y="154"/>
                  </a:lnTo>
                  <a:lnTo>
                    <a:pt x="40" y="158"/>
                  </a:lnTo>
                  <a:lnTo>
                    <a:pt x="48" y="160"/>
                  </a:lnTo>
                  <a:lnTo>
                    <a:pt x="50" y="162"/>
                  </a:lnTo>
                  <a:lnTo>
                    <a:pt x="52" y="162"/>
                  </a:lnTo>
                  <a:lnTo>
                    <a:pt x="58" y="166"/>
                  </a:lnTo>
                  <a:lnTo>
                    <a:pt x="62" y="168"/>
                  </a:lnTo>
                  <a:lnTo>
                    <a:pt x="66" y="174"/>
                  </a:lnTo>
                  <a:lnTo>
                    <a:pt x="68" y="178"/>
                  </a:lnTo>
                  <a:lnTo>
                    <a:pt x="70" y="186"/>
                  </a:lnTo>
                  <a:lnTo>
                    <a:pt x="76" y="184"/>
                  </a:lnTo>
                  <a:lnTo>
                    <a:pt x="90" y="182"/>
                  </a:lnTo>
                  <a:lnTo>
                    <a:pt x="110" y="178"/>
                  </a:lnTo>
                  <a:lnTo>
                    <a:pt x="130" y="170"/>
                  </a:lnTo>
                  <a:lnTo>
                    <a:pt x="146" y="162"/>
                  </a:lnTo>
                  <a:lnTo>
                    <a:pt x="148" y="162"/>
                  </a:lnTo>
                  <a:lnTo>
                    <a:pt x="150" y="162"/>
                  </a:lnTo>
                  <a:lnTo>
                    <a:pt x="154" y="162"/>
                  </a:lnTo>
                  <a:lnTo>
                    <a:pt x="160" y="162"/>
                  </a:lnTo>
                  <a:lnTo>
                    <a:pt x="164" y="162"/>
                  </a:lnTo>
                  <a:lnTo>
                    <a:pt x="170" y="164"/>
                  </a:lnTo>
                  <a:lnTo>
                    <a:pt x="174" y="168"/>
                  </a:lnTo>
                  <a:lnTo>
                    <a:pt x="176" y="170"/>
                  </a:lnTo>
                  <a:lnTo>
                    <a:pt x="178" y="172"/>
                  </a:lnTo>
                  <a:lnTo>
                    <a:pt x="180" y="172"/>
                  </a:lnTo>
                  <a:lnTo>
                    <a:pt x="182" y="172"/>
                  </a:lnTo>
                  <a:lnTo>
                    <a:pt x="184" y="170"/>
                  </a:lnTo>
                  <a:lnTo>
                    <a:pt x="186" y="168"/>
                  </a:lnTo>
                  <a:lnTo>
                    <a:pt x="188" y="168"/>
                  </a:lnTo>
                  <a:lnTo>
                    <a:pt x="190" y="170"/>
                  </a:lnTo>
                  <a:lnTo>
                    <a:pt x="192" y="172"/>
                  </a:lnTo>
                  <a:lnTo>
                    <a:pt x="194" y="172"/>
                  </a:lnTo>
                  <a:lnTo>
                    <a:pt x="198" y="170"/>
                  </a:lnTo>
                  <a:lnTo>
                    <a:pt x="202" y="168"/>
                  </a:lnTo>
                  <a:lnTo>
                    <a:pt x="208" y="164"/>
                  </a:lnTo>
                  <a:lnTo>
                    <a:pt x="210" y="162"/>
                  </a:lnTo>
                  <a:lnTo>
                    <a:pt x="210" y="160"/>
                  </a:lnTo>
                  <a:lnTo>
                    <a:pt x="210" y="158"/>
                  </a:lnTo>
                  <a:lnTo>
                    <a:pt x="210" y="156"/>
                  </a:lnTo>
                  <a:lnTo>
                    <a:pt x="208" y="154"/>
                  </a:lnTo>
                  <a:lnTo>
                    <a:pt x="204" y="154"/>
                  </a:lnTo>
                  <a:lnTo>
                    <a:pt x="198" y="154"/>
                  </a:lnTo>
                  <a:lnTo>
                    <a:pt x="198" y="152"/>
                  </a:lnTo>
                  <a:lnTo>
                    <a:pt x="196" y="152"/>
                  </a:lnTo>
                  <a:lnTo>
                    <a:pt x="194" y="150"/>
                  </a:lnTo>
                  <a:lnTo>
                    <a:pt x="194" y="148"/>
                  </a:lnTo>
                  <a:lnTo>
                    <a:pt x="196" y="146"/>
                  </a:lnTo>
                  <a:lnTo>
                    <a:pt x="200" y="144"/>
                  </a:lnTo>
                  <a:lnTo>
                    <a:pt x="204" y="144"/>
                  </a:lnTo>
                  <a:lnTo>
                    <a:pt x="208" y="142"/>
                  </a:lnTo>
                  <a:lnTo>
                    <a:pt x="212" y="142"/>
                  </a:lnTo>
                  <a:lnTo>
                    <a:pt x="218" y="140"/>
                  </a:lnTo>
                  <a:lnTo>
                    <a:pt x="222" y="142"/>
                  </a:lnTo>
                  <a:lnTo>
                    <a:pt x="226" y="142"/>
                  </a:lnTo>
                  <a:lnTo>
                    <a:pt x="228" y="142"/>
                  </a:lnTo>
                  <a:lnTo>
                    <a:pt x="230" y="140"/>
                  </a:lnTo>
                  <a:lnTo>
                    <a:pt x="232" y="138"/>
                  </a:lnTo>
                  <a:lnTo>
                    <a:pt x="232" y="134"/>
                  </a:lnTo>
                  <a:lnTo>
                    <a:pt x="232" y="132"/>
                  </a:lnTo>
                  <a:lnTo>
                    <a:pt x="230" y="128"/>
                  </a:lnTo>
                  <a:lnTo>
                    <a:pt x="226" y="126"/>
                  </a:lnTo>
                  <a:lnTo>
                    <a:pt x="220" y="124"/>
                  </a:lnTo>
                  <a:lnTo>
                    <a:pt x="216" y="122"/>
                  </a:lnTo>
                  <a:lnTo>
                    <a:pt x="210" y="118"/>
                  </a:lnTo>
                  <a:lnTo>
                    <a:pt x="202" y="116"/>
                  </a:lnTo>
                  <a:lnTo>
                    <a:pt x="186" y="114"/>
                  </a:lnTo>
                  <a:lnTo>
                    <a:pt x="184" y="110"/>
                  </a:lnTo>
                  <a:lnTo>
                    <a:pt x="178" y="98"/>
                  </a:lnTo>
                  <a:lnTo>
                    <a:pt x="174" y="78"/>
                  </a:lnTo>
                  <a:lnTo>
                    <a:pt x="174" y="52"/>
                  </a:lnTo>
                  <a:lnTo>
                    <a:pt x="172" y="48"/>
                  </a:lnTo>
                  <a:lnTo>
                    <a:pt x="170" y="38"/>
                  </a:lnTo>
                  <a:lnTo>
                    <a:pt x="166" y="28"/>
                  </a:lnTo>
                  <a:lnTo>
                    <a:pt x="160" y="20"/>
                  </a:lnTo>
                  <a:lnTo>
                    <a:pt x="150" y="18"/>
                  </a:lnTo>
                  <a:lnTo>
                    <a:pt x="148" y="20"/>
                  </a:lnTo>
                  <a:lnTo>
                    <a:pt x="146" y="24"/>
                  </a:lnTo>
                  <a:lnTo>
                    <a:pt x="142" y="28"/>
                  </a:lnTo>
                  <a:lnTo>
                    <a:pt x="140" y="32"/>
                  </a:lnTo>
                  <a:lnTo>
                    <a:pt x="140" y="36"/>
                  </a:lnTo>
                  <a:lnTo>
                    <a:pt x="140" y="42"/>
                  </a:lnTo>
                  <a:lnTo>
                    <a:pt x="126" y="24"/>
                  </a:lnTo>
                  <a:lnTo>
                    <a:pt x="126" y="22"/>
                  </a:lnTo>
                  <a:lnTo>
                    <a:pt x="124" y="22"/>
                  </a:lnTo>
                  <a:lnTo>
                    <a:pt x="122" y="20"/>
                  </a:lnTo>
                  <a:lnTo>
                    <a:pt x="120" y="18"/>
                  </a:lnTo>
                  <a:lnTo>
                    <a:pt x="118" y="16"/>
                  </a:lnTo>
                  <a:lnTo>
                    <a:pt x="116" y="18"/>
                  </a:lnTo>
                  <a:lnTo>
                    <a:pt x="112" y="20"/>
                  </a:lnTo>
                  <a:lnTo>
                    <a:pt x="110" y="24"/>
                  </a:lnTo>
                  <a:lnTo>
                    <a:pt x="108" y="28"/>
                  </a:lnTo>
                  <a:lnTo>
                    <a:pt x="106" y="30"/>
                  </a:lnTo>
                  <a:lnTo>
                    <a:pt x="104" y="32"/>
                  </a:lnTo>
                  <a:lnTo>
                    <a:pt x="100" y="30"/>
                  </a:lnTo>
                  <a:lnTo>
                    <a:pt x="98" y="26"/>
                  </a:lnTo>
                  <a:lnTo>
                    <a:pt x="96" y="20"/>
                  </a:lnTo>
                  <a:lnTo>
                    <a:pt x="94" y="16"/>
                  </a:lnTo>
                  <a:lnTo>
                    <a:pt x="90" y="12"/>
                  </a:lnTo>
                  <a:lnTo>
                    <a:pt x="88" y="8"/>
                  </a:lnTo>
                  <a:lnTo>
                    <a:pt x="86" y="6"/>
                  </a:lnTo>
                  <a:lnTo>
                    <a:pt x="84" y="6"/>
                  </a:lnTo>
                  <a:lnTo>
                    <a:pt x="82" y="8"/>
                  </a:lnTo>
                  <a:lnTo>
                    <a:pt x="80" y="10"/>
                  </a:lnTo>
                  <a:lnTo>
                    <a:pt x="80" y="16"/>
                  </a:lnTo>
                  <a:lnTo>
                    <a:pt x="80" y="20"/>
                  </a:lnTo>
                  <a:lnTo>
                    <a:pt x="80" y="24"/>
                  </a:lnTo>
                  <a:lnTo>
                    <a:pt x="80" y="28"/>
                  </a:lnTo>
                  <a:lnTo>
                    <a:pt x="78" y="32"/>
                  </a:lnTo>
                  <a:lnTo>
                    <a:pt x="76" y="34"/>
                  </a:lnTo>
                  <a:lnTo>
                    <a:pt x="74" y="34"/>
                  </a:lnTo>
                  <a:lnTo>
                    <a:pt x="70" y="34"/>
                  </a:lnTo>
                  <a:lnTo>
                    <a:pt x="66" y="32"/>
                  </a:lnTo>
                  <a:lnTo>
                    <a:pt x="64" y="28"/>
                  </a:lnTo>
                  <a:lnTo>
                    <a:pt x="62" y="24"/>
                  </a:lnTo>
                  <a:lnTo>
                    <a:pt x="62" y="18"/>
                  </a:lnTo>
                  <a:lnTo>
                    <a:pt x="62" y="14"/>
                  </a:lnTo>
                  <a:lnTo>
                    <a:pt x="64" y="10"/>
                  </a:lnTo>
                  <a:lnTo>
                    <a:pt x="64" y="6"/>
                  </a:lnTo>
                  <a:lnTo>
                    <a:pt x="64" y="4"/>
                  </a:lnTo>
                  <a:lnTo>
                    <a:pt x="62" y="2"/>
                  </a:lnTo>
                  <a:lnTo>
                    <a:pt x="60" y="0"/>
                  </a:lnTo>
                  <a:lnTo>
                    <a:pt x="58" y="0"/>
                  </a:lnTo>
                  <a:lnTo>
                    <a:pt x="54" y="0"/>
                  </a:lnTo>
                  <a:lnTo>
                    <a:pt x="50" y="2"/>
                  </a:lnTo>
                  <a:lnTo>
                    <a:pt x="40" y="8"/>
                  </a:lnTo>
                  <a:lnTo>
                    <a:pt x="26" y="16"/>
                  </a:lnTo>
                  <a:lnTo>
                    <a:pt x="14" y="24"/>
                  </a:lnTo>
                  <a:lnTo>
                    <a:pt x="8" y="36"/>
                  </a:lnTo>
                  <a:lnTo>
                    <a:pt x="8" y="40"/>
                  </a:lnTo>
                  <a:lnTo>
                    <a:pt x="8" y="44"/>
                  </a:lnTo>
                  <a:lnTo>
                    <a:pt x="6" y="48"/>
                  </a:lnTo>
                  <a:lnTo>
                    <a:pt x="6" y="52"/>
                  </a:lnTo>
                  <a:lnTo>
                    <a:pt x="2" y="56"/>
                  </a:lnTo>
                  <a:lnTo>
                    <a:pt x="2" y="58"/>
                  </a:lnTo>
                  <a:lnTo>
                    <a:pt x="0" y="60"/>
                  </a:lnTo>
                  <a:lnTo>
                    <a:pt x="0" y="62"/>
                  </a:lnTo>
                  <a:lnTo>
                    <a:pt x="0" y="64"/>
                  </a:lnTo>
                  <a:lnTo>
                    <a:pt x="0" y="68"/>
                  </a:lnTo>
                  <a:lnTo>
                    <a:pt x="2" y="70"/>
                  </a:lnTo>
                  <a:lnTo>
                    <a:pt x="6" y="72"/>
                  </a:lnTo>
                  <a:lnTo>
                    <a:pt x="10" y="74"/>
                  </a:lnTo>
                  <a:lnTo>
                    <a:pt x="16" y="74"/>
                  </a:lnTo>
                  <a:lnTo>
                    <a:pt x="24" y="74"/>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05" name="Freeform 353"/>
            <p:cNvSpPr>
              <a:spLocks/>
            </p:cNvSpPr>
            <p:nvPr/>
          </p:nvSpPr>
          <p:spPr bwMode="gray">
            <a:xfrm>
              <a:off x="3957" y="1494"/>
              <a:ext cx="118" cy="90"/>
            </a:xfrm>
            <a:custGeom>
              <a:avLst/>
              <a:gdLst>
                <a:gd name="T0" fmla="*/ 58 w 118"/>
                <a:gd name="T1" fmla="*/ 22 h 90"/>
                <a:gd name="T2" fmla="*/ 44 w 118"/>
                <a:gd name="T3" fmla="*/ 40 h 90"/>
                <a:gd name="T4" fmla="*/ 26 w 118"/>
                <a:gd name="T5" fmla="*/ 60 h 90"/>
                <a:gd name="T6" fmla="*/ 14 w 118"/>
                <a:gd name="T7" fmla="*/ 66 h 90"/>
                <a:gd name="T8" fmla="*/ 8 w 118"/>
                <a:gd name="T9" fmla="*/ 68 h 90"/>
                <a:gd name="T10" fmla="*/ 2 w 118"/>
                <a:gd name="T11" fmla="*/ 68 h 90"/>
                <a:gd name="T12" fmla="*/ 0 w 118"/>
                <a:gd name="T13" fmla="*/ 72 h 90"/>
                <a:gd name="T14" fmla="*/ 2 w 118"/>
                <a:gd name="T15" fmla="*/ 76 h 90"/>
                <a:gd name="T16" fmla="*/ 10 w 118"/>
                <a:gd name="T17" fmla="*/ 84 h 90"/>
                <a:gd name="T18" fmla="*/ 28 w 118"/>
                <a:gd name="T19" fmla="*/ 90 h 90"/>
                <a:gd name="T20" fmla="*/ 40 w 118"/>
                <a:gd name="T21" fmla="*/ 86 h 90"/>
                <a:gd name="T22" fmla="*/ 44 w 118"/>
                <a:gd name="T23" fmla="*/ 88 h 90"/>
                <a:gd name="T24" fmla="*/ 50 w 118"/>
                <a:gd name="T25" fmla="*/ 90 h 90"/>
                <a:gd name="T26" fmla="*/ 58 w 118"/>
                <a:gd name="T27" fmla="*/ 88 h 90"/>
                <a:gd name="T28" fmla="*/ 62 w 118"/>
                <a:gd name="T29" fmla="*/ 82 h 90"/>
                <a:gd name="T30" fmla="*/ 70 w 118"/>
                <a:gd name="T31" fmla="*/ 74 h 90"/>
                <a:gd name="T32" fmla="*/ 76 w 118"/>
                <a:gd name="T33" fmla="*/ 64 h 90"/>
                <a:gd name="T34" fmla="*/ 78 w 118"/>
                <a:gd name="T35" fmla="*/ 58 h 90"/>
                <a:gd name="T36" fmla="*/ 84 w 118"/>
                <a:gd name="T37" fmla="*/ 62 h 90"/>
                <a:gd name="T38" fmla="*/ 92 w 118"/>
                <a:gd name="T39" fmla="*/ 64 h 90"/>
                <a:gd name="T40" fmla="*/ 102 w 118"/>
                <a:gd name="T41" fmla="*/ 56 h 90"/>
                <a:gd name="T42" fmla="*/ 104 w 118"/>
                <a:gd name="T43" fmla="*/ 54 h 90"/>
                <a:gd name="T44" fmla="*/ 106 w 118"/>
                <a:gd name="T45" fmla="*/ 48 h 90"/>
                <a:gd name="T46" fmla="*/ 106 w 118"/>
                <a:gd name="T47" fmla="*/ 44 h 90"/>
                <a:gd name="T48" fmla="*/ 104 w 118"/>
                <a:gd name="T49" fmla="*/ 42 h 90"/>
                <a:gd name="T50" fmla="*/ 106 w 118"/>
                <a:gd name="T51" fmla="*/ 38 h 90"/>
                <a:gd name="T52" fmla="*/ 110 w 118"/>
                <a:gd name="T53" fmla="*/ 30 h 90"/>
                <a:gd name="T54" fmla="*/ 108 w 118"/>
                <a:gd name="T55" fmla="*/ 26 h 90"/>
                <a:gd name="T56" fmla="*/ 108 w 118"/>
                <a:gd name="T57" fmla="*/ 22 h 90"/>
                <a:gd name="T58" fmla="*/ 112 w 118"/>
                <a:gd name="T59" fmla="*/ 16 h 90"/>
                <a:gd name="T60" fmla="*/ 116 w 118"/>
                <a:gd name="T61" fmla="*/ 14 h 90"/>
                <a:gd name="T62" fmla="*/ 116 w 118"/>
                <a:gd name="T63" fmla="*/ 12 h 90"/>
                <a:gd name="T64" fmla="*/ 110 w 118"/>
                <a:gd name="T65" fmla="*/ 6 h 90"/>
                <a:gd name="T66" fmla="*/ 104 w 118"/>
                <a:gd name="T67" fmla="*/ 2 h 90"/>
                <a:gd name="T68" fmla="*/ 100 w 118"/>
                <a:gd name="T69" fmla="*/ 0 h 90"/>
                <a:gd name="T70" fmla="*/ 84 w 118"/>
                <a:gd name="T71" fmla="*/ 12 h 90"/>
                <a:gd name="T72" fmla="*/ 76 w 118"/>
                <a:gd name="T73" fmla="*/ 12 h 90"/>
                <a:gd name="T74" fmla="*/ 64 w 118"/>
                <a:gd name="T75" fmla="*/ 16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18"/>
                <a:gd name="T115" fmla="*/ 0 h 90"/>
                <a:gd name="T116" fmla="*/ 118 w 118"/>
                <a:gd name="T117" fmla="*/ 90 h 9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18" h="90">
                  <a:moveTo>
                    <a:pt x="60" y="20"/>
                  </a:moveTo>
                  <a:lnTo>
                    <a:pt x="58" y="22"/>
                  </a:lnTo>
                  <a:lnTo>
                    <a:pt x="52" y="30"/>
                  </a:lnTo>
                  <a:lnTo>
                    <a:pt x="44" y="40"/>
                  </a:lnTo>
                  <a:lnTo>
                    <a:pt x="36" y="52"/>
                  </a:lnTo>
                  <a:lnTo>
                    <a:pt x="26" y="60"/>
                  </a:lnTo>
                  <a:lnTo>
                    <a:pt x="18" y="66"/>
                  </a:lnTo>
                  <a:lnTo>
                    <a:pt x="14" y="66"/>
                  </a:lnTo>
                  <a:lnTo>
                    <a:pt x="12" y="68"/>
                  </a:lnTo>
                  <a:lnTo>
                    <a:pt x="8" y="68"/>
                  </a:lnTo>
                  <a:lnTo>
                    <a:pt x="4" y="68"/>
                  </a:lnTo>
                  <a:lnTo>
                    <a:pt x="2" y="68"/>
                  </a:lnTo>
                  <a:lnTo>
                    <a:pt x="0" y="70"/>
                  </a:lnTo>
                  <a:lnTo>
                    <a:pt x="0" y="72"/>
                  </a:lnTo>
                  <a:lnTo>
                    <a:pt x="0" y="74"/>
                  </a:lnTo>
                  <a:lnTo>
                    <a:pt x="2" y="76"/>
                  </a:lnTo>
                  <a:lnTo>
                    <a:pt x="6" y="82"/>
                  </a:lnTo>
                  <a:lnTo>
                    <a:pt x="10" y="84"/>
                  </a:lnTo>
                  <a:lnTo>
                    <a:pt x="18" y="88"/>
                  </a:lnTo>
                  <a:lnTo>
                    <a:pt x="28" y="90"/>
                  </a:lnTo>
                  <a:lnTo>
                    <a:pt x="40" y="84"/>
                  </a:lnTo>
                  <a:lnTo>
                    <a:pt x="40" y="86"/>
                  </a:lnTo>
                  <a:lnTo>
                    <a:pt x="42" y="86"/>
                  </a:lnTo>
                  <a:lnTo>
                    <a:pt x="44" y="88"/>
                  </a:lnTo>
                  <a:lnTo>
                    <a:pt x="46" y="90"/>
                  </a:lnTo>
                  <a:lnTo>
                    <a:pt x="50" y="90"/>
                  </a:lnTo>
                  <a:lnTo>
                    <a:pt x="56" y="88"/>
                  </a:lnTo>
                  <a:lnTo>
                    <a:pt x="58" y="88"/>
                  </a:lnTo>
                  <a:lnTo>
                    <a:pt x="60" y="86"/>
                  </a:lnTo>
                  <a:lnTo>
                    <a:pt x="62" y="82"/>
                  </a:lnTo>
                  <a:lnTo>
                    <a:pt x="66" y="78"/>
                  </a:lnTo>
                  <a:lnTo>
                    <a:pt x="70" y="74"/>
                  </a:lnTo>
                  <a:lnTo>
                    <a:pt x="72" y="68"/>
                  </a:lnTo>
                  <a:lnTo>
                    <a:pt x="76" y="64"/>
                  </a:lnTo>
                  <a:lnTo>
                    <a:pt x="78" y="58"/>
                  </a:lnTo>
                  <a:lnTo>
                    <a:pt x="80" y="60"/>
                  </a:lnTo>
                  <a:lnTo>
                    <a:pt x="84" y="62"/>
                  </a:lnTo>
                  <a:lnTo>
                    <a:pt x="88" y="64"/>
                  </a:lnTo>
                  <a:lnTo>
                    <a:pt x="92" y="64"/>
                  </a:lnTo>
                  <a:lnTo>
                    <a:pt x="98" y="62"/>
                  </a:lnTo>
                  <a:lnTo>
                    <a:pt x="102" y="56"/>
                  </a:lnTo>
                  <a:lnTo>
                    <a:pt x="104" y="54"/>
                  </a:lnTo>
                  <a:lnTo>
                    <a:pt x="106" y="52"/>
                  </a:lnTo>
                  <a:lnTo>
                    <a:pt x="106" y="48"/>
                  </a:lnTo>
                  <a:lnTo>
                    <a:pt x="106" y="46"/>
                  </a:lnTo>
                  <a:lnTo>
                    <a:pt x="106" y="44"/>
                  </a:lnTo>
                  <a:lnTo>
                    <a:pt x="102" y="42"/>
                  </a:lnTo>
                  <a:lnTo>
                    <a:pt x="104" y="42"/>
                  </a:lnTo>
                  <a:lnTo>
                    <a:pt x="104" y="40"/>
                  </a:lnTo>
                  <a:lnTo>
                    <a:pt x="106" y="38"/>
                  </a:lnTo>
                  <a:lnTo>
                    <a:pt x="108" y="34"/>
                  </a:lnTo>
                  <a:lnTo>
                    <a:pt x="110" y="30"/>
                  </a:lnTo>
                  <a:lnTo>
                    <a:pt x="110" y="28"/>
                  </a:lnTo>
                  <a:lnTo>
                    <a:pt x="108" y="26"/>
                  </a:lnTo>
                  <a:lnTo>
                    <a:pt x="108" y="22"/>
                  </a:lnTo>
                  <a:lnTo>
                    <a:pt x="110" y="20"/>
                  </a:lnTo>
                  <a:lnTo>
                    <a:pt x="112" y="16"/>
                  </a:lnTo>
                  <a:lnTo>
                    <a:pt x="114" y="14"/>
                  </a:lnTo>
                  <a:lnTo>
                    <a:pt x="116" y="14"/>
                  </a:lnTo>
                  <a:lnTo>
                    <a:pt x="118" y="12"/>
                  </a:lnTo>
                  <a:lnTo>
                    <a:pt x="116" y="12"/>
                  </a:lnTo>
                  <a:lnTo>
                    <a:pt x="114" y="10"/>
                  </a:lnTo>
                  <a:lnTo>
                    <a:pt x="110" y="6"/>
                  </a:lnTo>
                  <a:lnTo>
                    <a:pt x="108" y="4"/>
                  </a:lnTo>
                  <a:lnTo>
                    <a:pt x="104" y="2"/>
                  </a:lnTo>
                  <a:lnTo>
                    <a:pt x="102" y="0"/>
                  </a:lnTo>
                  <a:lnTo>
                    <a:pt x="100" y="0"/>
                  </a:lnTo>
                  <a:lnTo>
                    <a:pt x="86" y="12"/>
                  </a:lnTo>
                  <a:lnTo>
                    <a:pt x="84" y="12"/>
                  </a:lnTo>
                  <a:lnTo>
                    <a:pt x="82" y="12"/>
                  </a:lnTo>
                  <a:lnTo>
                    <a:pt x="76" y="12"/>
                  </a:lnTo>
                  <a:lnTo>
                    <a:pt x="70" y="14"/>
                  </a:lnTo>
                  <a:lnTo>
                    <a:pt x="64" y="16"/>
                  </a:lnTo>
                  <a:lnTo>
                    <a:pt x="60" y="2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06" name="Freeform 354"/>
            <p:cNvSpPr>
              <a:spLocks/>
            </p:cNvSpPr>
            <p:nvPr/>
          </p:nvSpPr>
          <p:spPr bwMode="gray">
            <a:xfrm>
              <a:off x="4069" y="1454"/>
              <a:ext cx="22" cy="28"/>
            </a:xfrm>
            <a:custGeom>
              <a:avLst/>
              <a:gdLst>
                <a:gd name="T0" fmla="*/ 16 w 22"/>
                <a:gd name="T1" fmla="*/ 2 h 28"/>
                <a:gd name="T2" fmla="*/ 14 w 22"/>
                <a:gd name="T3" fmla="*/ 2 h 28"/>
                <a:gd name="T4" fmla="*/ 14 w 22"/>
                <a:gd name="T5" fmla="*/ 2 h 28"/>
                <a:gd name="T6" fmla="*/ 12 w 22"/>
                <a:gd name="T7" fmla="*/ 0 h 28"/>
                <a:gd name="T8" fmla="*/ 10 w 22"/>
                <a:gd name="T9" fmla="*/ 0 h 28"/>
                <a:gd name="T10" fmla="*/ 6 w 22"/>
                <a:gd name="T11" fmla="*/ 0 h 28"/>
                <a:gd name="T12" fmla="*/ 4 w 22"/>
                <a:gd name="T13" fmla="*/ 2 h 28"/>
                <a:gd name="T14" fmla="*/ 2 w 22"/>
                <a:gd name="T15" fmla="*/ 4 h 28"/>
                <a:gd name="T16" fmla="*/ 2 w 22"/>
                <a:gd name="T17" fmla="*/ 8 h 28"/>
                <a:gd name="T18" fmla="*/ 0 w 22"/>
                <a:gd name="T19" fmla="*/ 12 h 28"/>
                <a:gd name="T20" fmla="*/ 2 w 22"/>
                <a:gd name="T21" fmla="*/ 20 h 28"/>
                <a:gd name="T22" fmla="*/ 2 w 22"/>
                <a:gd name="T23" fmla="*/ 20 h 28"/>
                <a:gd name="T24" fmla="*/ 4 w 22"/>
                <a:gd name="T25" fmla="*/ 22 h 28"/>
                <a:gd name="T26" fmla="*/ 6 w 22"/>
                <a:gd name="T27" fmla="*/ 24 h 28"/>
                <a:gd name="T28" fmla="*/ 10 w 22"/>
                <a:gd name="T29" fmla="*/ 26 h 28"/>
                <a:gd name="T30" fmla="*/ 14 w 22"/>
                <a:gd name="T31" fmla="*/ 26 h 28"/>
                <a:gd name="T32" fmla="*/ 16 w 22"/>
                <a:gd name="T33" fmla="*/ 28 h 28"/>
                <a:gd name="T34" fmla="*/ 20 w 22"/>
                <a:gd name="T35" fmla="*/ 26 h 28"/>
                <a:gd name="T36" fmla="*/ 22 w 22"/>
                <a:gd name="T37" fmla="*/ 24 h 28"/>
                <a:gd name="T38" fmla="*/ 22 w 22"/>
                <a:gd name="T39" fmla="*/ 20 h 28"/>
                <a:gd name="T40" fmla="*/ 22 w 22"/>
                <a:gd name="T41" fmla="*/ 14 h 28"/>
                <a:gd name="T42" fmla="*/ 22 w 22"/>
                <a:gd name="T43" fmla="*/ 10 h 28"/>
                <a:gd name="T44" fmla="*/ 20 w 22"/>
                <a:gd name="T45" fmla="*/ 6 h 28"/>
                <a:gd name="T46" fmla="*/ 18 w 22"/>
                <a:gd name="T47" fmla="*/ 4 h 28"/>
                <a:gd name="T48" fmla="*/ 16 w 22"/>
                <a:gd name="T49" fmla="*/ 2 h 28"/>
                <a:gd name="T50" fmla="*/ 16 w 22"/>
                <a:gd name="T51" fmla="*/ 2 h 28"/>
                <a:gd name="T52" fmla="*/ 16 w 22"/>
                <a:gd name="T53" fmla="*/ 2 h 28"/>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22"/>
                <a:gd name="T82" fmla="*/ 0 h 28"/>
                <a:gd name="T83" fmla="*/ 22 w 22"/>
                <a:gd name="T84" fmla="*/ 28 h 28"/>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22" h="28">
                  <a:moveTo>
                    <a:pt x="16" y="2"/>
                  </a:moveTo>
                  <a:lnTo>
                    <a:pt x="14" y="2"/>
                  </a:lnTo>
                  <a:lnTo>
                    <a:pt x="12" y="0"/>
                  </a:lnTo>
                  <a:lnTo>
                    <a:pt x="10" y="0"/>
                  </a:lnTo>
                  <a:lnTo>
                    <a:pt x="6" y="0"/>
                  </a:lnTo>
                  <a:lnTo>
                    <a:pt x="4" y="2"/>
                  </a:lnTo>
                  <a:lnTo>
                    <a:pt x="2" y="4"/>
                  </a:lnTo>
                  <a:lnTo>
                    <a:pt x="2" y="8"/>
                  </a:lnTo>
                  <a:lnTo>
                    <a:pt x="0" y="12"/>
                  </a:lnTo>
                  <a:lnTo>
                    <a:pt x="2" y="20"/>
                  </a:lnTo>
                  <a:lnTo>
                    <a:pt x="4" y="22"/>
                  </a:lnTo>
                  <a:lnTo>
                    <a:pt x="6" y="24"/>
                  </a:lnTo>
                  <a:lnTo>
                    <a:pt x="10" y="26"/>
                  </a:lnTo>
                  <a:lnTo>
                    <a:pt x="14" y="26"/>
                  </a:lnTo>
                  <a:lnTo>
                    <a:pt x="16" y="28"/>
                  </a:lnTo>
                  <a:lnTo>
                    <a:pt x="20" y="26"/>
                  </a:lnTo>
                  <a:lnTo>
                    <a:pt x="22" y="24"/>
                  </a:lnTo>
                  <a:lnTo>
                    <a:pt x="22" y="20"/>
                  </a:lnTo>
                  <a:lnTo>
                    <a:pt x="22" y="14"/>
                  </a:lnTo>
                  <a:lnTo>
                    <a:pt x="22" y="10"/>
                  </a:lnTo>
                  <a:lnTo>
                    <a:pt x="20" y="6"/>
                  </a:lnTo>
                  <a:lnTo>
                    <a:pt x="18" y="4"/>
                  </a:lnTo>
                  <a:lnTo>
                    <a:pt x="16" y="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07" name="Freeform 355"/>
            <p:cNvSpPr>
              <a:spLocks/>
            </p:cNvSpPr>
            <p:nvPr/>
          </p:nvSpPr>
          <p:spPr bwMode="gray">
            <a:xfrm>
              <a:off x="4095" y="1416"/>
              <a:ext cx="68" cy="42"/>
            </a:xfrm>
            <a:custGeom>
              <a:avLst/>
              <a:gdLst>
                <a:gd name="T0" fmla="*/ 12 w 68"/>
                <a:gd name="T1" fmla="*/ 12 h 42"/>
                <a:gd name="T2" fmla="*/ 12 w 68"/>
                <a:gd name="T3" fmla="*/ 12 h 42"/>
                <a:gd name="T4" fmla="*/ 10 w 68"/>
                <a:gd name="T5" fmla="*/ 14 h 42"/>
                <a:gd name="T6" fmla="*/ 8 w 68"/>
                <a:gd name="T7" fmla="*/ 14 h 42"/>
                <a:gd name="T8" fmla="*/ 4 w 68"/>
                <a:gd name="T9" fmla="*/ 18 h 42"/>
                <a:gd name="T10" fmla="*/ 2 w 68"/>
                <a:gd name="T11" fmla="*/ 20 h 42"/>
                <a:gd name="T12" fmla="*/ 0 w 68"/>
                <a:gd name="T13" fmla="*/ 24 h 42"/>
                <a:gd name="T14" fmla="*/ 0 w 68"/>
                <a:gd name="T15" fmla="*/ 26 h 42"/>
                <a:gd name="T16" fmla="*/ 2 w 68"/>
                <a:gd name="T17" fmla="*/ 30 h 42"/>
                <a:gd name="T18" fmla="*/ 4 w 68"/>
                <a:gd name="T19" fmla="*/ 34 h 42"/>
                <a:gd name="T20" fmla="*/ 10 w 68"/>
                <a:gd name="T21" fmla="*/ 36 h 42"/>
                <a:gd name="T22" fmla="*/ 12 w 68"/>
                <a:gd name="T23" fmla="*/ 36 h 42"/>
                <a:gd name="T24" fmla="*/ 12 w 68"/>
                <a:gd name="T25" fmla="*/ 34 h 42"/>
                <a:gd name="T26" fmla="*/ 16 w 68"/>
                <a:gd name="T27" fmla="*/ 30 h 42"/>
                <a:gd name="T28" fmla="*/ 18 w 68"/>
                <a:gd name="T29" fmla="*/ 28 h 42"/>
                <a:gd name="T30" fmla="*/ 22 w 68"/>
                <a:gd name="T31" fmla="*/ 26 h 42"/>
                <a:gd name="T32" fmla="*/ 26 w 68"/>
                <a:gd name="T33" fmla="*/ 28 h 42"/>
                <a:gd name="T34" fmla="*/ 30 w 68"/>
                <a:gd name="T35" fmla="*/ 32 h 42"/>
                <a:gd name="T36" fmla="*/ 32 w 68"/>
                <a:gd name="T37" fmla="*/ 34 h 42"/>
                <a:gd name="T38" fmla="*/ 36 w 68"/>
                <a:gd name="T39" fmla="*/ 38 h 42"/>
                <a:gd name="T40" fmla="*/ 42 w 68"/>
                <a:gd name="T41" fmla="*/ 42 h 42"/>
                <a:gd name="T42" fmla="*/ 52 w 68"/>
                <a:gd name="T43" fmla="*/ 40 h 42"/>
                <a:gd name="T44" fmla="*/ 62 w 68"/>
                <a:gd name="T45" fmla="*/ 32 h 42"/>
                <a:gd name="T46" fmla="*/ 62 w 68"/>
                <a:gd name="T47" fmla="*/ 32 h 42"/>
                <a:gd name="T48" fmla="*/ 64 w 68"/>
                <a:gd name="T49" fmla="*/ 30 h 42"/>
                <a:gd name="T50" fmla="*/ 66 w 68"/>
                <a:gd name="T51" fmla="*/ 28 h 42"/>
                <a:gd name="T52" fmla="*/ 68 w 68"/>
                <a:gd name="T53" fmla="*/ 26 h 42"/>
                <a:gd name="T54" fmla="*/ 68 w 68"/>
                <a:gd name="T55" fmla="*/ 22 h 42"/>
                <a:gd name="T56" fmla="*/ 66 w 68"/>
                <a:gd name="T57" fmla="*/ 20 h 42"/>
                <a:gd name="T58" fmla="*/ 62 w 68"/>
                <a:gd name="T59" fmla="*/ 16 h 42"/>
                <a:gd name="T60" fmla="*/ 58 w 68"/>
                <a:gd name="T61" fmla="*/ 14 h 42"/>
                <a:gd name="T62" fmla="*/ 40 w 68"/>
                <a:gd name="T63" fmla="*/ 2 h 42"/>
                <a:gd name="T64" fmla="*/ 38 w 68"/>
                <a:gd name="T65" fmla="*/ 2 h 42"/>
                <a:gd name="T66" fmla="*/ 36 w 68"/>
                <a:gd name="T67" fmla="*/ 2 h 42"/>
                <a:gd name="T68" fmla="*/ 32 w 68"/>
                <a:gd name="T69" fmla="*/ 0 h 42"/>
                <a:gd name="T70" fmla="*/ 28 w 68"/>
                <a:gd name="T71" fmla="*/ 0 h 42"/>
                <a:gd name="T72" fmla="*/ 24 w 68"/>
                <a:gd name="T73" fmla="*/ 2 h 42"/>
                <a:gd name="T74" fmla="*/ 18 w 68"/>
                <a:gd name="T75" fmla="*/ 6 h 42"/>
                <a:gd name="T76" fmla="*/ 12 w 68"/>
                <a:gd name="T77" fmla="*/ 12 h 4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68"/>
                <a:gd name="T118" fmla="*/ 0 h 42"/>
                <a:gd name="T119" fmla="*/ 68 w 68"/>
                <a:gd name="T120" fmla="*/ 42 h 42"/>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68" h="42">
                  <a:moveTo>
                    <a:pt x="12" y="12"/>
                  </a:moveTo>
                  <a:lnTo>
                    <a:pt x="12" y="12"/>
                  </a:lnTo>
                  <a:lnTo>
                    <a:pt x="10" y="14"/>
                  </a:lnTo>
                  <a:lnTo>
                    <a:pt x="8" y="14"/>
                  </a:lnTo>
                  <a:lnTo>
                    <a:pt x="4" y="18"/>
                  </a:lnTo>
                  <a:lnTo>
                    <a:pt x="2" y="20"/>
                  </a:lnTo>
                  <a:lnTo>
                    <a:pt x="0" y="24"/>
                  </a:lnTo>
                  <a:lnTo>
                    <a:pt x="0" y="26"/>
                  </a:lnTo>
                  <a:lnTo>
                    <a:pt x="2" y="30"/>
                  </a:lnTo>
                  <a:lnTo>
                    <a:pt x="4" y="34"/>
                  </a:lnTo>
                  <a:lnTo>
                    <a:pt x="10" y="36"/>
                  </a:lnTo>
                  <a:lnTo>
                    <a:pt x="12" y="36"/>
                  </a:lnTo>
                  <a:lnTo>
                    <a:pt x="12" y="34"/>
                  </a:lnTo>
                  <a:lnTo>
                    <a:pt x="16" y="30"/>
                  </a:lnTo>
                  <a:lnTo>
                    <a:pt x="18" y="28"/>
                  </a:lnTo>
                  <a:lnTo>
                    <a:pt x="22" y="26"/>
                  </a:lnTo>
                  <a:lnTo>
                    <a:pt x="26" y="28"/>
                  </a:lnTo>
                  <a:lnTo>
                    <a:pt x="30" y="32"/>
                  </a:lnTo>
                  <a:lnTo>
                    <a:pt x="32" y="34"/>
                  </a:lnTo>
                  <a:lnTo>
                    <a:pt x="36" y="38"/>
                  </a:lnTo>
                  <a:lnTo>
                    <a:pt x="42" y="42"/>
                  </a:lnTo>
                  <a:lnTo>
                    <a:pt x="52" y="40"/>
                  </a:lnTo>
                  <a:lnTo>
                    <a:pt x="62" y="32"/>
                  </a:lnTo>
                  <a:lnTo>
                    <a:pt x="64" y="30"/>
                  </a:lnTo>
                  <a:lnTo>
                    <a:pt x="66" y="28"/>
                  </a:lnTo>
                  <a:lnTo>
                    <a:pt x="68" y="26"/>
                  </a:lnTo>
                  <a:lnTo>
                    <a:pt x="68" y="22"/>
                  </a:lnTo>
                  <a:lnTo>
                    <a:pt x="66" y="20"/>
                  </a:lnTo>
                  <a:lnTo>
                    <a:pt x="62" y="16"/>
                  </a:lnTo>
                  <a:lnTo>
                    <a:pt x="58" y="14"/>
                  </a:lnTo>
                  <a:lnTo>
                    <a:pt x="40" y="2"/>
                  </a:lnTo>
                  <a:lnTo>
                    <a:pt x="38" y="2"/>
                  </a:lnTo>
                  <a:lnTo>
                    <a:pt x="36" y="2"/>
                  </a:lnTo>
                  <a:lnTo>
                    <a:pt x="32" y="0"/>
                  </a:lnTo>
                  <a:lnTo>
                    <a:pt x="28" y="0"/>
                  </a:lnTo>
                  <a:lnTo>
                    <a:pt x="24" y="2"/>
                  </a:lnTo>
                  <a:lnTo>
                    <a:pt x="18" y="6"/>
                  </a:lnTo>
                  <a:lnTo>
                    <a:pt x="12" y="1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08" name="Freeform 356"/>
            <p:cNvSpPr>
              <a:spLocks/>
            </p:cNvSpPr>
            <p:nvPr/>
          </p:nvSpPr>
          <p:spPr bwMode="gray">
            <a:xfrm>
              <a:off x="4095" y="1470"/>
              <a:ext cx="58" cy="34"/>
            </a:xfrm>
            <a:custGeom>
              <a:avLst/>
              <a:gdLst>
                <a:gd name="T0" fmla="*/ 12 w 58"/>
                <a:gd name="T1" fmla="*/ 0 h 34"/>
                <a:gd name="T2" fmla="*/ 10 w 58"/>
                <a:gd name="T3" fmla="*/ 2 h 34"/>
                <a:gd name="T4" fmla="*/ 4 w 58"/>
                <a:gd name="T5" fmla="*/ 8 h 34"/>
                <a:gd name="T6" fmla="*/ 0 w 58"/>
                <a:gd name="T7" fmla="*/ 16 h 34"/>
                <a:gd name="T8" fmla="*/ 0 w 58"/>
                <a:gd name="T9" fmla="*/ 26 h 34"/>
                <a:gd name="T10" fmla="*/ 6 w 58"/>
                <a:gd name="T11" fmla="*/ 34 h 34"/>
                <a:gd name="T12" fmla="*/ 8 w 58"/>
                <a:gd name="T13" fmla="*/ 34 h 34"/>
                <a:gd name="T14" fmla="*/ 12 w 58"/>
                <a:gd name="T15" fmla="*/ 34 h 34"/>
                <a:gd name="T16" fmla="*/ 18 w 58"/>
                <a:gd name="T17" fmla="*/ 34 h 34"/>
                <a:gd name="T18" fmla="*/ 24 w 58"/>
                <a:gd name="T19" fmla="*/ 34 h 34"/>
                <a:gd name="T20" fmla="*/ 32 w 58"/>
                <a:gd name="T21" fmla="*/ 32 h 34"/>
                <a:gd name="T22" fmla="*/ 34 w 58"/>
                <a:gd name="T23" fmla="*/ 30 h 34"/>
                <a:gd name="T24" fmla="*/ 38 w 58"/>
                <a:gd name="T25" fmla="*/ 28 h 34"/>
                <a:gd name="T26" fmla="*/ 42 w 58"/>
                <a:gd name="T27" fmla="*/ 24 h 34"/>
                <a:gd name="T28" fmla="*/ 46 w 58"/>
                <a:gd name="T29" fmla="*/ 20 h 34"/>
                <a:gd name="T30" fmla="*/ 48 w 58"/>
                <a:gd name="T31" fmla="*/ 18 h 34"/>
                <a:gd name="T32" fmla="*/ 52 w 58"/>
                <a:gd name="T33" fmla="*/ 18 h 34"/>
                <a:gd name="T34" fmla="*/ 54 w 58"/>
                <a:gd name="T35" fmla="*/ 18 h 34"/>
                <a:gd name="T36" fmla="*/ 56 w 58"/>
                <a:gd name="T37" fmla="*/ 16 h 34"/>
                <a:gd name="T38" fmla="*/ 58 w 58"/>
                <a:gd name="T39" fmla="*/ 14 h 34"/>
                <a:gd name="T40" fmla="*/ 58 w 58"/>
                <a:gd name="T41" fmla="*/ 12 h 34"/>
                <a:gd name="T42" fmla="*/ 56 w 58"/>
                <a:gd name="T43" fmla="*/ 8 h 34"/>
                <a:gd name="T44" fmla="*/ 54 w 58"/>
                <a:gd name="T45" fmla="*/ 6 h 34"/>
                <a:gd name="T46" fmla="*/ 48 w 58"/>
                <a:gd name="T47" fmla="*/ 4 h 34"/>
                <a:gd name="T48" fmla="*/ 32 w 58"/>
                <a:gd name="T49" fmla="*/ 2 h 34"/>
                <a:gd name="T50" fmla="*/ 18 w 58"/>
                <a:gd name="T51" fmla="*/ 0 h 34"/>
                <a:gd name="T52" fmla="*/ 12 w 58"/>
                <a:gd name="T53" fmla="*/ 0 h 34"/>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58"/>
                <a:gd name="T82" fmla="*/ 0 h 34"/>
                <a:gd name="T83" fmla="*/ 58 w 58"/>
                <a:gd name="T84" fmla="*/ 34 h 34"/>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58" h="34">
                  <a:moveTo>
                    <a:pt x="12" y="0"/>
                  </a:moveTo>
                  <a:lnTo>
                    <a:pt x="10" y="2"/>
                  </a:lnTo>
                  <a:lnTo>
                    <a:pt x="4" y="8"/>
                  </a:lnTo>
                  <a:lnTo>
                    <a:pt x="0" y="16"/>
                  </a:lnTo>
                  <a:lnTo>
                    <a:pt x="0" y="26"/>
                  </a:lnTo>
                  <a:lnTo>
                    <a:pt x="6" y="34"/>
                  </a:lnTo>
                  <a:lnTo>
                    <a:pt x="8" y="34"/>
                  </a:lnTo>
                  <a:lnTo>
                    <a:pt x="12" y="34"/>
                  </a:lnTo>
                  <a:lnTo>
                    <a:pt x="18" y="34"/>
                  </a:lnTo>
                  <a:lnTo>
                    <a:pt x="24" y="34"/>
                  </a:lnTo>
                  <a:lnTo>
                    <a:pt x="32" y="32"/>
                  </a:lnTo>
                  <a:lnTo>
                    <a:pt x="34" y="30"/>
                  </a:lnTo>
                  <a:lnTo>
                    <a:pt x="38" y="28"/>
                  </a:lnTo>
                  <a:lnTo>
                    <a:pt x="42" y="24"/>
                  </a:lnTo>
                  <a:lnTo>
                    <a:pt x="46" y="20"/>
                  </a:lnTo>
                  <a:lnTo>
                    <a:pt x="48" y="18"/>
                  </a:lnTo>
                  <a:lnTo>
                    <a:pt x="52" y="18"/>
                  </a:lnTo>
                  <a:lnTo>
                    <a:pt x="54" y="18"/>
                  </a:lnTo>
                  <a:lnTo>
                    <a:pt x="56" y="16"/>
                  </a:lnTo>
                  <a:lnTo>
                    <a:pt x="58" y="14"/>
                  </a:lnTo>
                  <a:lnTo>
                    <a:pt x="58" y="12"/>
                  </a:lnTo>
                  <a:lnTo>
                    <a:pt x="56" y="8"/>
                  </a:lnTo>
                  <a:lnTo>
                    <a:pt x="54" y="6"/>
                  </a:lnTo>
                  <a:lnTo>
                    <a:pt x="48" y="4"/>
                  </a:lnTo>
                  <a:lnTo>
                    <a:pt x="32" y="2"/>
                  </a:lnTo>
                  <a:lnTo>
                    <a:pt x="18" y="0"/>
                  </a:lnTo>
                  <a:lnTo>
                    <a:pt x="12"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09" name="Freeform 357"/>
            <p:cNvSpPr>
              <a:spLocks/>
            </p:cNvSpPr>
            <p:nvPr/>
          </p:nvSpPr>
          <p:spPr bwMode="gray">
            <a:xfrm>
              <a:off x="4021" y="1576"/>
              <a:ext cx="20" cy="28"/>
            </a:xfrm>
            <a:custGeom>
              <a:avLst/>
              <a:gdLst>
                <a:gd name="T0" fmla="*/ 16 w 20"/>
                <a:gd name="T1" fmla="*/ 0 h 28"/>
                <a:gd name="T2" fmla="*/ 14 w 20"/>
                <a:gd name="T3" fmla="*/ 0 h 28"/>
                <a:gd name="T4" fmla="*/ 12 w 20"/>
                <a:gd name="T5" fmla="*/ 2 h 28"/>
                <a:gd name="T6" fmla="*/ 10 w 20"/>
                <a:gd name="T7" fmla="*/ 6 h 28"/>
                <a:gd name="T8" fmla="*/ 6 w 20"/>
                <a:gd name="T9" fmla="*/ 10 h 28"/>
                <a:gd name="T10" fmla="*/ 2 w 20"/>
                <a:gd name="T11" fmla="*/ 14 h 28"/>
                <a:gd name="T12" fmla="*/ 0 w 20"/>
                <a:gd name="T13" fmla="*/ 18 h 28"/>
                <a:gd name="T14" fmla="*/ 0 w 20"/>
                <a:gd name="T15" fmla="*/ 24 h 28"/>
                <a:gd name="T16" fmla="*/ 2 w 20"/>
                <a:gd name="T17" fmla="*/ 28 h 28"/>
                <a:gd name="T18" fmla="*/ 4 w 20"/>
                <a:gd name="T19" fmla="*/ 28 h 28"/>
                <a:gd name="T20" fmla="*/ 6 w 20"/>
                <a:gd name="T21" fmla="*/ 28 h 28"/>
                <a:gd name="T22" fmla="*/ 8 w 20"/>
                <a:gd name="T23" fmla="*/ 28 h 28"/>
                <a:gd name="T24" fmla="*/ 10 w 20"/>
                <a:gd name="T25" fmla="*/ 28 h 28"/>
                <a:gd name="T26" fmla="*/ 14 w 20"/>
                <a:gd name="T27" fmla="*/ 26 h 28"/>
                <a:gd name="T28" fmla="*/ 16 w 20"/>
                <a:gd name="T29" fmla="*/ 22 h 28"/>
                <a:gd name="T30" fmla="*/ 18 w 20"/>
                <a:gd name="T31" fmla="*/ 16 h 28"/>
                <a:gd name="T32" fmla="*/ 20 w 20"/>
                <a:gd name="T33" fmla="*/ 14 h 28"/>
                <a:gd name="T34" fmla="*/ 20 w 20"/>
                <a:gd name="T35" fmla="*/ 12 h 28"/>
                <a:gd name="T36" fmla="*/ 20 w 20"/>
                <a:gd name="T37" fmla="*/ 8 h 28"/>
                <a:gd name="T38" fmla="*/ 20 w 20"/>
                <a:gd name="T39" fmla="*/ 6 h 28"/>
                <a:gd name="T40" fmla="*/ 20 w 20"/>
                <a:gd name="T41" fmla="*/ 2 h 28"/>
                <a:gd name="T42" fmla="*/ 18 w 20"/>
                <a:gd name="T43" fmla="*/ 0 h 28"/>
                <a:gd name="T44" fmla="*/ 16 w 20"/>
                <a:gd name="T45" fmla="*/ 0 h 28"/>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20"/>
                <a:gd name="T70" fmla="*/ 0 h 28"/>
                <a:gd name="T71" fmla="*/ 20 w 20"/>
                <a:gd name="T72" fmla="*/ 28 h 28"/>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20" h="28">
                  <a:moveTo>
                    <a:pt x="16" y="0"/>
                  </a:moveTo>
                  <a:lnTo>
                    <a:pt x="14" y="0"/>
                  </a:lnTo>
                  <a:lnTo>
                    <a:pt x="12" y="2"/>
                  </a:lnTo>
                  <a:lnTo>
                    <a:pt x="10" y="6"/>
                  </a:lnTo>
                  <a:lnTo>
                    <a:pt x="6" y="10"/>
                  </a:lnTo>
                  <a:lnTo>
                    <a:pt x="2" y="14"/>
                  </a:lnTo>
                  <a:lnTo>
                    <a:pt x="0" y="18"/>
                  </a:lnTo>
                  <a:lnTo>
                    <a:pt x="0" y="24"/>
                  </a:lnTo>
                  <a:lnTo>
                    <a:pt x="2" y="28"/>
                  </a:lnTo>
                  <a:lnTo>
                    <a:pt x="4" y="28"/>
                  </a:lnTo>
                  <a:lnTo>
                    <a:pt x="6" y="28"/>
                  </a:lnTo>
                  <a:lnTo>
                    <a:pt x="8" y="28"/>
                  </a:lnTo>
                  <a:lnTo>
                    <a:pt x="10" y="28"/>
                  </a:lnTo>
                  <a:lnTo>
                    <a:pt x="14" y="26"/>
                  </a:lnTo>
                  <a:lnTo>
                    <a:pt x="16" y="22"/>
                  </a:lnTo>
                  <a:lnTo>
                    <a:pt x="18" y="16"/>
                  </a:lnTo>
                  <a:lnTo>
                    <a:pt x="20" y="14"/>
                  </a:lnTo>
                  <a:lnTo>
                    <a:pt x="20" y="12"/>
                  </a:lnTo>
                  <a:lnTo>
                    <a:pt x="20" y="8"/>
                  </a:lnTo>
                  <a:lnTo>
                    <a:pt x="20" y="6"/>
                  </a:lnTo>
                  <a:lnTo>
                    <a:pt x="20" y="2"/>
                  </a:lnTo>
                  <a:lnTo>
                    <a:pt x="18" y="0"/>
                  </a:lnTo>
                  <a:lnTo>
                    <a:pt x="16"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10" name="Freeform 358"/>
            <p:cNvSpPr>
              <a:spLocks/>
            </p:cNvSpPr>
            <p:nvPr/>
          </p:nvSpPr>
          <p:spPr bwMode="gray">
            <a:xfrm>
              <a:off x="4019" y="1596"/>
              <a:ext cx="114" cy="90"/>
            </a:xfrm>
            <a:custGeom>
              <a:avLst/>
              <a:gdLst>
                <a:gd name="T0" fmla="*/ 28 w 114"/>
                <a:gd name="T1" fmla="*/ 20 h 90"/>
                <a:gd name="T2" fmla="*/ 20 w 114"/>
                <a:gd name="T3" fmla="*/ 18 h 90"/>
                <a:gd name="T4" fmla="*/ 12 w 114"/>
                <a:gd name="T5" fmla="*/ 22 h 90"/>
                <a:gd name="T6" fmla="*/ 10 w 114"/>
                <a:gd name="T7" fmla="*/ 34 h 90"/>
                <a:gd name="T8" fmla="*/ 8 w 114"/>
                <a:gd name="T9" fmla="*/ 36 h 90"/>
                <a:gd name="T10" fmla="*/ 8 w 114"/>
                <a:gd name="T11" fmla="*/ 46 h 90"/>
                <a:gd name="T12" fmla="*/ 2 w 114"/>
                <a:gd name="T13" fmla="*/ 52 h 90"/>
                <a:gd name="T14" fmla="*/ 0 w 114"/>
                <a:gd name="T15" fmla="*/ 60 h 90"/>
                <a:gd name="T16" fmla="*/ 8 w 114"/>
                <a:gd name="T17" fmla="*/ 68 h 90"/>
                <a:gd name="T18" fmla="*/ 16 w 114"/>
                <a:gd name="T19" fmla="*/ 72 h 90"/>
                <a:gd name="T20" fmla="*/ 24 w 114"/>
                <a:gd name="T21" fmla="*/ 72 h 90"/>
                <a:gd name="T22" fmla="*/ 30 w 114"/>
                <a:gd name="T23" fmla="*/ 64 h 90"/>
                <a:gd name="T24" fmla="*/ 32 w 114"/>
                <a:gd name="T25" fmla="*/ 62 h 90"/>
                <a:gd name="T26" fmla="*/ 34 w 114"/>
                <a:gd name="T27" fmla="*/ 66 h 90"/>
                <a:gd name="T28" fmla="*/ 44 w 114"/>
                <a:gd name="T29" fmla="*/ 68 h 90"/>
                <a:gd name="T30" fmla="*/ 50 w 114"/>
                <a:gd name="T31" fmla="*/ 66 h 90"/>
                <a:gd name="T32" fmla="*/ 58 w 114"/>
                <a:gd name="T33" fmla="*/ 64 h 90"/>
                <a:gd name="T34" fmla="*/ 58 w 114"/>
                <a:gd name="T35" fmla="*/ 68 h 90"/>
                <a:gd name="T36" fmla="*/ 52 w 114"/>
                <a:gd name="T37" fmla="*/ 74 h 90"/>
                <a:gd name="T38" fmla="*/ 34 w 114"/>
                <a:gd name="T39" fmla="*/ 82 h 90"/>
                <a:gd name="T40" fmla="*/ 26 w 114"/>
                <a:gd name="T41" fmla="*/ 88 h 90"/>
                <a:gd name="T42" fmla="*/ 38 w 114"/>
                <a:gd name="T43" fmla="*/ 90 h 90"/>
                <a:gd name="T44" fmla="*/ 74 w 114"/>
                <a:gd name="T45" fmla="*/ 76 h 90"/>
                <a:gd name="T46" fmla="*/ 76 w 114"/>
                <a:gd name="T47" fmla="*/ 72 h 90"/>
                <a:gd name="T48" fmla="*/ 82 w 114"/>
                <a:gd name="T49" fmla="*/ 72 h 90"/>
                <a:gd name="T50" fmla="*/ 86 w 114"/>
                <a:gd name="T51" fmla="*/ 74 h 90"/>
                <a:gd name="T52" fmla="*/ 92 w 114"/>
                <a:gd name="T53" fmla="*/ 72 h 90"/>
                <a:gd name="T54" fmla="*/ 100 w 114"/>
                <a:gd name="T55" fmla="*/ 72 h 90"/>
                <a:gd name="T56" fmla="*/ 110 w 114"/>
                <a:gd name="T57" fmla="*/ 64 h 90"/>
                <a:gd name="T58" fmla="*/ 114 w 114"/>
                <a:gd name="T59" fmla="*/ 38 h 90"/>
                <a:gd name="T60" fmla="*/ 106 w 114"/>
                <a:gd name="T61" fmla="*/ 34 h 90"/>
                <a:gd name="T62" fmla="*/ 98 w 114"/>
                <a:gd name="T63" fmla="*/ 38 h 90"/>
                <a:gd name="T64" fmla="*/ 90 w 114"/>
                <a:gd name="T65" fmla="*/ 32 h 90"/>
                <a:gd name="T66" fmla="*/ 86 w 114"/>
                <a:gd name="T67" fmla="*/ 24 h 90"/>
                <a:gd name="T68" fmla="*/ 82 w 114"/>
                <a:gd name="T69" fmla="*/ 10 h 90"/>
                <a:gd name="T70" fmla="*/ 82 w 114"/>
                <a:gd name="T71" fmla="*/ 0 h 90"/>
                <a:gd name="T72" fmla="*/ 76 w 114"/>
                <a:gd name="T73" fmla="*/ 2 h 90"/>
                <a:gd name="T74" fmla="*/ 66 w 114"/>
                <a:gd name="T75" fmla="*/ 10 h 90"/>
                <a:gd name="T76" fmla="*/ 64 w 114"/>
                <a:gd name="T77" fmla="*/ 22 h 90"/>
                <a:gd name="T78" fmla="*/ 66 w 114"/>
                <a:gd name="T79" fmla="*/ 28 h 90"/>
                <a:gd name="T80" fmla="*/ 68 w 114"/>
                <a:gd name="T81" fmla="*/ 32 h 90"/>
                <a:gd name="T82" fmla="*/ 62 w 114"/>
                <a:gd name="T83" fmla="*/ 42 h 90"/>
                <a:gd name="T84" fmla="*/ 56 w 114"/>
                <a:gd name="T85" fmla="*/ 48 h 90"/>
                <a:gd name="T86" fmla="*/ 54 w 114"/>
                <a:gd name="T87" fmla="*/ 40 h 90"/>
                <a:gd name="T88" fmla="*/ 52 w 114"/>
                <a:gd name="T89" fmla="*/ 30 h 90"/>
                <a:gd name="T90" fmla="*/ 44 w 114"/>
                <a:gd name="T91" fmla="*/ 24 h 90"/>
                <a:gd name="T92" fmla="*/ 36 w 114"/>
                <a:gd name="T93" fmla="*/ 28 h 90"/>
                <a:gd name="T94" fmla="*/ 30 w 114"/>
                <a:gd name="T95" fmla="*/ 20 h 9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114"/>
                <a:gd name="T145" fmla="*/ 0 h 90"/>
                <a:gd name="T146" fmla="*/ 114 w 114"/>
                <a:gd name="T147" fmla="*/ 90 h 90"/>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114" h="90">
                  <a:moveTo>
                    <a:pt x="30" y="20"/>
                  </a:moveTo>
                  <a:lnTo>
                    <a:pt x="30" y="20"/>
                  </a:lnTo>
                  <a:lnTo>
                    <a:pt x="28" y="20"/>
                  </a:lnTo>
                  <a:lnTo>
                    <a:pt x="26" y="18"/>
                  </a:lnTo>
                  <a:lnTo>
                    <a:pt x="22" y="18"/>
                  </a:lnTo>
                  <a:lnTo>
                    <a:pt x="20" y="18"/>
                  </a:lnTo>
                  <a:lnTo>
                    <a:pt x="16" y="18"/>
                  </a:lnTo>
                  <a:lnTo>
                    <a:pt x="14" y="20"/>
                  </a:lnTo>
                  <a:lnTo>
                    <a:pt x="12" y="22"/>
                  </a:lnTo>
                  <a:lnTo>
                    <a:pt x="10" y="28"/>
                  </a:lnTo>
                  <a:lnTo>
                    <a:pt x="10" y="34"/>
                  </a:lnTo>
                  <a:lnTo>
                    <a:pt x="8" y="34"/>
                  </a:lnTo>
                  <a:lnTo>
                    <a:pt x="8" y="36"/>
                  </a:lnTo>
                  <a:lnTo>
                    <a:pt x="8" y="38"/>
                  </a:lnTo>
                  <a:lnTo>
                    <a:pt x="8" y="46"/>
                  </a:lnTo>
                  <a:lnTo>
                    <a:pt x="6" y="48"/>
                  </a:lnTo>
                  <a:lnTo>
                    <a:pt x="4" y="50"/>
                  </a:lnTo>
                  <a:lnTo>
                    <a:pt x="2" y="52"/>
                  </a:lnTo>
                  <a:lnTo>
                    <a:pt x="0" y="54"/>
                  </a:lnTo>
                  <a:lnTo>
                    <a:pt x="0" y="56"/>
                  </a:lnTo>
                  <a:lnTo>
                    <a:pt x="0" y="60"/>
                  </a:lnTo>
                  <a:lnTo>
                    <a:pt x="4" y="62"/>
                  </a:lnTo>
                  <a:lnTo>
                    <a:pt x="8" y="66"/>
                  </a:lnTo>
                  <a:lnTo>
                    <a:pt x="8" y="68"/>
                  </a:lnTo>
                  <a:lnTo>
                    <a:pt x="10" y="70"/>
                  </a:lnTo>
                  <a:lnTo>
                    <a:pt x="12" y="72"/>
                  </a:lnTo>
                  <a:lnTo>
                    <a:pt x="16" y="72"/>
                  </a:lnTo>
                  <a:lnTo>
                    <a:pt x="22" y="72"/>
                  </a:lnTo>
                  <a:lnTo>
                    <a:pt x="24" y="72"/>
                  </a:lnTo>
                  <a:lnTo>
                    <a:pt x="26" y="70"/>
                  </a:lnTo>
                  <a:lnTo>
                    <a:pt x="30" y="68"/>
                  </a:lnTo>
                  <a:lnTo>
                    <a:pt x="30" y="64"/>
                  </a:lnTo>
                  <a:lnTo>
                    <a:pt x="32" y="60"/>
                  </a:lnTo>
                  <a:lnTo>
                    <a:pt x="32" y="62"/>
                  </a:lnTo>
                  <a:lnTo>
                    <a:pt x="32" y="64"/>
                  </a:lnTo>
                  <a:lnTo>
                    <a:pt x="34" y="66"/>
                  </a:lnTo>
                  <a:lnTo>
                    <a:pt x="36" y="68"/>
                  </a:lnTo>
                  <a:lnTo>
                    <a:pt x="40" y="68"/>
                  </a:lnTo>
                  <a:lnTo>
                    <a:pt x="44" y="68"/>
                  </a:lnTo>
                  <a:lnTo>
                    <a:pt x="46" y="68"/>
                  </a:lnTo>
                  <a:lnTo>
                    <a:pt x="48" y="66"/>
                  </a:lnTo>
                  <a:lnTo>
                    <a:pt x="50" y="66"/>
                  </a:lnTo>
                  <a:lnTo>
                    <a:pt x="52" y="64"/>
                  </a:lnTo>
                  <a:lnTo>
                    <a:pt x="54" y="64"/>
                  </a:lnTo>
                  <a:lnTo>
                    <a:pt x="58" y="64"/>
                  </a:lnTo>
                  <a:lnTo>
                    <a:pt x="60" y="66"/>
                  </a:lnTo>
                  <a:lnTo>
                    <a:pt x="58" y="68"/>
                  </a:lnTo>
                  <a:lnTo>
                    <a:pt x="56" y="72"/>
                  </a:lnTo>
                  <a:lnTo>
                    <a:pt x="54" y="72"/>
                  </a:lnTo>
                  <a:lnTo>
                    <a:pt x="52" y="74"/>
                  </a:lnTo>
                  <a:lnTo>
                    <a:pt x="46" y="76"/>
                  </a:lnTo>
                  <a:lnTo>
                    <a:pt x="40" y="78"/>
                  </a:lnTo>
                  <a:lnTo>
                    <a:pt x="34" y="82"/>
                  </a:lnTo>
                  <a:lnTo>
                    <a:pt x="30" y="84"/>
                  </a:lnTo>
                  <a:lnTo>
                    <a:pt x="26" y="86"/>
                  </a:lnTo>
                  <a:lnTo>
                    <a:pt x="26" y="88"/>
                  </a:lnTo>
                  <a:lnTo>
                    <a:pt x="28" y="88"/>
                  </a:lnTo>
                  <a:lnTo>
                    <a:pt x="32" y="88"/>
                  </a:lnTo>
                  <a:lnTo>
                    <a:pt x="38" y="90"/>
                  </a:lnTo>
                  <a:lnTo>
                    <a:pt x="52" y="88"/>
                  </a:lnTo>
                  <a:lnTo>
                    <a:pt x="64" y="80"/>
                  </a:lnTo>
                  <a:lnTo>
                    <a:pt x="74" y="76"/>
                  </a:lnTo>
                  <a:lnTo>
                    <a:pt x="74" y="74"/>
                  </a:lnTo>
                  <a:lnTo>
                    <a:pt x="76" y="72"/>
                  </a:lnTo>
                  <a:lnTo>
                    <a:pt x="78" y="70"/>
                  </a:lnTo>
                  <a:lnTo>
                    <a:pt x="80" y="70"/>
                  </a:lnTo>
                  <a:lnTo>
                    <a:pt x="82" y="72"/>
                  </a:lnTo>
                  <a:lnTo>
                    <a:pt x="84" y="74"/>
                  </a:lnTo>
                  <a:lnTo>
                    <a:pt x="86" y="74"/>
                  </a:lnTo>
                  <a:lnTo>
                    <a:pt x="90" y="74"/>
                  </a:lnTo>
                  <a:lnTo>
                    <a:pt x="92" y="70"/>
                  </a:lnTo>
                  <a:lnTo>
                    <a:pt x="92" y="72"/>
                  </a:lnTo>
                  <a:lnTo>
                    <a:pt x="94" y="72"/>
                  </a:lnTo>
                  <a:lnTo>
                    <a:pt x="98" y="72"/>
                  </a:lnTo>
                  <a:lnTo>
                    <a:pt x="100" y="72"/>
                  </a:lnTo>
                  <a:lnTo>
                    <a:pt x="104" y="72"/>
                  </a:lnTo>
                  <a:lnTo>
                    <a:pt x="108" y="68"/>
                  </a:lnTo>
                  <a:lnTo>
                    <a:pt x="110" y="64"/>
                  </a:lnTo>
                  <a:lnTo>
                    <a:pt x="112" y="56"/>
                  </a:lnTo>
                  <a:lnTo>
                    <a:pt x="114" y="46"/>
                  </a:lnTo>
                  <a:lnTo>
                    <a:pt x="114" y="38"/>
                  </a:lnTo>
                  <a:lnTo>
                    <a:pt x="108" y="34"/>
                  </a:lnTo>
                  <a:lnTo>
                    <a:pt x="106" y="34"/>
                  </a:lnTo>
                  <a:lnTo>
                    <a:pt x="104" y="36"/>
                  </a:lnTo>
                  <a:lnTo>
                    <a:pt x="100" y="38"/>
                  </a:lnTo>
                  <a:lnTo>
                    <a:pt x="98" y="38"/>
                  </a:lnTo>
                  <a:lnTo>
                    <a:pt x="94" y="38"/>
                  </a:lnTo>
                  <a:lnTo>
                    <a:pt x="92" y="36"/>
                  </a:lnTo>
                  <a:lnTo>
                    <a:pt x="90" y="32"/>
                  </a:lnTo>
                  <a:lnTo>
                    <a:pt x="90" y="30"/>
                  </a:lnTo>
                  <a:lnTo>
                    <a:pt x="88" y="28"/>
                  </a:lnTo>
                  <a:lnTo>
                    <a:pt x="86" y="24"/>
                  </a:lnTo>
                  <a:lnTo>
                    <a:pt x="84" y="16"/>
                  </a:lnTo>
                  <a:lnTo>
                    <a:pt x="84" y="14"/>
                  </a:lnTo>
                  <a:lnTo>
                    <a:pt x="82" y="10"/>
                  </a:lnTo>
                  <a:lnTo>
                    <a:pt x="82" y="4"/>
                  </a:lnTo>
                  <a:lnTo>
                    <a:pt x="82" y="2"/>
                  </a:lnTo>
                  <a:lnTo>
                    <a:pt x="82" y="0"/>
                  </a:lnTo>
                  <a:lnTo>
                    <a:pt x="80" y="0"/>
                  </a:lnTo>
                  <a:lnTo>
                    <a:pt x="76" y="2"/>
                  </a:lnTo>
                  <a:lnTo>
                    <a:pt x="72" y="4"/>
                  </a:lnTo>
                  <a:lnTo>
                    <a:pt x="68" y="6"/>
                  </a:lnTo>
                  <a:lnTo>
                    <a:pt x="66" y="10"/>
                  </a:lnTo>
                  <a:lnTo>
                    <a:pt x="64" y="14"/>
                  </a:lnTo>
                  <a:lnTo>
                    <a:pt x="66" y="20"/>
                  </a:lnTo>
                  <a:lnTo>
                    <a:pt x="64" y="22"/>
                  </a:lnTo>
                  <a:lnTo>
                    <a:pt x="64" y="24"/>
                  </a:lnTo>
                  <a:lnTo>
                    <a:pt x="66" y="28"/>
                  </a:lnTo>
                  <a:lnTo>
                    <a:pt x="70" y="30"/>
                  </a:lnTo>
                  <a:lnTo>
                    <a:pt x="68" y="32"/>
                  </a:lnTo>
                  <a:lnTo>
                    <a:pt x="66" y="36"/>
                  </a:lnTo>
                  <a:lnTo>
                    <a:pt x="64" y="38"/>
                  </a:lnTo>
                  <a:lnTo>
                    <a:pt x="62" y="42"/>
                  </a:lnTo>
                  <a:lnTo>
                    <a:pt x="60" y="46"/>
                  </a:lnTo>
                  <a:lnTo>
                    <a:pt x="58" y="48"/>
                  </a:lnTo>
                  <a:lnTo>
                    <a:pt x="56" y="48"/>
                  </a:lnTo>
                  <a:lnTo>
                    <a:pt x="56" y="46"/>
                  </a:lnTo>
                  <a:lnTo>
                    <a:pt x="54" y="44"/>
                  </a:lnTo>
                  <a:lnTo>
                    <a:pt x="54" y="40"/>
                  </a:lnTo>
                  <a:lnTo>
                    <a:pt x="54" y="38"/>
                  </a:lnTo>
                  <a:lnTo>
                    <a:pt x="54" y="34"/>
                  </a:lnTo>
                  <a:lnTo>
                    <a:pt x="52" y="30"/>
                  </a:lnTo>
                  <a:lnTo>
                    <a:pt x="50" y="26"/>
                  </a:lnTo>
                  <a:lnTo>
                    <a:pt x="46" y="24"/>
                  </a:lnTo>
                  <a:lnTo>
                    <a:pt x="44" y="24"/>
                  </a:lnTo>
                  <a:lnTo>
                    <a:pt x="40" y="26"/>
                  </a:lnTo>
                  <a:lnTo>
                    <a:pt x="38" y="26"/>
                  </a:lnTo>
                  <a:lnTo>
                    <a:pt x="36" y="28"/>
                  </a:lnTo>
                  <a:lnTo>
                    <a:pt x="34" y="28"/>
                  </a:lnTo>
                  <a:lnTo>
                    <a:pt x="32" y="26"/>
                  </a:lnTo>
                  <a:lnTo>
                    <a:pt x="30" y="2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11" name="Freeform 359"/>
            <p:cNvSpPr>
              <a:spLocks/>
            </p:cNvSpPr>
            <p:nvPr/>
          </p:nvSpPr>
          <p:spPr bwMode="gray">
            <a:xfrm>
              <a:off x="4199" y="1466"/>
              <a:ext cx="20" cy="48"/>
            </a:xfrm>
            <a:custGeom>
              <a:avLst/>
              <a:gdLst>
                <a:gd name="T0" fmla="*/ 10 w 20"/>
                <a:gd name="T1" fmla="*/ 8 h 48"/>
                <a:gd name="T2" fmla="*/ 10 w 20"/>
                <a:gd name="T3" fmla="*/ 8 h 48"/>
                <a:gd name="T4" fmla="*/ 8 w 20"/>
                <a:gd name="T5" fmla="*/ 6 h 48"/>
                <a:gd name="T6" fmla="*/ 8 w 20"/>
                <a:gd name="T7" fmla="*/ 4 h 48"/>
                <a:gd name="T8" fmla="*/ 6 w 20"/>
                <a:gd name="T9" fmla="*/ 2 h 48"/>
                <a:gd name="T10" fmla="*/ 6 w 20"/>
                <a:gd name="T11" fmla="*/ 0 h 48"/>
                <a:gd name="T12" fmla="*/ 4 w 20"/>
                <a:gd name="T13" fmla="*/ 0 h 48"/>
                <a:gd name="T14" fmla="*/ 4 w 20"/>
                <a:gd name="T15" fmla="*/ 0 h 48"/>
                <a:gd name="T16" fmla="*/ 2 w 20"/>
                <a:gd name="T17" fmla="*/ 2 h 48"/>
                <a:gd name="T18" fmla="*/ 2 w 20"/>
                <a:gd name="T19" fmla="*/ 6 h 48"/>
                <a:gd name="T20" fmla="*/ 2 w 20"/>
                <a:gd name="T21" fmla="*/ 12 h 48"/>
                <a:gd name="T22" fmla="*/ 0 w 20"/>
                <a:gd name="T23" fmla="*/ 22 h 48"/>
                <a:gd name="T24" fmla="*/ 0 w 20"/>
                <a:gd name="T25" fmla="*/ 22 h 48"/>
                <a:gd name="T26" fmla="*/ 2 w 20"/>
                <a:gd name="T27" fmla="*/ 26 h 48"/>
                <a:gd name="T28" fmla="*/ 2 w 20"/>
                <a:gd name="T29" fmla="*/ 28 h 48"/>
                <a:gd name="T30" fmla="*/ 2 w 20"/>
                <a:gd name="T31" fmla="*/ 34 h 48"/>
                <a:gd name="T32" fmla="*/ 4 w 20"/>
                <a:gd name="T33" fmla="*/ 38 h 48"/>
                <a:gd name="T34" fmla="*/ 8 w 20"/>
                <a:gd name="T35" fmla="*/ 42 h 48"/>
                <a:gd name="T36" fmla="*/ 12 w 20"/>
                <a:gd name="T37" fmla="*/ 46 h 48"/>
                <a:gd name="T38" fmla="*/ 18 w 20"/>
                <a:gd name="T39" fmla="*/ 48 h 48"/>
                <a:gd name="T40" fmla="*/ 18 w 20"/>
                <a:gd name="T41" fmla="*/ 48 h 48"/>
                <a:gd name="T42" fmla="*/ 18 w 20"/>
                <a:gd name="T43" fmla="*/ 46 h 48"/>
                <a:gd name="T44" fmla="*/ 20 w 20"/>
                <a:gd name="T45" fmla="*/ 46 h 48"/>
                <a:gd name="T46" fmla="*/ 20 w 20"/>
                <a:gd name="T47" fmla="*/ 44 h 48"/>
                <a:gd name="T48" fmla="*/ 20 w 20"/>
                <a:gd name="T49" fmla="*/ 42 h 48"/>
                <a:gd name="T50" fmla="*/ 20 w 20"/>
                <a:gd name="T51" fmla="*/ 38 h 48"/>
                <a:gd name="T52" fmla="*/ 18 w 20"/>
                <a:gd name="T53" fmla="*/ 32 h 48"/>
                <a:gd name="T54" fmla="*/ 10 w 20"/>
                <a:gd name="T55" fmla="*/ 8 h 48"/>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20"/>
                <a:gd name="T85" fmla="*/ 0 h 48"/>
                <a:gd name="T86" fmla="*/ 20 w 20"/>
                <a:gd name="T87" fmla="*/ 48 h 48"/>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20" h="48">
                  <a:moveTo>
                    <a:pt x="10" y="8"/>
                  </a:moveTo>
                  <a:lnTo>
                    <a:pt x="10" y="8"/>
                  </a:lnTo>
                  <a:lnTo>
                    <a:pt x="8" y="6"/>
                  </a:lnTo>
                  <a:lnTo>
                    <a:pt x="8" y="4"/>
                  </a:lnTo>
                  <a:lnTo>
                    <a:pt x="6" y="2"/>
                  </a:lnTo>
                  <a:lnTo>
                    <a:pt x="6" y="0"/>
                  </a:lnTo>
                  <a:lnTo>
                    <a:pt x="4" y="0"/>
                  </a:lnTo>
                  <a:lnTo>
                    <a:pt x="2" y="2"/>
                  </a:lnTo>
                  <a:lnTo>
                    <a:pt x="2" y="6"/>
                  </a:lnTo>
                  <a:lnTo>
                    <a:pt x="2" y="12"/>
                  </a:lnTo>
                  <a:lnTo>
                    <a:pt x="0" y="22"/>
                  </a:lnTo>
                  <a:lnTo>
                    <a:pt x="2" y="26"/>
                  </a:lnTo>
                  <a:lnTo>
                    <a:pt x="2" y="28"/>
                  </a:lnTo>
                  <a:lnTo>
                    <a:pt x="2" y="34"/>
                  </a:lnTo>
                  <a:lnTo>
                    <a:pt x="4" y="38"/>
                  </a:lnTo>
                  <a:lnTo>
                    <a:pt x="8" y="42"/>
                  </a:lnTo>
                  <a:lnTo>
                    <a:pt x="12" y="46"/>
                  </a:lnTo>
                  <a:lnTo>
                    <a:pt x="18" y="48"/>
                  </a:lnTo>
                  <a:lnTo>
                    <a:pt x="18" y="46"/>
                  </a:lnTo>
                  <a:lnTo>
                    <a:pt x="20" y="46"/>
                  </a:lnTo>
                  <a:lnTo>
                    <a:pt x="20" y="44"/>
                  </a:lnTo>
                  <a:lnTo>
                    <a:pt x="20" y="42"/>
                  </a:lnTo>
                  <a:lnTo>
                    <a:pt x="20" y="38"/>
                  </a:lnTo>
                  <a:lnTo>
                    <a:pt x="18" y="32"/>
                  </a:lnTo>
                  <a:lnTo>
                    <a:pt x="10" y="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12" name="Freeform 360"/>
            <p:cNvSpPr>
              <a:spLocks/>
            </p:cNvSpPr>
            <p:nvPr/>
          </p:nvSpPr>
          <p:spPr bwMode="gray">
            <a:xfrm>
              <a:off x="4149" y="1534"/>
              <a:ext cx="74" cy="90"/>
            </a:xfrm>
            <a:custGeom>
              <a:avLst/>
              <a:gdLst>
                <a:gd name="T0" fmla="*/ 16 w 74"/>
                <a:gd name="T1" fmla="*/ 10 h 90"/>
                <a:gd name="T2" fmla="*/ 12 w 74"/>
                <a:gd name="T3" fmla="*/ 8 h 90"/>
                <a:gd name="T4" fmla="*/ 8 w 74"/>
                <a:gd name="T5" fmla="*/ 6 h 90"/>
                <a:gd name="T6" fmla="*/ 2 w 74"/>
                <a:gd name="T7" fmla="*/ 6 h 90"/>
                <a:gd name="T8" fmla="*/ 0 w 74"/>
                <a:gd name="T9" fmla="*/ 10 h 90"/>
                <a:gd name="T10" fmla="*/ 2 w 74"/>
                <a:gd name="T11" fmla="*/ 22 h 90"/>
                <a:gd name="T12" fmla="*/ 4 w 74"/>
                <a:gd name="T13" fmla="*/ 24 h 90"/>
                <a:gd name="T14" fmla="*/ 8 w 74"/>
                <a:gd name="T15" fmla="*/ 34 h 90"/>
                <a:gd name="T16" fmla="*/ 14 w 74"/>
                <a:gd name="T17" fmla="*/ 44 h 90"/>
                <a:gd name="T18" fmla="*/ 16 w 74"/>
                <a:gd name="T19" fmla="*/ 50 h 90"/>
                <a:gd name="T20" fmla="*/ 22 w 74"/>
                <a:gd name="T21" fmla="*/ 50 h 90"/>
                <a:gd name="T22" fmla="*/ 32 w 74"/>
                <a:gd name="T23" fmla="*/ 52 h 90"/>
                <a:gd name="T24" fmla="*/ 36 w 74"/>
                <a:gd name="T25" fmla="*/ 58 h 90"/>
                <a:gd name="T26" fmla="*/ 38 w 74"/>
                <a:gd name="T27" fmla="*/ 70 h 90"/>
                <a:gd name="T28" fmla="*/ 42 w 74"/>
                <a:gd name="T29" fmla="*/ 82 h 90"/>
                <a:gd name="T30" fmla="*/ 52 w 74"/>
                <a:gd name="T31" fmla="*/ 88 h 90"/>
                <a:gd name="T32" fmla="*/ 64 w 74"/>
                <a:gd name="T33" fmla="*/ 90 h 90"/>
                <a:gd name="T34" fmla="*/ 72 w 74"/>
                <a:gd name="T35" fmla="*/ 84 h 90"/>
                <a:gd name="T36" fmla="*/ 74 w 74"/>
                <a:gd name="T37" fmla="*/ 82 h 90"/>
                <a:gd name="T38" fmla="*/ 72 w 74"/>
                <a:gd name="T39" fmla="*/ 84 h 90"/>
                <a:gd name="T40" fmla="*/ 68 w 74"/>
                <a:gd name="T41" fmla="*/ 86 h 90"/>
                <a:gd name="T42" fmla="*/ 64 w 74"/>
                <a:gd name="T43" fmla="*/ 86 h 90"/>
                <a:gd name="T44" fmla="*/ 64 w 74"/>
                <a:gd name="T45" fmla="*/ 82 h 90"/>
                <a:gd name="T46" fmla="*/ 62 w 74"/>
                <a:gd name="T47" fmla="*/ 58 h 90"/>
                <a:gd name="T48" fmla="*/ 58 w 74"/>
                <a:gd name="T49" fmla="*/ 42 h 90"/>
                <a:gd name="T50" fmla="*/ 66 w 74"/>
                <a:gd name="T51" fmla="*/ 26 h 90"/>
                <a:gd name="T52" fmla="*/ 66 w 74"/>
                <a:gd name="T53" fmla="*/ 8 h 90"/>
                <a:gd name="T54" fmla="*/ 60 w 74"/>
                <a:gd name="T55" fmla="*/ 4 h 90"/>
                <a:gd name="T56" fmla="*/ 54 w 74"/>
                <a:gd name="T57" fmla="*/ 2 h 90"/>
                <a:gd name="T58" fmla="*/ 44 w 74"/>
                <a:gd name="T59" fmla="*/ 0 h 90"/>
                <a:gd name="T60" fmla="*/ 38 w 74"/>
                <a:gd name="T61" fmla="*/ 0 h 90"/>
                <a:gd name="T62" fmla="*/ 36 w 74"/>
                <a:gd name="T63" fmla="*/ 6 h 90"/>
                <a:gd name="T64" fmla="*/ 40 w 74"/>
                <a:gd name="T65" fmla="*/ 24 h 90"/>
                <a:gd name="T66" fmla="*/ 44 w 74"/>
                <a:gd name="T67" fmla="*/ 38 h 90"/>
                <a:gd name="T68" fmla="*/ 32 w 74"/>
                <a:gd name="T69" fmla="*/ 32 h 90"/>
                <a:gd name="T70" fmla="*/ 20 w 74"/>
                <a:gd name="T71" fmla="*/ 24 h 90"/>
                <a:gd name="T72" fmla="*/ 16 w 74"/>
                <a:gd name="T73" fmla="*/ 10 h 90"/>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74"/>
                <a:gd name="T112" fmla="*/ 0 h 90"/>
                <a:gd name="T113" fmla="*/ 74 w 74"/>
                <a:gd name="T114" fmla="*/ 90 h 90"/>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74" h="90">
                  <a:moveTo>
                    <a:pt x="16" y="10"/>
                  </a:moveTo>
                  <a:lnTo>
                    <a:pt x="16" y="10"/>
                  </a:lnTo>
                  <a:lnTo>
                    <a:pt x="14" y="10"/>
                  </a:lnTo>
                  <a:lnTo>
                    <a:pt x="12" y="8"/>
                  </a:lnTo>
                  <a:lnTo>
                    <a:pt x="10" y="6"/>
                  </a:lnTo>
                  <a:lnTo>
                    <a:pt x="8" y="6"/>
                  </a:lnTo>
                  <a:lnTo>
                    <a:pt x="4" y="6"/>
                  </a:lnTo>
                  <a:lnTo>
                    <a:pt x="2" y="6"/>
                  </a:lnTo>
                  <a:lnTo>
                    <a:pt x="2" y="8"/>
                  </a:lnTo>
                  <a:lnTo>
                    <a:pt x="0" y="10"/>
                  </a:lnTo>
                  <a:lnTo>
                    <a:pt x="0" y="14"/>
                  </a:lnTo>
                  <a:lnTo>
                    <a:pt x="2" y="22"/>
                  </a:lnTo>
                  <a:lnTo>
                    <a:pt x="4" y="24"/>
                  </a:lnTo>
                  <a:lnTo>
                    <a:pt x="6" y="28"/>
                  </a:lnTo>
                  <a:lnTo>
                    <a:pt x="8" y="34"/>
                  </a:lnTo>
                  <a:lnTo>
                    <a:pt x="12" y="38"/>
                  </a:lnTo>
                  <a:lnTo>
                    <a:pt x="14" y="44"/>
                  </a:lnTo>
                  <a:lnTo>
                    <a:pt x="16" y="50"/>
                  </a:lnTo>
                  <a:lnTo>
                    <a:pt x="20" y="50"/>
                  </a:lnTo>
                  <a:lnTo>
                    <a:pt x="22" y="50"/>
                  </a:lnTo>
                  <a:lnTo>
                    <a:pt x="28" y="50"/>
                  </a:lnTo>
                  <a:lnTo>
                    <a:pt x="32" y="52"/>
                  </a:lnTo>
                  <a:lnTo>
                    <a:pt x="34" y="54"/>
                  </a:lnTo>
                  <a:lnTo>
                    <a:pt x="36" y="58"/>
                  </a:lnTo>
                  <a:lnTo>
                    <a:pt x="38" y="64"/>
                  </a:lnTo>
                  <a:lnTo>
                    <a:pt x="38" y="70"/>
                  </a:lnTo>
                  <a:lnTo>
                    <a:pt x="40" y="76"/>
                  </a:lnTo>
                  <a:lnTo>
                    <a:pt x="42" y="82"/>
                  </a:lnTo>
                  <a:lnTo>
                    <a:pt x="48" y="86"/>
                  </a:lnTo>
                  <a:lnTo>
                    <a:pt x="52" y="88"/>
                  </a:lnTo>
                  <a:lnTo>
                    <a:pt x="58" y="90"/>
                  </a:lnTo>
                  <a:lnTo>
                    <a:pt x="64" y="90"/>
                  </a:lnTo>
                  <a:lnTo>
                    <a:pt x="68" y="86"/>
                  </a:lnTo>
                  <a:lnTo>
                    <a:pt x="72" y="84"/>
                  </a:lnTo>
                  <a:lnTo>
                    <a:pt x="74" y="84"/>
                  </a:lnTo>
                  <a:lnTo>
                    <a:pt x="74" y="82"/>
                  </a:lnTo>
                  <a:lnTo>
                    <a:pt x="72" y="84"/>
                  </a:lnTo>
                  <a:lnTo>
                    <a:pt x="70" y="84"/>
                  </a:lnTo>
                  <a:lnTo>
                    <a:pt x="68" y="86"/>
                  </a:lnTo>
                  <a:lnTo>
                    <a:pt x="66" y="86"/>
                  </a:lnTo>
                  <a:lnTo>
                    <a:pt x="64" y="86"/>
                  </a:lnTo>
                  <a:lnTo>
                    <a:pt x="64" y="82"/>
                  </a:lnTo>
                  <a:lnTo>
                    <a:pt x="64" y="72"/>
                  </a:lnTo>
                  <a:lnTo>
                    <a:pt x="62" y="58"/>
                  </a:lnTo>
                  <a:lnTo>
                    <a:pt x="56" y="44"/>
                  </a:lnTo>
                  <a:lnTo>
                    <a:pt x="58" y="42"/>
                  </a:lnTo>
                  <a:lnTo>
                    <a:pt x="62" y="34"/>
                  </a:lnTo>
                  <a:lnTo>
                    <a:pt x="66" y="26"/>
                  </a:lnTo>
                  <a:lnTo>
                    <a:pt x="68" y="16"/>
                  </a:lnTo>
                  <a:lnTo>
                    <a:pt x="66" y="8"/>
                  </a:lnTo>
                  <a:lnTo>
                    <a:pt x="60" y="4"/>
                  </a:lnTo>
                  <a:lnTo>
                    <a:pt x="56" y="2"/>
                  </a:lnTo>
                  <a:lnTo>
                    <a:pt x="54" y="2"/>
                  </a:lnTo>
                  <a:lnTo>
                    <a:pt x="50" y="0"/>
                  </a:lnTo>
                  <a:lnTo>
                    <a:pt x="44" y="0"/>
                  </a:lnTo>
                  <a:lnTo>
                    <a:pt x="42" y="0"/>
                  </a:lnTo>
                  <a:lnTo>
                    <a:pt x="38" y="0"/>
                  </a:lnTo>
                  <a:lnTo>
                    <a:pt x="36" y="2"/>
                  </a:lnTo>
                  <a:lnTo>
                    <a:pt x="36" y="6"/>
                  </a:lnTo>
                  <a:lnTo>
                    <a:pt x="38" y="14"/>
                  </a:lnTo>
                  <a:lnTo>
                    <a:pt x="40" y="24"/>
                  </a:lnTo>
                  <a:lnTo>
                    <a:pt x="44" y="32"/>
                  </a:lnTo>
                  <a:lnTo>
                    <a:pt x="44" y="38"/>
                  </a:lnTo>
                  <a:lnTo>
                    <a:pt x="38" y="38"/>
                  </a:lnTo>
                  <a:lnTo>
                    <a:pt x="32" y="32"/>
                  </a:lnTo>
                  <a:lnTo>
                    <a:pt x="26" y="28"/>
                  </a:lnTo>
                  <a:lnTo>
                    <a:pt x="20" y="24"/>
                  </a:lnTo>
                  <a:lnTo>
                    <a:pt x="16" y="18"/>
                  </a:lnTo>
                  <a:lnTo>
                    <a:pt x="16" y="1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13" name="Freeform 361"/>
            <p:cNvSpPr>
              <a:spLocks/>
            </p:cNvSpPr>
            <p:nvPr/>
          </p:nvSpPr>
          <p:spPr bwMode="gray">
            <a:xfrm>
              <a:off x="4225" y="1592"/>
              <a:ext cx="44" cy="46"/>
            </a:xfrm>
            <a:custGeom>
              <a:avLst/>
              <a:gdLst>
                <a:gd name="T0" fmla="*/ 10 w 44"/>
                <a:gd name="T1" fmla="*/ 2 h 46"/>
                <a:gd name="T2" fmla="*/ 10 w 44"/>
                <a:gd name="T3" fmla="*/ 2 h 46"/>
                <a:gd name="T4" fmla="*/ 10 w 44"/>
                <a:gd name="T5" fmla="*/ 2 h 46"/>
                <a:gd name="T6" fmla="*/ 8 w 44"/>
                <a:gd name="T7" fmla="*/ 0 h 46"/>
                <a:gd name="T8" fmla="*/ 6 w 44"/>
                <a:gd name="T9" fmla="*/ 0 h 46"/>
                <a:gd name="T10" fmla="*/ 4 w 44"/>
                <a:gd name="T11" fmla="*/ 0 h 46"/>
                <a:gd name="T12" fmla="*/ 4 w 44"/>
                <a:gd name="T13" fmla="*/ 0 h 46"/>
                <a:gd name="T14" fmla="*/ 2 w 44"/>
                <a:gd name="T15" fmla="*/ 2 h 46"/>
                <a:gd name="T16" fmla="*/ 2 w 44"/>
                <a:gd name="T17" fmla="*/ 4 h 46"/>
                <a:gd name="T18" fmla="*/ 4 w 44"/>
                <a:gd name="T19" fmla="*/ 8 h 46"/>
                <a:gd name="T20" fmla="*/ 6 w 44"/>
                <a:gd name="T21" fmla="*/ 12 h 46"/>
                <a:gd name="T22" fmla="*/ 6 w 44"/>
                <a:gd name="T23" fmla="*/ 14 h 46"/>
                <a:gd name="T24" fmla="*/ 4 w 44"/>
                <a:gd name="T25" fmla="*/ 18 h 46"/>
                <a:gd name="T26" fmla="*/ 4 w 44"/>
                <a:gd name="T27" fmla="*/ 22 h 46"/>
                <a:gd name="T28" fmla="*/ 4 w 44"/>
                <a:gd name="T29" fmla="*/ 28 h 46"/>
                <a:gd name="T30" fmla="*/ 2 w 44"/>
                <a:gd name="T31" fmla="*/ 34 h 46"/>
                <a:gd name="T32" fmla="*/ 0 w 44"/>
                <a:gd name="T33" fmla="*/ 38 h 46"/>
                <a:gd name="T34" fmla="*/ 16 w 44"/>
                <a:gd name="T35" fmla="*/ 34 h 46"/>
                <a:gd name="T36" fmla="*/ 24 w 44"/>
                <a:gd name="T37" fmla="*/ 46 h 46"/>
                <a:gd name="T38" fmla="*/ 24 w 44"/>
                <a:gd name="T39" fmla="*/ 44 h 46"/>
                <a:gd name="T40" fmla="*/ 28 w 44"/>
                <a:gd name="T41" fmla="*/ 44 h 46"/>
                <a:gd name="T42" fmla="*/ 32 w 44"/>
                <a:gd name="T43" fmla="*/ 42 h 46"/>
                <a:gd name="T44" fmla="*/ 36 w 44"/>
                <a:gd name="T45" fmla="*/ 40 h 46"/>
                <a:gd name="T46" fmla="*/ 40 w 44"/>
                <a:gd name="T47" fmla="*/ 36 h 46"/>
                <a:gd name="T48" fmla="*/ 40 w 44"/>
                <a:gd name="T49" fmla="*/ 36 h 46"/>
                <a:gd name="T50" fmla="*/ 42 w 44"/>
                <a:gd name="T51" fmla="*/ 32 h 46"/>
                <a:gd name="T52" fmla="*/ 42 w 44"/>
                <a:gd name="T53" fmla="*/ 28 h 46"/>
                <a:gd name="T54" fmla="*/ 44 w 44"/>
                <a:gd name="T55" fmla="*/ 24 h 46"/>
                <a:gd name="T56" fmla="*/ 42 w 44"/>
                <a:gd name="T57" fmla="*/ 18 h 46"/>
                <a:gd name="T58" fmla="*/ 40 w 44"/>
                <a:gd name="T59" fmla="*/ 12 h 46"/>
                <a:gd name="T60" fmla="*/ 38 w 44"/>
                <a:gd name="T61" fmla="*/ 12 h 46"/>
                <a:gd name="T62" fmla="*/ 36 w 44"/>
                <a:gd name="T63" fmla="*/ 10 h 46"/>
                <a:gd name="T64" fmla="*/ 34 w 44"/>
                <a:gd name="T65" fmla="*/ 6 h 46"/>
                <a:gd name="T66" fmla="*/ 30 w 44"/>
                <a:gd name="T67" fmla="*/ 4 h 46"/>
                <a:gd name="T68" fmla="*/ 26 w 44"/>
                <a:gd name="T69" fmla="*/ 0 h 46"/>
                <a:gd name="T70" fmla="*/ 22 w 44"/>
                <a:gd name="T71" fmla="*/ 0 h 46"/>
                <a:gd name="T72" fmla="*/ 16 w 44"/>
                <a:gd name="T73" fmla="*/ 0 h 46"/>
                <a:gd name="T74" fmla="*/ 10 w 44"/>
                <a:gd name="T75" fmla="*/ 2 h 4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44"/>
                <a:gd name="T115" fmla="*/ 0 h 46"/>
                <a:gd name="T116" fmla="*/ 44 w 44"/>
                <a:gd name="T117" fmla="*/ 46 h 4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44" h="46">
                  <a:moveTo>
                    <a:pt x="10" y="2"/>
                  </a:moveTo>
                  <a:lnTo>
                    <a:pt x="10" y="2"/>
                  </a:lnTo>
                  <a:lnTo>
                    <a:pt x="8" y="0"/>
                  </a:lnTo>
                  <a:lnTo>
                    <a:pt x="6" y="0"/>
                  </a:lnTo>
                  <a:lnTo>
                    <a:pt x="4" y="0"/>
                  </a:lnTo>
                  <a:lnTo>
                    <a:pt x="2" y="2"/>
                  </a:lnTo>
                  <a:lnTo>
                    <a:pt x="2" y="4"/>
                  </a:lnTo>
                  <a:lnTo>
                    <a:pt x="4" y="8"/>
                  </a:lnTo>
                  <a:lnTo>
                    <a:pt x="6" y="12"/>
                  </a:lnTo>
                  <a:lnTo>
                    <a:pt x="6" y="14"/>
                  </a:lnTo>
                  <a:lnTo>
                    <a:pt x="4" y="18"/>
                  </a:lnTo>
                  <a:lnTo>
                    <a:pt x="4" y="22"/>
                  </a:lnTo>
                  <a:lnTo>
                    <a:pt x="4" y="28"/>
                  </a:lnTo>
                  <a:lnTo>
                    <a:pt x="2" y="34"/>
                  </a:lnTo>
                  <a:lnTo>
                    <a:pt x="0" y="38"/>
                  </a:lnTo>
                  <a:lnTo>
                    <a:pt x="16" y="34"/>
                  </a:lnTo>
                  <a:lnTo>
                    <a:pt x="24" y="46"/>
                  </a:lnTo>
                  <a:lnTo>
                    <a:pt x="24" y="44"/>
                  </a:lnTo>
                  <a:lnTo>
                    <a:pt x="28" y="44"/>
                  </a:lnTo>
                  <a:lnTo>
                    <a:pt x="32" y="42"/>
                  </a:lnTo>
                  <a:lnTo>
                    <a:pt x="36" y="40"/>
                  </a:lnTo>
                  <a:lnTo>
                    <a:pt x="40" y="36"/>
                  </a:lnTo>
                  <a:lnTo>
                    <a:pt x="42" y="32"/>
                  </a:lnTo>
                  <a:lnTo>
                    <a:pt x="42" y="28"/>
                  </a:lnTo>
                  <a:lnTo>
                    <a:pt x="44" y="24"/>
                  </a:lnTo>
                  <a:lnTo>
                    <a:pt x="42" y="18"/>
                  </a:lnTo>
                  <a:lnTo>
                    <a:pt x="40" y="12"/>
                  </a:lnTo>
                  <a:lnTo>
                    <a:pt x="38" y="12"/>
                  </a:lnTo>
                  <a:lnTo>
                    <a:pt x="36" y="10"/>
                  </a:lnTo>
                  <a:lnTo>
                    <a:pt x="34" y="6"/>
                  </a:lnTo>
                  <a:lnTo>
                    <a:pt x="30" y="4"/>
                  </a:lnTo>
                  <a:lnTo>
                    <a:pt x="26" y="0"/>
                  </a:lnTo>
                  <a:lnTo>
                    <a:pt x="22" y="0"/>
                  </a:lnTo>
                  <a:lnTo>
                    <a:pt x="16" y="0"/>
                  </a:lnTo>
                  <a:lnTo>
                    <a:pt x="10" y="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14" name="Freeform 362"/>
            <p:cNvSpPr>
              <a:spLocks/>
            </p:cNvSpPr>
            <p:nvPr/>
          </p:nvSpPr>
          <p:spPr bwMode="gray">
            <a:xfrm>
              <a:off x="4275" y="1574"/>
              <a:ext cx="168" cy="98"/>
            </a:xfrm>
            <a:custGeom>
              <a:avLst/>
              <a:gdLst>
                <a:gd name="T0" fmla="*/ 10 w 168"/>
                <a:gd name="T1" fmla="*/ 2 h 98"/>
                <a:gd name="T2" fmla="*/ 4 w 168"/>
                <a:gd name="T3" fmla="*/ 0 h 98"/>
                <a:gd name="T4" fmla="*/ 0 w 168"/>
                <a:gd name="T5" fmla="*/ 6 h 98"/>
                <a:gd name="T6" fmla="*/ 4 w 168"/>
                <a:gd name="T7" fmla="*/ 24 h 98"/>
                <a:gd name="T8" fmla="*/ 6 w 168"/>
                <a:gd name="T9" fmla="*/ 28 h 98"/>
                <a:gd name="T10" fmla="*/ 12 w 168"/>
                <a:gd name="T11" fmla="*/ 32 h 98"/>
                <a:gd name="T12" fmla="*/ 26 w 168"/>
                <a:gd name="T13" fmla="*/ 26 h 98"/>
                <a:gd name="T14" fmla="*/ 30 w 168"/>
                <a:gd name="T15" fmla="*/ 24 h 98"/>
                <a:gd name="T16" fmla="*/ 34 w 168"/>
                <a:gd name="T17" fmla="*/ 24 h 98"/>
                <a:gd name="T18" fmla="*/ 38 w 168"/>
                <a:gd name="T19" fmla="*/ 38 h 98"/>
                <a:gd name="T20" fmla="*/ 44 w 168"/>
                <a:gd name="T21" fmla="*/ 72 h 98"/>
                <a:gd name="T22" fmla="*/ 40 w 168"/>
                <a:gd name="T23" fmla="*/ 72 h 98"/>
                <a:gd name="T24" fmla="*/ 38 w 168"/>
                <a:gd name="T25" fmla="*/ 80 h 98"/>
                <a:gd name="T26" fmla="*/ 48 w 168"/>
                <a:gd name="T27" fmla="*/ 88 h 98"/>
                <a:gd name="T28" fmla="*/ 56 w 168"/>
                <a:gd name="T29" fmla="*/ 86 h 98"/>
                <a:gd name="T30" fmla="*/ 58 w 168"/>
                <a:gd name="T31" fmla="*/ 84 h 98"/>
                <a:gd name="T32" fmla="*/ 68 w 168"/>
                <a:gd name="T33" fmla="*/ 86 h 98"/>
                <a:gd name="T34" fmla="*/ 82 w 168"/>
                <a:gd name="T35" fmla="*/ 94 h 98"/>
                <a:gd name="T36" fmla="*/ 118 w 168"/>
                <a:gd name="T37" fmla="*/ 96 h 98"/>
                <a:gd name="T38" fmla="*/ 118 w 168"/>
                <a:gd name="T39" fmla="*/ 92 h 98"/>
                <a:gd name="T40" fmla="*/ 122 w 168"/>
                <a:gd name="T41" fmla="*/ 86 h 98"/>
                <a:gd name="T42" fmla="*/ 134 w 168"/>
                <a:gd name="T43" fmla="*/ 88 h 98"/>
                <a:gd name="T44" fmla="*/ 142 w 168"/>
                <a:gd name="T45" fmla="*/ 92 h 98"/>
                <a:gd name="T46" fmla="*/ 150 w 168"/>
                <a:gd name="T47" fmla="*/ 90 h 98"/>
                <a:gd name="T48" fmla="*/ 154 w 168"/>
                <a:gd name="T49" fmla="*/ 82 h 98"/>
                <a:gd name="T50" fmla="*/ 156 w 168"/>
                <a:gd name="T51" fmla="*/ 76 h 98"/>
                <a:gd name="T52" fmla="*/ 164 w 168"/>
                <a:gd name="T53" fmla="*/ 72 h 98"/>
                <a:gd name="T54" fmla="*/ 164 w 168"/>
                <a:gd name="T55" fmla="*/ 66 h 98"/>
                <a:gd name="T56" fmla="*/ 168 w 168"/>
                <a:gd name="T57" fmla="*/ 62 h 98"/>
                <a:gd name="T58" fmla="*/ 166 w 168"/>
                <a:gd name="T59" fmla="*/ 56 h 98"/>
                <a:gd name="T60" fmla="*/ 150 w 168"/>
                <a:gd name="T61" fmla="*/ 50 h 98"/>
                <a:gd name="T62" fmla="*/ 138 w 168"/>
                <a:gd name="T63" fmla="*/ 48 h 98"/>
                <a:gd name="T64" fmla="*/ 124 w 168"/>
                <a:gd name="T65" fmla="*/ 44 h 98"/>
                <a:gd name="T66" fmla="*/ 110 w 168"/>
                <a:gd name="T67" fmla="*/ 46 h 98"/>
                <a:gd name="T68" fmla="*/ 100 w 168"/>
                <a:gd name="T69" fmla="*/ 50 h 98"/>
                <a:gd name="T70" fmla="*/ 82 w 168"/>
                <a:gd name="T71" fmla="*/ 44 h 98"/>
                <a:gd name="T72" fmla="*/ 60 w 168"/>
                <a:gd name="T73" fmla="*/ 30 h 98"/>
                <a:gd name="T74" fmla="*/ 52 w 168"/>
                <a:gd name="T75" fmla="*/ 24 h 98"/>
                <a:gd name="T76" fmla="*/ 50 w 168"/>
                <a:gd name="T77" fmla="*/ 20 h 98"/>
                <a:gd name="T78" fmla="*/ 50 w 168"/>
                <a:gd name="T79" fmla="*/ 16 h 98"/>
                <a:gd name="T80" fmla="*/ 48 w 168"/>
                <a:gd name="T81" fmla="*/ 10 h 98"/>
                <a:gd name="T82" fmla="*/ 40 w 168"/>
                <a:gd name="T83" fmla="*/ 10 h 98"/>
                <a:gd name="T84" fmla="*/ 36 w 168"/>
                <a:gd name="T85" fmla="*/ 14 h 98"/>
                <a:gd name="T86" fmla="*/ 28 w 168"/>
                <a:gd name="T87" fmla="*/ 12 h 98"/>
                <a:gd name="T88" fmla="*/ 24 w 168"/>
                <a:gd name="T89" fmla="*/ 4 h 98"/>
                <a:gd name="T90" fmla="*/ 12 w 168"/>
                <a:gd name="T91" fmla="*/ 2 h 98"/>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68"/>
                <a:gd name="T139" fmla="*/ 0 h 98"/>
                <a:gd name="T140" fmla="*/ 168 w 168"/>
                <a:gd name="T141" fmla="*/ 98 h 98"/>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68" h="98">
                  <a:moveTo>
                    <a:pt x="12" y="2"/>
                  </a:moveTo>
                  <a:lnTo>
                    <a:pt x="12" y="2"/>
                  </a:lnTo>
                  <a:lnTo>
                    <a:pt x="10" y="2"/>
                  </a:lnTo>
                  <a:lnTo>
                    <a:pt x="8" y="0"/>
                  </a:lnTo>
                  <a:lnTo>
                    <a:pt x="6" y="0"/>
                  </a:lnTo>
                  <a:lnTo>
                    <a:pt x="4" y="0"/>
                  </a:lnTo>
                  <a:lnTo>
                    <a:pt x="2" y="0"/>
                  </a:lnTo>
                  <a:lnTo>
                    <a:pt x="0" y="2"/>
                  </a:lnTo>
                  <a:lnTo>
                    <a:pt x="0" y="6"/>
                  </a:lnTo>
                  <a:lnTo>
                    <a:pt x="0" y="10"/>
                  </a:lnTo>
                  <a:lnTo>
                    <a:pt x="2" y="16"/>
                  </a:lnTo>
                  <a:lnTo>
                    <a:pt x="4" y="24"/>
                  </a:lnTo>
                  <a:lnTo>
                    <a:pt x="4" y="26"/>
                  </a:lnTo>
                  <a:lnTo>
                    <a:pt x="6" y="28"/>
                  </a:lnTo>
                  <a:lnTo>
                    <a:pt x="6" y="30"/>
                  </a:lnTo>
                  <a:lnTo>
                    <a:pt x="8" y="32"/>
                  </a:lnTo>
                  <a:lnTo>
                    <a:pt x="12" y="32"/>
                  </a:lnTo>
                  <a:lnTo>
                    <a:pt x="16" y="32"/>
                  </a:lnTo>
                  <a:lnTo>
                    <a:pt x="20" y="30"/>
                  </a:lnTo>
                  <a:lnTo>
                    <a:pt x="26" y="26"/>
                  </a:lnTo>
                  <a:lnTo>
                    <a:pt x="28" y="26"/>
                  </a:lnTo>
                  <a:lnTo>
                    <a:pt x="28" y="24"/>
                  </a:lnTo>
                  <a:lnTo>
                    <a:pt x="30" y="24"/>
                  </a:lnTo>
                  <a:lnTo>
                    <a:pt x="32" y="24"/>
                  </a:lnTo>
                  <a:lnTo>
                    <a:pt x="34" y="24"/>
                  </a:lnTo>
                  <a:lnTo>
                    <a:pt x="36" y="28"/>
                  </a:lnTo>
                  <a:lnTo>
                    <a:pt x="36" y="32"/>
                  </a:lnTo>
                  <a:lnTo>
                    <a:pt x="38" y="38"/>
                  </a:lnTo>
                  <a:lnTo>
                    <a:pt x="38" y="48"/>
                  </a:lnTo>
                  <a:lnTo>
                    <a:pt x="44" y="72"/>
                  </a:lnTo>
                  <a:lnTo>
                    <a:pt x="42" y="72"/>
                  </a:lnTo>
                  <a:lnTo>
                    <a:pt x="40" y="72"/>
                  </a:lnTo>
                  <a:lnTo>
                    <a:pt x="38" y="74"/>
                  </a:lnTo>
                  <a:lnTo>
                    <a:pt x="38" y="76"/>
                  </a:lnTo>
                  <a:lnTo>
                    <a:pt x="38" y="80"/>
                  </a:lnTo>
                  <a:lnTo>
                    <a:pt x="40" y="84"/>
                  </a:lnTo>
                  <a:lnTo>
                    <a:pt x="44" y="88"/>
                  </a:lnTo>
                  <a:lnTo>
                    <a:pt x="48" y="88"/>
                  </a:lnTo>
                  <a:lnTo>
                    <a:pt x="50" y="88"/>
                  </a:lnTo>
                  <a:lnTo>
                    <a:pt x="54" y="88"/>
                  </a:lnTo>
                  <a:lnTo>
                    <a:pt x="56" y="86"/>
                  </a:lnTo>
                  <a:lnTo>
                    <a:pt x="58" y="84"/>
                  </a:lnTo>
                  <a:lnTo>
                    <a:pt x="62" y="84"/>
                  </a:lnTo>
                  <a:lnTo>
                    <a:pt x="64" y="84"/>
                  </a:lnTo>
                  <a:lnTo>
                    <a:pt x="68" y="86"/>
                  </a:lnTo>
                  <a:lnTo>
                    <a:pt x="72" y="90"/>
                  </a:lnTo>
                  <a:lnTo>
                    <a:pt x="74" y="92"/>
                  </a:lnTo>
                  <a:lnTo>
                    <a:pt x="82" y="94"/>
                  </a:lnTo>
                  <a:lnTo>
                    <a:pt x="94" y="98"/>
                  </a:lnTo>
                  <a:lnTo>
                    <a:pt x="106" y="96"/>
                  </a:lnTo>
                  <a:lnTo>
                    <a:pt x="118" y="96"/>
                  </a:lnTo>
                  <a:lnTo>
                    <a:pt x="118" y="94"/>
                  </a:lnTo>
                  <a:lnTo>
                    <a:pt x="118" y="92"/>
                  </a:lnTo>
                  <a:lnTo>
                    <a:pt x="120" y="90"/>
                  </a:lnTo>
                  <a:lnTo>
                    <a:pt x="120" y="88"/>
                  </a:lnTo>
                  <a:lnTo>
                    <a:pt x="122" y="86"/>
                  </a:lnTo>
                  <a:lnTo>
                    <a:pt x="124" y="86"/>
                  </a:lnTo>
                  <a:lnTo>
                    <a:pt x="128" y="86"/>
                  </a:lnTo>
                  <a:lnTo>
                    <a:pt x="134" y="88"/>
                  </a:lnTo>
                  <a:lnTo>
                    <a:pt x="140" y="92"/>
                  </a:lnTo>
                  <a:lnTo>
                    <a:pt x="142" y="92"/>
                  </a:lnTo>
                  <a:lnTo>
                    <a:pt x="144" y="92"/>
                  </a:lnTo>
                  <a:lnTo>
                    <a:pt x="148" y="92"/>
                  </a:lnTo>
                  <a:lnTo>
                    <a:pt x="150" y="90"/>
                  </a:lnTo>
                  <a:lnTo>
                    <a:pt x="152" y="88"/>
                  </a:lnTo>
                  <a:lnTo>
                    <a:pt x="154" y="86"/>
                  </a:lnTo>
                  <a:lnTo>
                    <a:pt x="154" y="82"/>
                  </a:lnTo>
                  <a:lnTo>
                    <a:pt x="154" y="76"/>
                  </a:lnTo>
                  <a:lnTo>
                    <a:pt x="156" y="76"/>
                  </a:lnTo>
                  <a:lnTo>
                    <a:pt x="158" y="74"/>
                  </a:lnTo>
                  <a:lnTo>
                    <a:pt x="162" y="74"/>
                  </a:lnTo>
                  <a:lnTo>
                    <a:pt x="164" y="72"/>
                  </a:lnTo>
                  <a:lnTo>
                    <a:pt x="164" y="70"/>
                  </a:lnTo>
                  <a:lnTo>
                    <a:pt x="164" y="66"/>
                  </a:lnTo>
                  <a:lnTo>
                    <a:pt x="166" y="64"/>
                  </a:lnTo>
                  <a:lnTo>
                    <a:pt x="168" y="62"/>
                  </a:lnTo>
                  <a:lnTo>
                    <a:pt x="168" y="60"/>
                  </a:lnTo>
                  <a:lnTo>
                    <a:pt x="168" y="58"/>
                  </a:lnTo>
                  <a:lnTo>
                    <a:pt x="166" y="56"/>
                  </a:lnTo>
                  <a:lnTo>
                    <a:pt x="162" y="54"/>
                  </a:lnTo>
                  <a:lnTo>
                    <a:pt x="158" y="52"/>
                  </a:lnTo>
                  <a:lnTo>
                    <a:pt x="150" y="50"/>
                  </a:lnTo>
                  <a:lnTo>
                    <a:pt x="142" y="48"/>
                  </a:lnTo>
                  <a:lnTo>
                    <a:pt x="140" y="48"/>
                  </a:lnTo>
                  <a:lnTo>
                    <a:pt x="138" y="48"/>
                  </a:lnTo>
                  <a:lnTo>
                    <a:pt x="134" y="46"/>
                  </a:lnTo>
                  <a:lnTo>
                    <a:pt x="130" y="44"/>
                  </a:lnTo>
                  <a:lnTo>
                    <a:pt x="124" y="44"/>
                  </a:lnTo>
                  <a:lnTo>
                    <a:pt x="118" y="44"/>
                  </a:lnTo>
                  <a:lnTo>
                    <a:pt x="110" y="44"/>
                  </a:lnTo>
                  <a:lnTo>
                    <a:pt x="110" y="46"/>
                  </a:lnTo>
                  <a:lnTo>
                    <a:pt x="108" y="46"/>
                  </a:lnTo>
                  <a:lnTo>
                    <a:pt x="106" y="48"/>
                  </a:lnTo>
                  <a:lnTo>
                    <a:pt x="100" y="50"/>
                  </a:lnTo>
                  <a:lnTo>
                    <a:pt x="96" y="50"/>
                  </a:lnTo>
                  <a:lnTo>
                    <a:pt x="90" y="48"/>
                  </a:lnTo>
                  <a:lnTo>
                    <a:pt x="82" y="44"/>
                  </a:lnTo>
                  <a:lnTo>
                    <a:pt x="62" y="32"/>
                  </a:lnTo>
                  <a:lnTo>
                    <a:pt x="60" y="30"/>
                  </a:lnTo>
                  <a:lnTo>
                    <a:pt x="58" y="26"/>
                  </a:lnTo>
                  <a:lnTo>
                    <a:pt x="56" y="24"/>
                  </a:lnTo>
                  <a:lnTo>
                    <a:pt x="52" y="24"/>
                  </a:lnTo>
                  <a:lnTo>
                    <a:pt x="52" y="22"/>
                  </a:lnTo>
                  <a:lnTo>
                    <a:pt x="50" y="22"/>
                  </a:lnTo>
                  <a:lnTo>
                    <a:pt x="50" y="20"/>
                  </a:lnTo>
                  <a:lnTo>
                    <a:pt x="50" y="18"/>
                  </a:lnTo>
                  <a:lnTo>
                    <a:pt x="50" y="16"/>
                  </a:lnTo>
                  <a:lnTo>
                    <a:pt x="50" y="14"/>
                  </a:lnTo>
                  <a:lnTo>
                    <a:pt x="50" y="10"/>
                  </a:lnTo>
                  <a:lnTo>
                    <a:pt x="48" y="10"/>
                  </a:lnTo>
                  <a:lnTo>
                    <a:pt x="46" y="8"/>
                  </a:lnTo>
                  <a:lnTo>
                    <a:pt x="42" y="8"/>
                  </a:lnTo>
                  <a:lnTo>
                    <a:pt x="40" y="10"/>
                  </a:lnTo>
                  <a:lnTo>
                    <a:pt x="38" y="12"/>
                  </a:lnTo>
                  <a:lnTo>
                    <a:pt x="36" y="14"/>
                  </a:lnTo>
                  <a:lnTo>
                    <a:pt x="32" y="14"/>
                  </a:lnTo>
                  <a:lnTo>
                    <a:pt x="30" y="14"/>
                  </a:lnTo>
                  <a:lnTo>
                    <a:pt x="28" y="12"/>
                  </a:lnTo>
                  <a:lnTo>
                    <a:pt x="28" y="8"/>
                  </a:lnTo>
                  <a:lnTo>
                    <a:pt x="28" y="6"/>
                  </a:lnTo>
                  <a:lnTo>
                    <a:pt x="24" y="4"/>
                  </a:lnTo>
                  <a:lnTo>
                    <a:pt x="22" y="2"/>
                  </a:lnTo>
                  <a:lnTo>
                    <a:pt x="18" y="2"/>
                  </a:lnTo>
                  <a:lnTo>
                    <a:pt x="12" y="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15" name="Freeform 363"/>
            <p:cNvSpPr>
              <a:spLocks/>
            </p:cNvSpPr>
            <p:nvPr/>
          </p:nvSpPr>
          <p:spPr bwMode="gray">
            <a:xfrm>
              <a:off x="4185" y="1370"/>
              <a:ext cx="88" cy="102"/>
            </a:xfrm>
            <a:custGeom>
              <a:avLst/>
              <a:gdLst>
                <a:gd name="T0" fmla="*/ 30 w 88"/>
                <a:gd name="T1" fmla="*/ 44 h 102"/>
                <a:gd name="T2" fmla="*/ 26 w 88"/>
                <a:gd name="T3" fmla="*/ 38 h 102"/>
                <a:gd name="T4" fmla="*/ 20 w 88"/>
                <a:gd name="T5" fmla="*/ 32 h 102"/>
                <a:gd name="T6" fmla="*/ 14 w 88"/>
                <a:gd name="T7" fmla="*/ 28 h 102"/>
                <a:gd name="T8" fmla="*/ 8 w 88"/>
                <a:gd name="T9" fmla="*/ 24 h 102"/>
                <a:gd name="T10" fmla="*/ 2 w 88"/>
                <a:gd name="T11" fmla="*/ 16 h 102"/>
                <a:gd name="T12" fmla="*/ 0 w 88"/>
                <a:gd name="T13" fmla="*/ 8 h 102"/>
                <a:gd name="T14" fmla="*/ 8 w 88"/>
                <a:gd name="T15" fmla="*/ 0 h 102"/>
                <a:gd name="T16" fmla="*/ 12 w 88"/>
                <a:gd name="T17" fmla="*/ 0 h 102"/>
                <a:gd name="T18" fmla="*/ 20 w 88"/>
                <a:gd name="T19" fmla="*/ 2 h 102"/>
                <a:gd name="T20" fmla="*/ 28 w 88"/>
                <a:gd name="T21" fmla="*/ 6 h 102"/>
                <a:gd name="T22" fmla="*/ 32 w 88"/>
                <a:gd name="T23" fmla="*/ 16 h 102"/>
                <a:gd name="T24" fmla="*/ 32 w 88"/>
                <a:gd name="T25" fmla="*/ 20 h 102"/>
                <a:gd name="T26" fmla="*/ 36 w 88"/>
                <a:gd name="T27" fmla="*/ 24 h 102"/>
                <a:gd name="T28" fmla="*/ 44 w 88"/>
                <a:gd name="T29" fmla="*/ 26 h 102"/>
                <a:gd name="T30" fmla="*/ 44 w 88"/>
                <a:gd name="T31" fmla="*/ 24 h 102"/>
                <a:gd name="T32" fmla="*/ 44 w 88"/>
                <a:gd name="T33" fmla="*/ 18 h 102"/>
                <a:gd name="T34" fmla="*/ 46 w 88"/>
                <a:gd name="T35" fmla="*/ 12 h 102"/>
                <a:gd name="T36" fmla="*/ 50 w 88"/>
                <a:gd name="T37" fmla="*/ 10 h 102"/>
                <a:gd name="T38" fmla="*/ 60 w 88"/>
                <a:gd name="T39" fmla="*/ 14 h 102"/>
                <a:gd name="T40" fmla="*/ 58 w 88"/>
                <a:gd name="T41" fmla="*/ 20 h 102"/>
                <a:gd name="T42" fmla="*/ 58 w 88"/>
                <a:gd name="T43" fmla="*/ 30 h 102"/>
                <a:gd name="T44" fmla="*/ 60 w 88"/>
                <a:gd name="T45" fmla="*/ 40 h 102"/>
                <a:gd name="T46" fmla="*/ 66 w 88"/>
                <a:gd name="T47" fmla="*/ 46 h 102"/>
                <a:gd name="T48" fmla="*/ 70 w 88"/>
                <a:gd name="T49" fmla="*/ 44 h 102"/>
                <a:gd name="T50" fmla="*/ 76 w 88"/>
                <a:gd name="T51" fmla="*/ 34 h 102"/>
                <a:gd name="T52" fmla="*/ 76 w 88"/>
                <a:gd name="T53" fmla="*/ 32 h 102"/>
                <a:gd name="T54" fmla="*/ 80 w 88"/>
                <a:gd name="T55" fmla="*/ 28 h 102"/>
                <a:gd name="T56" fmla="*/ 82 w 88"/>
                <a:gd name="T57" fmla="*/ 26 h 102"/>
                <a:gd name="T58" fmla="*/ 86 w 88"/>
                <a:gd name="T59" fmla="*/ 28 h 102"/>
                <a:gd name="T60" fmla="*/ 88 w 88"/>
                <a:gd name="T61" fmla="*/ 38 h 102"/>
                <a:gd name="T62" fmla="*/ 86 w 88"/>
                <a:gd name="T63" fmla="*/ 48 h 102"/>
                <a:gd name="T64" fmla="*/ 82 w 88"/>
                <a:gd name="T65" fmla="*/ 68 h 102"/>
                <a:gd name="T66" fmla="*/ 88 w 88"/>
                <a:gd name="T67" fmla="*/ 90 h 102"/>
                <a:gd name="T68" fmla="*/ 88 w 88"/>
                <a:gd name="T69" fmla="*/ 92 h 102"/>
                <a:gd name="T70" fmla="*/ 84 w 88"/>
                <a:gd name="T71" fmla="*/ 98 h 102"/>
                <a:gd name="T72" fmla="*/ 82 w 88"/>
                <a:gd name="T73" fmla="*/ 102 h 102"/>
                <a:gd name="T74" fmla="*/ 78 w 88"/>
                <a:gd name="T75" fmla="*/ 100 h 102"/>
                <a:gd name="T76" fmla="*/ 78 w 88"/>
                <a:gd name="T77" fmla="*/ 96 h 102"/>
                <a:gd name="T78" fmla="*/ 76 w 88"/>
                <a:gd name="T79" fmla="*/ 90 h 102"/>
                <a:gd name="T80" fmla="*/ 76 w 88"/>
                <a:gd name="T81" fmla="*/ 80 h 102"/>
                <a:gd name="T82" fmla="*/ 72 w 88"/>
                <a:gd name="T83" fmla="*/ 76 h 102"/>
                <a:gd name="T84" fmla="*/ 66 w 88"/>
                <a:gd name="T85" fmla="*/ 78 h 102"/>
                <a:gd name="T86" fmla="*/ 60 w 88"/>
                <a:gd name="T87" fmla="*/ 74 h 102"/>
                <a:gd name="T88" fmla="*/ 52 w 88"/>
                <a:gd name="T89" fmla="*/ 70 h 102"/>
                <a:gd name="T90" fmla="*/ 44 w 88"/>
                <a:gd name="T91" fmla="*/ 60 h 102"/>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8"/>
                <a:gd name="T139" fmla="*/ 0 h 102"/>
                <a:gd name="T140" fmla="*/ 88 w 88"/>
                <a:gd name="T141" fmla="*/ 102 h 102"/>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8" h="102">
                  <a:moveTo>
                    <a:pt x="30" y="46"/>
                  </a:moveTo>
                  <a:lnTo>
                    <a:pt x="30" y="44"/>
                  </a:lnTo>
                  <a:lnTo>
                    <a:pt x="28" y="42"/>
                  </a:lnTo>
                  <a:lnTo>
                    <a:pt x="26" y="38"/>
                  </a:lnTo>
                  <a:lnTo>
                    <a:pt x="24" y="34"/>
                  </a:lnTo>
                  <a:lnTo>
                    <a:pt x="20" y="32"/>
                  </a:lnTo>
                  <a:lnTo>
                    <a:pt x="14" y="30"/>
                  </a:lnTo>
                  <a:lnTo>
                    <a:pt x="14" y="28"/>
                  </a:lnTo>
                  <a:lnTo>
                    <a:pt x="12" y="26"/>
                  </a:lnTo>
                  <a:lnTo>
                    <a:pt x="8" y="24"/>
                  </a:lnTo>
                  <a:lnTo>
                    <a:pt x="6" y="20"/>
                  </a:lnTo>
                  <a:lnTo>
                    <a:pt x="2" y="16"/>
                  </a:lnTo>
                  <a:lnTo>
                    <a:pt x="2" y="12"/>
                  </a:lnTo>
                  <a:lnTo>
                    <a:pt x="0" y="8"/>
                  </a:lnTo>
                  <a:lnTo>
                    <a:pt x="4" y="4"/>
                  </a:lnTo>
                  <a:lnTo>
                    <a:pt x="8" y="0"/>
                  </a:lnTo>
                  <a:lnTo>
                    <a:pt x="12" y="0"/>
                  </a:lnTo>
                  <a:lnTo>
                    <a:pt x="16" y="0"/>
                  </a:lnTo>
                  <a:lnTo>
                    <a:pt x="20" y="2"/>
                  </a:lnTo>
                  <a:lnTo>
                    <a:pt x="24" y="4"/>
                  </a:lnTo>
                  <a:lnTo>
                    <a:pt x="28" y="6"/>
                  </a:lnTo>
                  <a:lnTo>
                    <a:pt x="30" y="10"/>
                  </a:lnTo>
                  <a:lnTo>
                    <a:pt x="32" y="16"/>
                  </a:lnTo>
                  <a:lnTo>
                    <a:pt x="32" y="18"/>
                  </a:lnTo>
                  <a:lnTo>
                    <a:pt x="32" y="20"/>
                  </a:lnTo>
                  <a:lnTo>
                    <a:pt x="34" y="22"/>
                  </a:lnTo>
                  <a:lnTo>
                    <a:pt x="36" y="24"/>
                  </a:lnTo>
                  <a:lnTo>
                    <a:pt x="40" y="26"/>
                  </a:lnTo>
                  <a:lnTo>
                    <a:pt x="44" y="26"/>
                  </a:lnTo>
                  <a:lnTo>
                    <a:pt x="44" y="24"/>
                  </a:lnTo>
                  <a:lnTo>
                    <a:pt x="44" y="20"/>
                  </a:lnTo>
                  <a:lnTo>
                    <a:pt x="44" y="18"/>
                  </a:lnTo>
                  <a:lnTo>
                    <a:pt x="44" y="14"/>
                  </a:lnTo>
                  <a:lnTo>
                    <a:pt x="46" y="12"/>
                  </a:lnTo>
                  <a:lnTo>
                    <a:pt x="48" y="10"/>
                  </a:lnTo>
                  <a:lnTo>
                    <a:pt x="50" y="10"/>
                  </a:lnTo>
                  <a:lnTo>
                    <a:pt x="54" y="12"/>
                  </a:lnTo>
                  <a:lnTo>
                    <a:pt x="60" y="14"/>
                  </a:lnTo>
                  <a:lnTo>
                    <a:pt x="60" y="16"/>
                  </a:lnTo>
                  <a:lnTo>
                    <a:pt x="58" y="20"/>
                  </a:lnTo>
                  <a:lnTo>
                    <a:pt x="58" y="24"/>
                  </a:lnTo>
                  <a:lnTo>
                    <a:pt x="58" y="30"/>
                  </a:lnTo>
                  <a:lnTo>
                    <a:pt x="60" y="34"/>
                  </a:lnTo>
                  <a:lnTo>
                    <a:pt x="60" y="40"/>
                  </a:lnTo>
                  <a:lnTo>
                    <a:pt x="64" y="44"/>
                  </a:lnTo>
                  <a:lnTo>
                    <a:pt x="66" y="46"/>
                  </a:lnTo>
                  <a:lnTo>
                    <a:pt x="68" y="46"/>
                  </a:lnTo>
                  <a:lnTo>
                    <a:pt x="70" y="44"/>
                  </a:lnTo>
                  <a:lnTo>
                    <a:pt x="72" y="42"/>
                  </a:lnTo>
                  <a:lnTo>
                    <a:pt x="76" y="34"/>
                  </a:lnTo>
                  <a:lnTo>
                    <a:pt x="76" y="32"/>
                  </a:lnTo>
                  <a:lnTo>
                    <a:pt x="78" y="30"/>
                  </a:lnTo>
                  <a:lnTo>
                    <a:pt x="80" y="28"/>
                  </a:lnTo>
                  <a:lnTo>
                    <a:pt x="82" y="26"/>
                  </a:lnTo>
                  <a:lnTo>
                    <a:pt x="84" y="26"/>
                  </a:lnTo>
                  <a:lnTo>
                    <a:pt x="86" y="28"/>
                  </a:lnTo>
                  <a:lnTo>
                    <a:pt x="86" y="32"/>
                  </a:lnTo>
                  <a:lnTo>
                    <a:pt x="88" y="38"/>
                  </a:lnTo>
                  <a:lnTo>
                    <a:pt x="88" y="46"/>
                  </a:lnTo>
                  <a:lnTo>
                    <a:pt x="86" y="48"/>
                  </a:lnTo>
                  <a:lnTo>
                    <a:pt x="84" y="58"/>
                  </a:lnTo>
                  <a:lnTo>
                    <a:pt x="82" y="68"/>
                  </a:lnTo>
                  <a:lnTo>
                    <a:pt x="84" y="80"/>
                  </a:lnTo>
                  <a:lnTo>
                    <a:pt x="88" y="90"/>
                  </a:lnTo>
                  <a:lnTo>
                    <a:pt x="88" y="92"/>
                  </a:lnTo>
                  <a:lnTo>
                    <a:pt x="86" y="96"/>
                  </a:lnTo>
                  <a:lnTo>
                    <a:pt x="84" y="98"/>
                  </a:lnTo>
                  <a:lnTo>
                    <a:pt x="84" y="100"/>
                  </a:lnTo>
                  <a:lnTo>
                    <a:pt x="82" y="102"/>
                  </a:lnTo>
                  <a:lnTo>
                    <a:pt x="80" y="102"/>
                  </a:lnTo>
                  <a:lnTo>
                    <a:pt x="78" y="100"/>
                  </a:lnTo>
                  <a:lnTo>
                    <a:pt x="78" y="96"/>
                  </a:lnTo>
                  <a:lnTo>
                    <a:pt x="76" y="92"/>
                  </a:lnTo>
                  <a:lnTo>
                    <a:pt x="76" y="90"/>
                  </a:lnTo>
                  <a:lnTo>
                    <a:pt x="76" y="86"/>
                  </a:lnTo>
                  <a:lnTo>
                    <a:pt x="76" y="80"/>
                  </a:lnTo>
                  <a:lnTo>
                    <a:pt x="74" y="78"/>
                  </a:lnTo>
                  <a:lnTo>
                    <a:pt x="72" y="76"/>
                  </a:lnTo>
                  <a:lnTo>
                    <a:pt x="68" y="74"/>
                  </a:lnTo>
                  <a:lnTo>
                    <a:pt x="66" y="78"/>
                  </a:lnTo>
                  <a:lnTo>
                    <a:pt x="64" y="76"/>
                  </a:lnTo>
                  <a:lnTo>
                    <a:pt x="60" y="74"/>
                  </a:lnTo>
                  <a:lnTo>
                    <a:pt x="56" y="72"/>
                  </a:lnTo>
                  <a:lnTo>
                    <a:pt x="52" y="70"/>
                  </a:lnTo>
                  <a:lnTo>
                    <a:pt x="46" y="66"/>
                  </a:lnTo>
                  <a:lnTo>
                    <a:pt x="44" y="60"/>
                  </a:lnTo>
                  <a:lnTo>
                    <a:pt x="30" y="4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16" name="Freeform 364"/>
            <p:cNvSpPr>
              <a:spLocks/>
            </p:cNvSpPr>
            <p:nvPr/>
          </p:nvSpPr>
          <p:spPr bwMode="gray">
            <a:xfrm>
              <a:off x="4291" y="1414"/>
              <a:ext cx="38" cy="54"/>
            </a:xfrm>
            <a:custGeom>
              <a:avLst/>
              <a:gdLst>
                <a:gd name="T0" fmla="*/ 16 w 38"/>
                <a:gd name="T1" fmla="*/ 0 h 54"/>
                <a:gd name="T2" fmla="*/ 14 w 38"/>
                <a:gd name="T3" fmla="*/ 0 h 54"/>
                <a:gd name="T4" fmla="*/ 14 w 38"/>
                <a:gd name="T5" fmla="*/ 0 h 54"/>
                <a:gd name="T6" fmla="*/ 12 w 38"/>
                <a:gd name="T7" fmla="*/ 0 h 54"/>
                <a:gd name="T8" fmla="*/ 8 w 38"/>
                <a:gd name="T9" fmla="*/ 2 h 54"/>
                <a:gd name="T10" fmla="*/ 6 w 38"/>
                <a:gd name="T11" fmla="*/ 6 h 54"/>
                <a:gd name="T12" fmla="*/ 4 w 38"/>
                <a:gd name="T13" fmla="*/ 10 h 54"/>
                <a:gd name="T14" fmla="*/ 2 w 38"/>
                <a:gd name="T15" fmla="*/ 16 h 54"/>
                <a:gd name="T16" fmla="*/ 2 w 38"/>
                <a:gd name="T17" fmla="*/ 24 h 54"/>
                <a:gd name="T18" fmla="*/ 0 w 38"/>
                <a:gd name="T19" fmla="*/ 48 h 54"/>
                <a:gd name="T20" fmla="*/ 2 w 38"/>
                <a:gd name="T21" fmla="*/ 48 h 54"/>
                <a:gd name="T22" fmla="*/ 10 w 38"/>
                <a:gd name="T23" fmla="*/ 52 h 54"/>
                <a:gd name="T24" fmla="*/ 18 w 38"/>
                <a:gd name="T25" fmla="*/ 54 h 54"/>
                <a:gd name="T26" fmla="*/ 28 w 38"/>
                <a:gd name="T27" fmla="*/ 54 h 54"/>
                <a:gd name="T28" fmla="*/ 36 w 38"/>
                <a:gd name="T29" fmla="*/ 50 h 54"/>
                <a:gd name="T30" fmla="*/ 38 w 38"/>
                <a:gd name="T31" fmla="*/ 40 h 54"/>
                <a:gd name="T32" fmla="*/ 16 w 38"/>
                <a:gd name="T33" fmla="*/ 0 h 5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8"/>
                <a:gd name="T52" fmla="*/ 0 h 54"/>
                <a:gd name="T53" fmla="*/ 38 w 38"/>
                <a:gd name="T54" fmla="*/ 54 h 5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8" h="54">
                  <a:moveTo>
                    <a:pt x="16" y="0"/>
                  </a:moveTo>
                  <a:lnTo>
                    <a:pt x="14" y="0"/>
                  </a:lnTo>
                  <a:lnTo>
                    <a:pt x="12" y="0"/>
                  </a:lnTo>
                  <a:lnTo>
                    <a:pt x="8" y="2"/>
                  </a:lnTo>
                  <a:lnTo>
                    <a:pt x="6" y="6"/>
                  </a:lnTo>
                  <a:lnTo>
                    <a:pt x="4" y="10"/>
                  </a:lnTo>
                  <a:lnTo>
                    <a:pt x="2" y="16"/>
                  </a:lnTo>
                  <a:lnTo>
                    <a:pt x="2" y="24"/>
                  </a:lnTo>
                  <a:lnTo>
                    <a:pt x="0" y="48"/>
                  </a:lnTo>
                  <a:lnTo>
                    <a:pt x="2" y="48"/>
                  </a:lnTo>
                  <a:lnTo>
                    <a:pt x="10" y="52"/>
                  </a:lnTo>
                  <a:lnTo>
                    <a:pt x="18" y="54"/>
                  </a:lnTo>
                  <a:lnTo>
                    <a:pt x="28" y="54"/>
                  </a:lnTo>
                  <a:lnTo>
                    <a:pt x="36" y="50"/>
                  </a:lnTo>
                  <a:lnTo>
                    <a:pt x="38" y="40"/>
                  </a:lnTo>
                  <a:lnTo>
                    <a:pt x="16"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17" name="Freeform 365"/>
            <p:cNvSpPr>
              <a:spLocks/>
            </p:cNvSpPr>
            <p:nvPr/>
          </p:nvSpPr>
          <p:spPr bwMode="gray">
            <a:xfrm>
              <a:off x="4417" y="1424"/>
              <a:ext cx="68" cy="146"/>
            </a:xfrm>
            <a:custGeom>
              <a:avLst/>
              <a:gdLst>
                <a:gd name="T0" fmla="*/ 18 w 68"/>
                <a:gd name="T1" fmla="*/ 2 h 146"/>
                <a:gd name="T2" fmla="*/ 16 w 68"/>
                <a:gd name="T3" fmla="*/ 0 h 146"/>
                <a:gd name="T4" fmla="*/ 12 w 68"/>
                <a:gd name="T5" fmla="*/ 0 h 146"/>
                <a:gd name="T6" fmla="*/ 10 w 68"/>
                <a:gd name="T7" fmla="*/ 6 h 146"/>
                <a:gd name="T8" fmla="*/ 12 w 68"/>
                <a:gd name="T9" fmla="*/ 10 h 146"/>
                <a:gd name="T10" fmla="*/ 12 w 68"/>
                <a:gd name="T11" fmla="*/ 16 h 146"/>
                <a:gd name="T12" fmla="*/ 10 w 68"/>
                <a:gd name="T13" fmla="*/ 20 h 146"/>
                <a:gd name="T14" fmla="*/ 6 w 68"/>
                <a:gd name="T15" fmla="*/ 22 h 146"/>
                <a:gd name="T16" fmla="*/ 4 w 68"/>
                <a:gd name="T17" fmla="*/ 32 h 146"/>
                <a:gd name="T18" fmla="*/ 2 w 68"/>
                <a:gd name="T19" fmla="*/ 46 h 146"/>
                <a:gd name="T20" fmla="*/ 2 w 68"/>
                <a:gd name="T21" fmla="*/ 54 h 146"/>
                <a:gd name="T22" fmla="*/ 0 w 68"/>
                <a:gd name="T23" fmla="*/ 58 h 146"/>
                <a:gd name="T24" fmla="*/ 0 w 68"/>
                <a:gd name="T25" fmla="*/ 60 h 146"/>
                <a:gd name="T26" fmla="*/ 0 w 68"/>
                <a:gd name="T27" fmla="*/ 66 h 146"/>
                <a:gd name="T28" fmla="*/ 6 w 68"/>
                <a:gd name="T29" fmla="*/ 78 h 146"/>
                <a:gd name="T30" fmla="*/ 4 w 68"/>
                <a:gd name="T31" fmla="*/ 84 h 146"/>
                <a:gd name="T32" fmla="*/ 8 w 68"/>
                <a:gd name="T33" fmla="*/ 84 h 146"/>
                <a:gd name="T34" fmla="*/ 12 w 68"/>
                <a:gd name="T35" fmla="*/ 88 h 146"/>
                <a:gd name="T36" fmla="*/ 14 w 68"/>
                <a:gd name="T37" fmla="*/ 96 h 146"/>
                <a:gd name="T38" fmla="*/ 14 w 68"/>
                <a:gd name="T39" fmla="*/ 100 h 146"/>
                <a:gd name="T40" fmla="*/ 14 w 68"/>
                <a:gd name="T41" fmla="*/ 106 h 146"/>
                <a:gd name="T42" fmla="*/ 12 w 68"/>
                <a:gd name="T43" fmla="*/ 108 h 146"/>
                <a:gd name="T44" fmla="*/ 12 w 68"/>
                <a:gd name="T45" fmla="*/ 110 h 146"/>
                <a:gd name="T46" fmla="*/ 10 w 68"/>
                <a:gd name="T47" fmla="*/ 116 h 146"/>
                <a:gd name="T48" fmla="*/ 12 w 68"/>
                <a:gd name="T49" fmla="*/ 126 h 146"/>
                <a:gd name="T50" fmla="*/ 10 w 68"/>
                <a:gd name="T51" fmla="*/ 130 h 146"/>
                <a:gd name="T52" fmla="*/ 12 w 68"/>
                <a:gd name="T53" fmla="*/ 136 h 146"/>
                <a:gd name="T54" fmla="*/ 16 w 68"/>
                <a:gd name="T55" fmla="*/ 142 h 146"/>
                <a:gd name="T56" fmla="*/ 26 w 68"/>
                <a:gd name="T57" fmla="*/ 146 h 146"/>
                <a:gd name="T58" fmla="*/ 34 w 68"/>
                <a:gd name="T59" fmla="*/ 146 h 146"/>
                <a:gd name="T60" fmla="*/ 36 w 68"/>
                <a:gd name="T61" fmla="*/ 146 h 146"/>
                <a:gd name="T62" fmla="*/ 40 w 68"/>
                <a:gd name="T63" fmla="*/ 146 h 146"/>
                <a:gd name="T64" fmla="*/ 46 w 68"/>
                <a:gd name="T65" fmla="*/ 142 h 146"/>
                <a:gd name="T66" fmla="*/ 50 w 68"/>
                <a:gd name="T67" fmla="*/ 134 h 146"/>
                <a:gd name="T68" fmla="*/ 52 w 68"/>
                <a:gd name="T69" fmla="*/ 130 h 146"/>
                <a:gd name="T70" fmla="*/ 56 w 68"/>
                <a:gd name="T71" fmla="*/ 120 h 146"/>
                <a:gd name="T72" fmla="*/ 62 w 68"/>
                <a:gd name="T73" fmla="*/ 112 h 146"/>
                <a:gd name="T74" fmla="*/ 64 w 68"/>
                <a:gd name="T75" fmla="*/ 108 h 146"/>
                <a:gd name="T76" fmla="*/ 68 w 68"/>
                <a:gd name="T77" fmla="*/ 100 h 146"/>
                <a:gd name="T78" fmla="*/ 68 w 68"/>
                <a:gd name="T79" fmla="*/ 84 h 146"/>
                <a:gd name="T80" fmla="*/ 66 w 68"/>
                <a:gd name="T81" fmla="*/ 80 h 146"/>
                <a:gd name="T82" fmla="*/ 60 w 68"/>
                <a:gd name="T83" fmla="*/ 78 h 146"/>
                <a:gd name="T84" fmla="*/ 56 w 68"/>
                <a:gd name="T85" fmla="*/ 80 h 146"/>
                <a:gd name="T86" fmla="*/ 54 w 68"/>
                <a:gd name="T87" fmla="*/ 80 h 146"/>
                <a:gd name="T88" fmla="*/ 50 w 68"/>
                <a:gd name="T89" fmla="*/ 80 h 146"/>
                <a:gd name="T90" fmla="*/ 52 w 68"/>
                <a:gd name="T91" fmla="*/ 78 h 146"/>
                <a:gd name="T92" fmla="*/ 54 w 68"/>
                <a:gd name="T93" fmla="*/ 74 h 146"/>
                <a:gd name="T94" fmla="*/ 56 w 68"/>
                <a:gd name="T95" fmla="*/ 72 h 146"/>
                <a:gd name="T96" fmla="*/ 56 w 68"/>
                <a:gd name="T97" fmla="*/ 64 h 146"/>
                <a:gd name="T98" fmla="*/ 56 w 68"/>
                <a:gd name="T99" fmla="*/ 56 h 146"/>
                <a:gd name="T100" fmla="*/ 54 w 68"/>
                <a:gd name="T101" fmla="*/ 48 h 146"/>
                <a:gd name="T102" fmla="*/ 48 w 68"/>
                <a:gd name="T103" fmla="*/ 36 h 146"/>
                <a:gd name="T104" fmla="*/ 42 w 68"/>
                <a:gd name="T105" fmla="*/ 28 h 146"/>
                <a:gd name="T106" fmla="*/ 38 w 68"/>
                <a:gd name="T107" fmla="*/ 22 h 146"/>
                <a:gd name="T108" fmla="*/ 32 w 68"/>
                <a:gd name="T109" fmla="*/ 16 h 146"/>
                <a:gd name="T110" fmla="*/ 26 w 68"/>
                <a:gd name="T111" fmla="*/ 12 h 146"/>
                <a:gd name="T112" fmla="*/ 24 w 68"/>
                <a:gd name="T113" fmla="*/ 10 h 146"/>
                <a:gd name="T114" fmla="*/ 20 w 68"/>
                <a:gd name="T115" fmla="*/ 6 h 146"/>
                <a:gd name="T116" fmla="*/ 20 w 68"/>
                <a:gd name="T117" fmla="*/ 2 h 14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68"/>
                <a:gd name="T178" fmla="*/ 0 h 146"/>
                <a:gd name="T179" fmla="*/ 68 w 68"/>
                <a:gd name="T180" fmla="*/ 146 h 14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68" h="146">
                  <a:moveTo>
                    <a:pt x="20" y="2"/>
                  </a:moveTo>
                  <a:lnTo>
                    <a:pt x="18" y="2"/>
                  </a:lnTo>
                  <a:lnTo>
                    <a:pt x="18" y="0"/>
                  </a:lnTo>
                  <a:lnTo>
                    <a:pt x="16" y="0"/>
                  </a:lnTo>
                  <a:lnTo>
                    <a:pt x="14" y="0"/>
                  </a:lnTo>
                  <a:lnTo>
                    <a:pt x="12" y="0"/>
                  </a:lnTo>
                  <a:lnTo>
                    <a:pt x="10" y="2"/>
                  </a:lnTo>
                  <a:lnTo>
                    <a:pt x="10" y="6"/>
                  </a:lnTo>
                  <a:lnTo>
                    <a:pt x="10" y="8"/>
                  </a:lnTo>
                  <a:lnTo>
                    <a:pt x="12" y="10"/>
                  </a:lnTo>
                  <a:lnTo>
                    <a:pt x="12" y="12"/>
                  </a:lnTo>
                  <a:lnTo>
                    <a:pt x="12" y="16"/>
                  </a:lnTo>
                  <a:lnTo>
                    <a:pt x="10" y="20"/>
                  </a:lnTo>
                  <a:lnTo>
                    <a:pt x="8" y="20"/>
                  </a:lnTo>
                  <a:lnTo>
                    <a:pt x="6" y="22"/>
                  </a:lnTo>
                  <a:lnTo>
                    <a:pt x="4" y="26"/>
                  </a:lnTo>
                  <a:lnTo>
                    <a:pt x="4" y="32"/>
                  </a:lnTo>
                  <a:lnTo>
                    <a:pt x="2" y="40"/>
                  </a:lnTo>
                  <a:lnTo>
                    <a:pt x="2" y="46"/>
                  </a:lnTo>
                  <a:lnTo>
                    <a:pt x="2" y="52"/>
                  </a:lnTo>
                  <a:lnTo>
                    <a:pt x="2" y="54"/>
                  </a:lnTo>
                  <a:lnTo>
                    <a:pt x="2" y="56"/>
                  </a:lnTo>
                  <a:lnTo>
                    <a:pt x="0" y="58"/>
                  </a:lnTo>
                  <a:lnTo>
                    <a:pt x="0" y="60"/>
                  </a:lnTo>
                  <a:lnTo>
                    <a:pt x="0" y="62"/>
                  </a:lnTo>
                  <a:lnTo>
                    <a:pt x="0" y="66"/>
                  </a:lnTo>
                  <a:lnTo>
                    <a:pt x="2" y="72"/>
                  </a:lnTo>
                  <a:lnTo>
                    <a:pt x="6" y="78"/>
                  </a:lnTo>
                  <a:lnTo>
                    <a:pt x="2" y="84"/>
                  </a:lnTo>
                  <a:lnTo>
                    <a:pt x="4" y="84"/>
                  </a:lnTo>
                  <a:lnTo>
                    <a:pt x="6" y="84"/>
                  </a:lnTo>
                  <a:lnTo>
                    <a:pt x="8" y="84"/>
                  </a:lnTo>
                  <a:lnTo>
                    <a:pt x="10" y="86"/>
                  </a:lnTo>
                  <a:lnTo>
                    <a:pt x="12" y="88"/>
                  </a:lnTo>
                  <a:lnTo>
                    <a:pt x="14" y="92"/>
                  </a:lnTo>
                  <a:lnTo>
                    <a:pt x="14" y="96"/>
                  </a:lnTo>
                  <a:lnTo>
                    <a:pt x="14" y="98"/>
                  </a:lnTo>
                  <a:lnTo>
                    <a:pt x="14" y="100"/>
                  </a:lnTo>
                  <a:lnTo>
                    <a:pt x="16" y="102"/>
                  </a:lnTo>
                  <a:lnTo>
                    <a:pt x="14" y="106"/>
                  </a:lnTo>
                  <a:lnTo>
                    <a:pt x="14" y="108"/>
                  </a:lnTo>
                  <a:lnTo>
                    <a:pt x="12" y="108"/>
                  </a:lnTo>
                  <a:lnTo>
                    <a:pt x="12" y="110"/>
                  </a:lnTo>
                  <a:lnTo>
                    <a:pt x="10" y="112"/>
                  </a:lnTo>
                  <a:lnTo>
                    <a:pt x="10" y="116"/>
                  </a:lnTo>
                  <a:lnTo>
                    <a:pt x="10" y="120"/>
                  </a:lnTo>
                  <a:lnTo>
                    <a:pt x="12" y="126"/>
                  </a:lnTo>
                  <a:lnTo>
                    <a:pt x="12" y="128"/>
                  </a:lnTo>
                  <a:lnTo>
                    <a:pt x="10" y="130"/>
                  </a:lnTo>
                  <a:lnTo>
                    <a:pt x="10" y="132"/>
                  </a:lnTo>
                  <a:lnTo>
                    <a:pt x="12" y="136"/>
                  </a:lnTo>
                  <a:lnTo>
                    <a:pt x="12" y="140"/>
                  </a:lnTo>
                  <a:lnTo>
                    <a:pt x="16" y="142"/>
                  </a:lnTo>
                  <a:lnTo>
                    <a:pt x="22" y="144"/>
                  </a:lnTo>
                  <a:lnTo>
                    <a:pt x="26" y="146"/>
                  </a:lnTo>
                  <a:lnTo>
                    <a:pt x="30" y="146"/>
                  </a:lnTo>
                  <a:lnTo>
                    <a:pt x="34" y="146"/>
                  </a:lnTo>
                  <a:lnTo>
                    <a:pt x="36" y="146"/>
                  </a:lnTo>
                  <a:lnTo>
                    <a:pt x="38" y="146"/>
                  </a:lnTo>
                  <a:lnTo>
                    <a:pt x="40" y="146"/>
                  </a:lnTo>
                  <a:lnTo>
                    <a:pt x="44" y="144"/>
                  </a:lnTo>
                  <a:lnTo>
                    <a:pt x="46" y="142"/>
                  </a:lnTo>
                  <a:lnTo>
                    <a:pt x="48" y="140"/>
                  </a:lnTo>
                  <a:lnTo>
                    <a:pt x="50" y="134"/>
                  </a:lnTo>
                  <a:lnTo>
                    <a:pt x="52" y="130"/>
                  </a:lnTo>
                  <a:lnTo>
                    <a:pt x="52" y="126"/>
                  </a:lnTo>
                  <a:lnTo>
                    <a:pt x="56" y="120"/>
                  </a:lnTo>
                  <a:lnTo>
                    <a:pt x="58" y="116"/>
                  </a:lnTo>
                  <a:lnTo>
                    <a:pt x="62" y="112"/>
                  </a:lnTo>
                  <a:lnTo>
                    <a:pt x="64" y="110"/>
                  </a:lnTo>
                  <a:lnTo>
                    <a:pt x="64" y="108"/>
                  </a:lnTo>
                  <a:lnTo>
                    <a:pt x="66" y="104"/>
                  </a:lnTo>
                  <a:lnTo>
                    <a:pt x="68" y="100"/>
                  </a:lnTo>
                  <a:lnTo>
                    <a:pt x="68" y="92"/>
                  </a:lnTo>
                  <a:lnTo>
                    <a:pt x="68" y="84"/>
                  </a:lnTo>
                  <a:lnTo>
                    <a:pt x="66" y="80"/>
                  </a:lnTo>
                  <a:lnTo>
                    <a:pt x="62" y="78"/>
                  </a:lnTo>
                  <a:lnTo>
                    <a:pt x="60" y="78"/>
                  </a:lnTo>
                  <a:lnTo>
                    <a:pt x="56" y="80"/>
                  </a:lnTo>
                  <a:lnTo>
                    <a:pt x="54" y="80"/>
                  </a:lnTo>
                  <a:lnTo>
                    <a:pt x="52" y="80"/>
                  </a:lnTo>
                  <a:lnTo>
                    <a:pt x="50" y="80"/>
                  </a:lnTo>
                  <a:lnTo>
                    <a:pt x="52" y="78"/>
                  </a:lnTo>
                  <a:lnTo>
                    <a:pt x="54" y="74"/>
                  </a:lnTo>
                  <a:lnTo>
                    <a:pt x="56" y="72"/>
                  </a:lnTo>
                  <a:lnTo>
                    <a:pt x="56" y="68"/>
                  </a:lnTo>
                  <a:lnTo>
                    <a:pt x="56" y="64"/>
                  </a:lnTo>
                  <a:lnTo>
                    <a:pt x="56" y="58"/>
                  </a:lnTo>
                  <a:lnTo>
                    <a:pt x="56" y="56"/>
                  </a:lnTo>
                  <a:lnTo>
                    <a:pt x="56" y="52"/>
                  </a:lnTo>
                  <a:lnTo>
                    <a:pt x="54" y="48"/>
                  </a:lnTo>
                  <a:lnTo>
                    <a:pt x="52" y="42"/>
                  </a:lnTo>
                  <a:lnTo>
                    <a:pt x="48" y="36"/>
                  </a:lnTo>
                  <a:lnTo>
                    <a:pt x="44" y="30"/>
                  </a:lnTo>
                  <a:lnTo>
                    <a:pt x="42" y="28"/>
                  </a:lnTo>
                  <a:lnTo>
                    <a:pt x="40" y="26"/>
                  </a:lnTo>
                  <a:lnTo>
                    <a:pt x="38" y="22"/>
                  </a:lnTo>
                  <a:lnTo>
                    <a:pt x="36" y="18"/>
                  </a:lnTo>
                  <a:lnTo>
                    <a:pt x="32" y="16"/>
                  </a:lnTo>
                  <a:lnTo>
                    <a:pt x="30" y="14"/>
                  </a:lnTo>
                  <a:lnTo>
                    <a:pt x="26" y="12"/>
                  </a:lnTo>
                  <a:lnTo>
                    <a:pt x="24" y="10"/>
                  </a:lnTo>
                  <a:lnTo>
                    <a:pt x="22" y="8"/>
                  </a:lnTo>
                  <a:lnTo>
                    <a:pt x="20" y="6"/>
                  </a:lnTo>
                  <a:lnTo>
                    <a:pt x="18" y="4"/>
                  </a:lnTo>
                  <a:lnTo>
                    <a:pt x="20" y="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18" name="Freeform 366"/>
            <p:cNvSpPr>
              <a:spLocks/>
            </p:cNvSpPr>
            <p:nvPr/>
          </p:nvSpPr>
          <p:spPr bwMode="gray">
            <a:xfrm>
              <a:off x="4179" y="1838"/>
              <a:ext cx="50" cy="46"/>
            </a:xfrm>
            <a:custGeom>
              <a:avLst/>
              <a:gdLst>
                <a:gd name="T0" fmla="*/ 24 w 50"/>
                <a:gd name="T1" fmla="*/ 18 h 46"/>
                <a:gd name="T2" fmla="*/ 24 w 50"/>
                <a:gd name="T3" fmla="*/ 18 h 46"/>
                <a:gd name="T4" fmla="*/ 22 w 50"/>
                <a:gd name="T5" fmla="*/ 18 h 46"/>
                <a:gd name="T6" fmla="*/ 18 w 50"/>
                <a:gd name="T7" fmla="*/ 18 h 46"/>
                <a:gd name="T8" fmla="*/ 16 w 50"/>
                <a:gd name="T9" fmla="*/ 20 h 46"/>
                <a:gd name="T10" fmla="*/ 12 w 50"/>
                <a:gd name="T11" fmla="*/ 22 h 46"/>
                <a:gd name="T12" fmla="*/ 10 w 50"/>
                <a:gd name="T13" fmla="*/ 24 h 46"/>
                <a:gd name="T14" fmla="*/ 8 w 50"/>
                <a:gd name="T15" fmla="*/ 26 h 46"/>
                <a:gd name="T16" fmla="*/ 8 w 50"/>
                <a:gd name="T17" fmla="*/ 26 h 46"/>
                <a:gd name="T18" fmla="*/ 6 w 50"/>
                <a:gd name="T19" fmla="*/ 26 h 46"/>
                <a:gd name="T20" fmla="*/ 4 w 50"/>
                <a:gd name="T21" fmla="*/ 26 h 46"/>
                <a:gd name="T22" fmla="*/ 2 w 50"/>
                <a:gd name="T23" fmla="*/ 28 h 46"/>
                <a:gd name="T24" fmla="*/ 0 w 50"/>
                <a:gd name="T25" fmla="*/ 30 h 46"/>
                <a:gd name="T26" fmla="*/ 0 w 50"/>
                <a:gd name="T27" fmla="*/ 32 h 46"/>
                <a:gd name="T28" fmla="*/ 0 w 50"/>
                <a:gd name="T29" fmla="*/ 38 h 46"/>
                <a:gd name="T30" fmla="*/ 0 w 50"/>
                <a:gd name="T31" fmla="*/ 38 h 46"/>
                <a:gd name="T32" fmla="*/ 4 w 50"/>
                <a:gd name="T33" fmla="*/ 40 h 46"/>
                <a:gd name="T34" fmla="*/ 6 w 50"/>
                <a:gd name="T35" fmla="*/ 42 h 46"/>
                <a:gd name="T36" fmla="*/ 12 w 50"/>
                <a:gd name="T37" fmla="*/ 44 h 46"/>
                <a:gd name="T38" fmla="*/ 18 w 50"/>
                <a:gd name="T39" fmla="*/ 46 h 46"/>
                <a:gd name="T40" fmla="*/ 24 w 50"/>
                <a:gd name="T41" fmla="*/ 46 h 46"/>
                <a:gd name="T42" fmla="*/ 26 w 50"/>
                <a:gd name="T43" fmla="*/ 46 h 46"/>
                <a:gd name="T44" fmla="*/ 30 w 50"/>
                <a:gd name="T45" fmla="*/ 46 h 46"/>
                <a:gd name="T46" fmla="*/ 34 w 50"/>
                <a:gd name="T47" fmla="*/ 44 h 46"/>
                <a:gd name="T48" fmla="*/ 38 w 50"/>
                <a:gd name="T49" fmla="*/ 44 h 46"/>
                <a:gd name="T50" fmla="*/ 44 w 50"/>
                <a:gd name="T51" fmla="*/ 44 h 46"/>
                <a:gd name="T52" fmla="*/ 48 w 50"/>
                <a:gd name="T53" fmla="*/ 44 h 46"/>
                <a:gd name="T54" fmla="*/ 50 w 50"/>
                <a:gd name="T55" fmla="*/ 46 h 46"/>
                <a:gd name="T56" fmla="*/ 50 w 50"/>
                <a:gd name="T57" fmla="*/ 44 h 46"/>
                <a:gd name="T58" fmla="*/ 48 w 50"/>
                <a:gd name="T59" fmla="*/ 42 h 46"/>
                <a:gd name="T60" fmla="*/ 48 w 50"/>
                <a:gd name="T61" fmla="*/ 36 h 46"/>
                <a:gd name="T62" fmla="*/ 46 w 50"/>
                <a:gd name="T63" fmla="*/ 30 h 46"/>
                <a:gd name="T64" fmla="*/ 44 w 50"/>
                <a:gd name="T65" fmla="*/ 26 h 46"/>
                <a:gd name="T66" fmla="*/ 42 w 50"/>
                <a:gd name="T67" fmla="*/ 24 h 46"/>
                <a:gd name="T68" fmla="*/ 40 w 50"/>
                <a:gd name="T69" fmla="*/ 22 h 46"/>
                <a:gd name="T70" fmla="*/ 40 w 50"/>
                <a:gd name="T71" fmla="*/ 18 h 46"/>
                <a:gd name="T72" fmla="*/ 38 w 50"/>
                <a:gd name="T73" fmla="*/ 14 h 46"/>
                <a:gd name="T74" fmla="*/ 38 w 50"/>
                <a:gd name="T75" fmla="*/ 10 h 46"/>
                <a:gd name="T76" fmla="*/ 36 w 50"/>
                <a:gd name="T77" fmla="*/ 6 h 46"/>
                <a:gd name="T78" fmla="*/ 32 w 50"/>
                <a:gd name="T79" fmla="*/ 2 h 46"/>
                <a:gd name="T80" fmla="*/ 30 w 50"/>
                <a:gd name="T81" fmla="*/ 0 h 46"/>
                <a:gd name="T82" fmla="*/ 26 w 50"/>
                <a:gd name="T83" fmla="*/ 2 h 46"/>
                <a:gd name="T84" fmla="*/ 24 w 50"/>
                <a:gd name="T85" fmla="*/ 18 h 4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50"/>
                <a:gd name="T130" fmla="*/ 0 h 46"/>
                <a:gd name="T131" fmla="*/ 50 w 50"/>
                <a:gd name="T132" fmla="*/ 46 h 4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50" h="46">
                  <a:moveTo>
                    <a:pt x="24" y="18"/>
                  </a:moveTo>
                  <a:lnTo>
                    <a:pt x="24" y="18"/>
                  </a:lnTo>
                  <a:lnTo>
                    <a:pt x="22" y="18"/>
                  </a:lnTo>
                  <a:lnTo>
                    <a:pt x="18" y="18"/>
                  </a:lnTo>
                  <a:lnTo>
                    <a:pt x="16" y="20"/>
                  </a:lnTo>
                  <a:lnTo>
                    <a:pt x="12" y="22"/>
                  </a:lnTo>
                  <a:lnTo>
                    <a:pt x="10" y="24"/>
                  </a:lnTo>
                  <a:lnTo>
                    <a:pt x="8" y="26"/>
                  </a:lnTo>
                  <a:lnTo>
                    <a:pt x="6" y="26"/>
                  </a:lnTo>
                  <a:lnTo>
                    <a:pt x="4" y="26"/>
                  </a:lnTo>
                  <a:lnTo>
                    <a:pt x="2" y="28"/>
                  </a:lnTo>
                  <a:lnTo>
                    <a:pt x="0" y="30"/>
                  </a:lnTo>
                  <a:lnTo>
                    <a:pt x="0" y="32"/>
                  </a:lnTo>
                  <a:lnTo>
                    <a:pt x="0" y="38"/>
                  </a:lnTo>
                  <a:lnTo>
                    <a:pt x="4" y="40"/>
                  </a:lnTo>
                  <a:lnTo>
                    <a:pt x="6" y="42"/>
                  </a:lnTo>
                  <a:lnTo>
                    <a:pt x="12" y="44"/>
                  </a:lnTo>
                  <a:lnTo>
                    <a:pt x="18" y="46"/>
                  </a:lnTo>
                  <a:lnTo>
                    <a:pt x="24" y="46"/>
                  </a:lnTo>
                  <a:lnTo>
                    <a:pt x="26" y="46"/>
                  </a:lnTo>
                  <a:lnTo>
                    <a:pt x="30" y="46"/>
                  </a:lnTo>
                  <a:lnTo>
                    <a:pt x="34" y="44"/>
                  </a:lnTo>
                  <a:lnTo>
                    <a:pt x="38" y="44"/>
                  </a:lnTo>
                  <a:lnTo>
                    <a:pt x="44" y="44"/>
                  </a:lnTo>
                  <a:lnTo>
                    <a:pt x="48" y="44"/>
                  </a:lnTo>
                  <a:lnTo>
                    <a:pt x="50" y="46"/>
                  </a:lnTo>
                  <a:lnTo>
                    <a:pt x="50" y="44"/>
                  </a:lnTo>
                  <a:lnTo>
                    <a:pt x="48" y="42"/>
                  </a:lnTo>
                  <a:lnTo>
                    <a:pt x="48" y="36"/>
                  </a:lnTo>
                  <a:lnTo>
                    <a:pt x="46" y="30"/>
                  </a:lnTo>
                  <a:lnTo>
                    <a:pt x="44" y="26"/>
                  </a:lnTo>
                  <a:lnTo>
                    <a:pt x="42" y="24"/>
                  </a:lnTo>
                  <a:lnTo>
                    <a:pt x="40" y="22"/>
                  </a:lnTo>
                  <a:lnTo>
                    <a:pt x="40" y="18"/>
                  </a:lnTo>
                  <a:lnTo>
                    <a:pt x="38" y="14"/>
                  </a:lnTo>
                  <a:lnTo>
                    <a:pt x="38" y="10"/>
                  </a:lnTo>
                  <a:lnTo>
                    <a:pt x="36" y="6"/>
                  </a:lnTo>
                  <a:lnTo>
                    <a:pt x="32" y="2"/>
                  </a:lnTo>
                  <a:lnTo>
                    <a:pt x="30" y="0"/>
                  </a:lnTo>
                  <a:lnTo>
                    <a:pt x="26" y="2"/>
                  </a:lnTo>
                  <a:lnTo>
                    <a:pt x="24" y="1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19" name="Freeform 367"/>
            <p:cNvSpPr>
              <a:spLocks/>
            </p:cNvSpPr>
            <p:nvPr/>
          </p:nvSpPr>
          <p:spPr bwMode="gray">
            <a:xfrm>
              <a:off x="4431" y="1676"/>
              <a:ext cx="60" cy="44"/>
            </a:xfrm>
            <a:custGeom>
              <a:avLst/>
              <a:gdLst>
                <a:gd name="T0" fmla="*/ 14 w 60"/>
                <a:gd name="T1" fmla="*/ 2 h 44"/>
                <a:gd name="T2" fmla="*/ 14 w 60"/>
                <a:gd name="T3" fmla="*/ 2 h 44"/>
                <a:gd name="T4" fmla="*/ 12 w 60"/>
                <a:gd name="T5" fmla="*/ 2 h 44"/>
                <a:gd name="T6" fmla="*/ 10 w 60"/>
                <a:gd name="T7" fmla="*/ 2 h 44"/>
                <a:gd name="T8" fmla="*/ 8 w 60"/>
                <a:gd name="T9" fmla="*/ 2 h 44"/>
                <a:gd name="T10" fmla="*/ 4 w 60"/>
                <a:gd name="T11" fmla="*/ 2 h 44"/>
                <a:gd name="T12" fmla="*/ 2 w 60"/>
                <a:gd name="T13" fmla="*/ 4 h 44"/>
                <a:gd name="T14" fmla="*/ 0 w 60"/>
                <a:gd name="T15" fmla="*/ 8 h 44"/>
                <a:gd name="T16" fmla="*/ 0 w 60"/>
                <a:gd name="T17" fmla="*/ 12 h 44"/>
                <a:gd name="T18" fmla="*/ 0 w 60"/>
                <a:gd name="T19" fmla="*/ 14 h 44"/>
                <a:gd name="T20" fmla="*/ 0 w 60"/>
                <a:gd name="T21" fmla="*/ 16 h 44"/>
                <a:gd name="T22" fmla="*/ 0 w 60"/>
                <a:gd name="T23" fmla="*/ 20 h 44"/>
                <a:gd name="T24" fmla="*/ 0 w 60"/>
                <a:gd name="T25" fmla="*/ 24 h 44"/>
                <a:gd name="T26" fmla="*/ 0 w 60"/>
                <a:gd name="T27" fmla="*/ 28 h 44"/>
                <a:gd name="T28" fmla="*/ 2 w 60"/>
                <a:gd name="T29" fmla="*/ 32 h 44"/>
                <a:gd name="T30" fmla="*/ 4 w 60"/>
                <a:gd name="T31" fmla="*/ 36 h 44"/>
                <a:gd name="T32" fmla="*/ 6 w 60"/>
                <a:gd name="T33" fmla="*/ 38 h 44"/>
                <a:gd name="T34" fmla="*/ 12 w 60"/>
                <a:gd name="T35" fmla="*/ 40 h 44"/>
                <a:gd name="T36" fmla="*/ 12 w 60"/>
                <a:gd name="T37" fmla="*/ 40 h 44"/>
                <a:gd name="T38" fmla="*/ 14 w 60"/>
                <a:gd name="T39" fmla="*/ 42 h 44"/>
                <a:gd name="T40" fmla="*/ 18 w 60"/>
                <a:gd name="T41" fmla="*/ 44 h 44"/>
                <a:gd name="T42" fmla="*/ 22 w 60"/>
                <a:gd name="T43" fmla="*/ 44 h 44"/>
                <a:gd name="T44" fmla="*/ 26 w 60"/>
                <a:gd name="T45" fmla="*/ 42 h 44"/>
                <a:gd name="T46" fmla="*/ 58 w 60"/>
                <a:gd name="T47" fmla="*/ 42 h 44"/>
                <a:gd name="T48" fmla="*/ 60 w 60"/>
                <a:gd name="T49" fmla="*/ 36 h 44"/>
                <a:gd name="T50" fmla="*/ 58 w 60"/>
                <a:gd name="T51" fmla="*/ 34 h 44"/>
                <a:gd name="T52" fmla="*/ 58 w 60"/>
                <a:gd name="T53" fmla="*/ 32 h 44"/>
                <a:gd name="T54" fmla="*/ 58 w 60"/>
                <a:gd name="T55" fmla="*/ 28 h 44"/>
                <a:gd name="T56" fmla="*/ 56 w 60"/>
                <a:gd name="T57" fmla="*/ 22 h 44"/>
                <a:gd name="T58" fmla="*/ 56 w 60"/>
                <a:gd name="T59" fmla="*/ 16 h 44"/>
                <a:gd name="T60" fmla="*/ 54 w 60"/>
                <a:gd name="T61" fmla="*/ 12 h 44"/>
                <a:gd name="T62" fmla="*/ 54 w 60"/>
                <a:gd name="T63" fmla="*/ 8 h 44"/>
                <a:gd name="T64" fmla="*/ 54 w 60"/>
                <a:gd name="T65" fmla="*/ 6 h 44"/>
                <a:gd name="T66" fmla="*/ 52 w 60"/>
                <a:gd name="T67" fmla="*/ 4 h 44"/>
                <a:gd name="T68" fmla="*/ 48 w 60"/>
                <a:gd name="T69" fmla="*/ 0 h 44"/>
                <a:gd name="T70" fmla="*/ 44 w 60"/>
                <a:gd name="T71" fmla="*/ 0 h 44"/>
                <a:gd name="T72" fmla="*/ 38 w 60"/>
                <a:gd name="T73" fmla="*/ 0 h 44"/>
                <a:gd name="T74" fmla="*/ 30 w 60"/>
                <a:gd name="T75" fmla="*/ 2 h 44"/>
                <a:gd name="T76" fmla="*/ 14 w 60"/>
                <a:gd name="T77" fmla="*/ 2 h 44"/>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60"/>
                <a:gd name="T118" fmla="*/ 0 h 44"/>
                <a:gd name="T119" fmla="*/ 60 w 60"/>
                <a:gd name="T120" fmla="*/ 44 h 44"/>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60" h="44">
                  <a:moveTo>
                    <a:pt x="14" y="2"/>
                  </a:moveTo>
                  <a:lnTo>
                    <a:pt x="14" y="2"/>
                  </a:lnTo>
                  <a:lnTo>
                    <a:pt x="12" y="2"/>
                  </a:lnTo>
                  <a:lnTo>
                    <a:pt x="10" y="2"/>
                  </a:lnTo>
                  <a:lnTo>
                    <a:pt x="8" y="2"/>
                  </a:lnTo>
                  <a:lnTo>
                    <a:pt x="4" y="2"/>
                  </a:lnTo>
                  <a:lnTo>
                    <a:pt x="2" y="4"/>
                  </a:lnTo>
                  <a:lnTo>
                    <a:pt x="0" y="8"/>
                  </a:lnTo>
                  <a:lnTo>
                    <a:pt x="0" y="12"/>
                  </a:lnTo>
                  <a:lnTo>
                    <a:pt x="0" y="14"/>
                  </a:lnTo>
                  <a:lnTo>
                    <a:pt x="0" y="16"/>
                  </a:lnTo>
                  <a:lnTo>
                    <a:pt x="0" y="20"/>
                  </a:lnTo>
                  <a:lnTo>
                    <a:pt x="0" y="24"/>
                  </a:lnTo>
                  <a:lnTo>
                    <a:pt x="0" y="28"/>
                  </a:lnTo>
                  <a:lnTo>
                    <a:pt x="2" y="32"/>
                  </a:lnTo>
                  <a:lnTo>
                    <a:pt x="4" y="36"/>
                  </a:lnTo>
                  <a:lnTo>
                    <a:pt x="6" y="38"/>
                  </a:lnTo>
                  <a:lnTo>
                    <a:pt x="12" y="40"/>
                  </a:lnTo>
                  <a:lnTo>
                    <a:pt x="14" y="42"/>
                  </a:lnTo>
                  <a:lnTo>
                    <a:pt x="18" y="44"/>
                  </a:lnTo>
                  <a:lnTo>
                    <a:pt x="22" y="44"/>
                  </a:lnTo>
                  <a:lnTo>
                    <a:pt x="26" y="42"/>
                  </a:lnTo>
                  <a:lnTo>
                    <a:pt x="58" y="42"/>
                  </a:lnTo>
                  <a:lnTo>
                    <a:pt x="60" y="36"/>
                  </a:lnTo>
                  <a:lnTo>
                    <a:pt x="58" y="34"/>
                  </a:lnTo>
                  <a:lnTo>
                    <a:pt x="58" y="32"/>
                  </a:lnTo>
                  <a:lnTo>
                    <a:pt x="58" y="28"/>
                  </a:lnTo>
                  <a:lnTo>
                    <a:pt x="56" y="22"/>
                  </a:lnTo>
                  <a:lnTo>
                    <a:pt x="56" y="16"/>
                  </a:lnTo>
                  <a:lnTo>
                    <a:pt x="54" y="12"/>
                  </a:lnTo>
                  <a:lnTo>
                    <a:pt x="54" y="8"/>
                  </a:lnTo>
                  <a:lnTo>
                    <a:pt x="54" y="6"/>
                  </a:lnTo>
                  <a:lnTo>
                    <a:pt x="52" y="4"/>
                  </a:lnTo>
                  <a:lnTo>
                    <a:pt x="48" y="0"/>
                  </a:lnTo>
                  <a:lnTo>
                    <a:pt x="44" y="0"/>
                  </a:lnTo>
                  <a:lnTo>
                    <a:pt x="38" y="0"/>
                  </a:lnTo>
                  <a:lnTo>
                    <a:pt x="30" y="2"/>
                  </a:lnTo>
                  <a:lnTo>
                    <a:pt x="14" y="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20" name="Freeform 368"/>
            <p:cNvSpPr>
              <a:spLocks/>
            </p:cNvSpPr>
            <p:nvPr/>
          </p:nvSpPr>
          <p:spPr bwMode="gray">
            <a:xfrm>
              <a:off x="4473" y="1882"/>
              <a:ext cx="24" cy="32"/>
            </a:xfrm>
            <a:custGeom>
              <a:avLst/>
              <a:gdLst>
                <a:gd name="T0" fmla="*/ 10 w 24"/>
                <a:gd name="T1" fmla="*/ 0 h 32"/>
                <a:gd name="T2" fmla="*/ 10 w 24"/>
                <a:gd name="T3" fmla="*/ 0 h 32"/>
                <a:gd name="T4" fmla="*/ 8 w 24"/>
                <a:gd name="T5" fmla="*/ 0 h 32"/>
                <a:gd name="T6" fmla="*/ 6 w 24"/>
                <a:gd name="T7" fmla="*/ 0 h 32"/>
                <a:gd name="T8" fmla="*/ 4 w 24"/>
                <a:gd name="T9" fmla="*/ 2 h 32"/>
                <a:gd name="T10" fmla="*/ 2 w 24"/>
                <a:gd name="T11" fmla="*/ 4 h 32"/>
                <a:gd name="T12" fmla="*/ 0 w 24"/>
                <a:gd name="T13" fmla="*/ 8 h 32"/>
                <a:gd name="T14" fmla="*/ 0 w 24"/>
                <a:gd name="T15" fmla="*/ 14 h 32"/>
                <a:gd name="T16" fmla="*/ 0 w 24"/>
                <a:gd name="T17" fmla="*/ 16 h 32"/>
                <a:gd name="T18" fmla="*/ 0 w 24"/>
                <a:gd name="T19" fmla="*/ 18 h 32"/>
                <a:gd name="T20" fmla="*/ 0 w 24"/>
                <a:gd name="T21" fmla="*/ 22 h 32"/>
                <a:gd name="T22" fmla="*/ 0 w 24"/>
                <a:gd name="T23" fmla="*/ 26 h 32"/>
                <a:gd name="T24" fmla="*/ 2 w 24"/>
                <a:gd name="T25" fmla="*/ 30 h 32"/>
                <a:gd name="T26" fmla="*/ 6 w 24"/>
                <a:gd name="T27" fmla="*/ 32 h 32"/>
                <a:gd name="T28" fmla="*/ 8 w 24"/>
                <a:gd name="T29" fmla="*/ 32 h 32"/>
                <a:gd name="T30" fmla="*/ 10 w 24"/>
                <a:gd name="T31" fmla="*/ 32 h 32"/>
                <a:gd name="T32" fmla="*/ 12 w 24"/>
                <a:gd name="T33" fmla="*/ 32 h 32"/>
                <a:gd name="T34" fmla="*/ 16 w 24"/>
                <a:gd name="T35" fmla="*/ 32 h 32"/>
                <a:gd name="T36" fmla="*/ 18 w 24"/>
                <a:gd name="T37" fmla="*/ 32 h 32"/>
                <a:gd name="T38" fmla="*/ 22 w 24"/>
                <a:gd name="T39" fmla="*/ 30 h 32"/>
                <a:gd name="T40" fmla="*/ 24 w 24"/>
                <a:gd name="T41" fmla="*/ 28 h 32"/>
                <a:gd name="T42" fmla="*/ 24 w 24"/>
                <a:gd name="T43" fmla="*/ 26 h 32"/>
                <a:gd name="T44" fmla="*/ 24 w 24"/>
                <a:gd name="T45" fmla="*/ 24 h 32"/>
                <a:gd name="T46" fmla="*/ 24 w 24"/>
                <a:gd name="T47" fmla="*/ 22 h 32"/>
                <a:gd name="T48" fmla="*/ 24 w 24"/>
                <a:gd name="T49" fmla="*/ 20 h 32"/>
                <a:gd name="T50" fmla="*/ 24 w 24"/>
                <a:gd name="T51" fmla="*/ 16 h 32"/>
                <a:gd name="T52" fmla="*/ 24 w 24"/>
                <a:gd name="T53" fmla="*/ 12 h 32"/>
                <a:gd name="T54" fmla="*/ 24 w 24"/>
                <a:gd name="T55" fmla="*/ 8 h 32"/>
                <a:gd name="T56" fmla="*/ 22 w 24"/>
                <a:gd name="T57" fmla="*/ 4 h 32"/>
                <a:gd name="T58" fmla="*/ 20 w 24"/>
                <a:gd name="T59" fmla="*/ 2 h 32"/>
                <a:gd name="T60" fmla="*/ 16 w 24"/>
                <a:gd name="T61" fmla="*/ 0 h 32"/>
                <a:gd name="T62" fmla="*/ 10 w 24"/>
                <a:gd name="T63" fmla="*/ 0 h 32"/>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4"/>
                <a:gd name="T97" fmla="*/ 0 h 32"/>
                <a:gd name="T98" fmla="*/ 24 w 24"/>
                <a:gd name="T99" fmla="*/ 32 h 32"/>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4" h="32">
                  <a:moveTo>
                    <a:pt x="10" y="0"/>
                  </a:moveTo>
                  <a:lnTo>
                    <a:pt x="10" y="0"/>
                  </a:lnTo>
                  <a:lnTo>
                    <a:pt x="8" y="0"/>
                  </a:lnTo>
                  <a:lnTo>
                    <a:pt x="6" y="0"/>
                  </a:lnTo>
                  <a:lnTo>
                    <a:pt x="4" y="2"/>
                  </a:lnTo>
                  <a:lnTo>
                    <a:pt x="2" y="4"/>
                  </a:lnTo>
                  <a:lnTo>
                    <a:pt x="0" y="8"/>
                  </a:lnTo>
                  <a:lnTo>
                    <a:pt x="0" y="14"/>
                  </a:lnTo>
                  <a:lnTo>
                    <a:pt x="0" y="16"/>
                  </a:lnTo>
                  <a:lnTo>
                    <a:pt x="0" y="18"/>
                  </a:lnTo>
                  <a:lnTo>
                    <a:pt x="0" y="22"/>
                  </a:lnTo>
                  <a:lnTo>
                    <a:pt x="0" y="26"/>
                  </a:lnTo>
                  <a:lnTo>
                    <a:pt x="2" y="30"/>
                  </a:lnTo>
                  <a:lnTo>
                    <a:pt x="6" y="32"/>
                  </a:lnTo>
                  <a:lnTo>
                    <a:pt x="8" y="32"/>
                  </a:lnTo>
                  <a:lnTo>
                    <a:pt x="10" y="32"/>
                  </a:lnTo>
                  <a:lnTo>
                    <a:pt x="12" y="32"/>
                  </a:lnTo>
                  <a:lnTo>
                    <a:pt x="16" y="32"/>
                  </a:lnTo>
                  <a:lnTo>
                    <a:pt x="18" y="32"/>
                  </a:lnTo>
                  <a:lnTo>
                    <a:pt x="22" y="30"/>
                  </a:lnTo>
                  <a:lnTo>
                    <a:pt x="24" y="28"/>
                  </a:lnTo>
                  <a:lnTo>
                    <a:pt x="24" y="26"/>
                  </a:lnTo>
                  <a:lnTo>
                    <a:pt x="24" y="24"/>
                  </a:lnTo>
                  <a:lnTo>
                    <a:pt x="24" y="22"/>
                  </a:lnTo>
                  <a:lnTo>
                    <a:pt x="24" y="20"/>
                  </a:lnTo>
                  <a:lnTo>
                    <a:pt x="24" y="16"/>
                  </a:lnTo>
                  <a:lnTo>
                    <a:pt x="24" y="12"/>
                  </a:lnTo>
                  <a:lnTo>
                    <a:pt x="24" y="8"/>
                  </a:lnTo>
                  <a:lnTo>
                    <a:pt x="22" y="4"/>
                  </a:lnTo>
                  <a:lnTo>
                    <a:pt x="20" y="2"/>
                  </a:lnTo>
                  <a:lnTo>
                    <a:pt x="16" y="0"/>
                  </a:lnTo>
                  <a:lnTo>
                    <a:pt x="10" y="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21" name="Freeform 369"/>
            <p:cNvSpPr>
              <a:spLocks/>
            </p:cNvSpPr>
            <p:nvPr/>
          </p:nvSpPr>
          <p:spPr bwMode="gray">
            <a:xfrm>
              <a:off x="4463" y="1400"/>
              <a:ext cx="228" cy="268"/>
            </a:xfrm>
            <a:custGeom>
              <a:avLst/>
              <a:gdLst>
                <a:gd name="T0" fmla="*/ 206 w 228"/>
                <a:gd name="T1" fmla="*/ 82 h 268"/>
                <a:gd name="T2" fmla="*/ 198 w 228"/>
                <a:gd name="T3" fmla="*/ 84 h 268"/>
                <a:gd name="T4" fmla="*/ 198 w 228"/>
                <a:gd name="T5" fmla="*/ 92 h 268"/>
                <a:gd name="T6" fmla="*/ 204 w 228"/>
                <a:gd name="T7" fmla="*/ 96 h 268"/>
                <a:gd name="T8" fmla="*/ 200 w 228"/>
                <a:gd name="T9" fmla="*/ 104 h 268"/>
                <a:gd name="T10" fmla="*/ 214 w 228"/>
                <a:gd name="T11" fmla="*/ 112 h 268"/>
                <a:gd name="T12" fmla="*/ 188 w 228"/>
                <a:gd name="T13" fmla="*/ 122 h 268"/>
                <a:gd name="T14" fmla="*/ 164 w 228"/>
                <a:gd name="T15" fmla="*/ 138 h 268"/>
                <a:gd name="T16" fmla="*/ 152 w 228"/>
                <a:gd name="T17" fmla="*/ 154 h 268"/>
                <a:gd name="T18" fmla="*/ 140 w 228"/>
                <a:gd name="T19" fmla="*/ 160 h 268"/>
                <a:gd name="T20" fmla="*/ 120 w 228"/>
                <a:gd name="T21" fmla="*/ 174 h 268"/>
                <a:gd name="T22" fmla="*/ 106 w 228"/>
                <a:gd name="T23" fmla="*/ 182 h 268"/>
                <a:gd name="T24" fmla="*/ 116 w 228"/>
                <a:gd name="T25" fmla="*/ 188 h 268"/>
                <a:gd name="T26" fmla="*/ 112 w 228"/>
                <a:gd name="T27" fmla="*/ 198 h 268"/>
                <a:gd name="T28" fmla="*/ 100 w 228"/>
                <a:gd name="T29" fmla="*/ 214 h 268"/>
                <a:gd name="T30" fmla="*/ 82 w 228"/>
                <a:gd name="T31" fmla="*/ 224 h 268"/>
                <a:gd name="T32" fmla="*/ 76 w 228"/>
                <a:gd name="T33" fmla="*/ 238 h 268"/>
                <a:gd name="T34" fmla="*/ 74 w 228"/>
                <a:gd name="T35" fmla="*/ 260 h 268"/>
                <a:gd name="T36" fmla="*/ 54 w 228"/>
                <a:gd name="T37" fmla="*/ 268 h 268"/>
                <a:gd name="T38" fmla="*/ 46 w 228"/>
                <a:gd name="T39" fmla="*/ 258 h 268"/>
                <a:gd name="T40" fmla="*/ 24 w 228"/>
                <a:gd name="T41" fmla="*/ 256 h 268"/>
                <a:gd name="T42" fmla="*/ 2 w 228"/>
                <a:gd name="T43" fmla="*/ 240 h 268"/>
                <a:gd name="T44" fmla="*/ 12 w 228"/>
                <a:gd name="T45" fmla="*/ 222 h 268"/>
                <a:gd name="T46" fmla="*/ 20 w 228"/>
                <a:gd name="T47" fmla="*/ 214 h 268"/>
                <a:gd name="T48" fmla="*/ 26 w 228"/>
                <a:gd name="T49" fmla="*/ 206 h 268"/>
                <a:gd name="T50" fmla="*/ 40 w 228"/>
                <a:gd name="T51" fmla="*/ 218 h 268"/>
                <a:gd name="T52" fmla="*/ 40 w 228"/>
                <a:gd name="T53" fmla="*/ 208 h 268"/>
                <a:gd name="T54" fmla="*/ 38 w 228"/>
                <a:gd name="T55" fmla="*/ 198 h 268"/>
                <a:gd name="T56" fmla="*/ 28 w 228"/>
                <a:gd name="T57" fmla="*/ 198 h 268"/>
                <a:gd name="T58" fmla="*/ 30 w 228"/>
                <a:gd name="T59" fmla="*/ 186 h 268"/>
                <a:gd name="T60" fmla="*/ 42 w 228"/>
                <a:gd name="T61" fmla="*/ 176 h 268"/>
                <a:gd name="T62" fmla="*/ 62 w 228"/>
                <a:gd name="T63" fmla="*/ 168 h 268"/>
                <a:gd name="T64" fmla="*/ 64 w 228"/>
                <a:gd name="T65" fmla="*/ 162 h 268"/>
                <a:gd name="T66" fmla="*/ 54 w 228"/>
                <a:gd name="T67" fmla="*/ 144 h 268"/>
                <a:gd name="T68" fmla="*/ 54 w 228"/>
                <a:gd name="T69" fmla="*/ 126 h 268"/>
                <a:gd name="T70" fmla="*/ 60 w 228"/>
                <a:gd name="T71" fmla="*/ 108 h 268"/>
                <a:gd name="T72" fmla="*/ 72 w 228"/>
                <a:gd name="T73" fmla="*/ 120 h 268"/>
                <a:gd name="T74" fmla="*/ 80 w 228"/>
                <a:gd name="T75" fmla="*/ 138 h 268"/>
                <a:gd name="T76" fmla="*/ 82 w 228"/>
                <a:gd name="T77" fmla="*/ 114 h 268"/>
                <a:gd name="T78" fmla="*/ 104 w 228"/>
                <a:gd name="T79" fmla="*/ 94 h 268"/>
                <a:gd name="T80" fmla="*/ 122 w 228"/>
                <a:gd name="T81" fmla="*/ 88 h 268"/>
                <a:gd name="T82" fmla="*/ 132 w 228"/>
                <a:gd name="T83" fmla="*/ 80 h 268"/>
                <a:gd name="T84" fmla="*/ 86 w 228"/>
                <a:gd name="T85" fmla="*/ 74 h 268"/>
                <a:gd name="T86" fmla="*/ 68 w 228"/>
                <a:gd name="T87" fmla="*/ 72 h 268"/>
                <a:gd name="T88" fmla="*/ 56 w 228"/>
                <a:gd name="T89" fmla="*/ 74 h 268"/>
                <a:gd name="T90" fmla="*/ 44 w 228"/>
                <a:gd name="T91" fmla="*/ 54 h 268"/>
                <a:gd name="T92" fmla="*/ 44 w 228"/>
                <a:gd name="T93" fmla="*/ 40 h 268"/>
                <a:gd name="T94" fmla="*/ 66 w 228"/>
                <a:gd name="T95" fmla="*/ 42 h 268"/>
                <a:gd name="T96" fmla="*/ 78 w 228"/>
                <a:gd name="T97" fmla="*/ 26 h 268"/>
                <a:gd name="T98" fmla="*/ 100 w 228"/>
                <a:gd name="T99" fmla="*/ 18 h 268"/>
                <a:gd name="T100" fmla="*/ 122 w 228"/>
                <a:gd name="T101" fmla="*/ 4 h 268"/>
                <a:gd name="T102" fmla="*/ 160 w 228"/>
                <a:gd name="T103" fmla="*/ 2 h 268"/>
                <a:gd name="T104" fmla="*/ 188 w 228"/>
                <a:gd name="T105" fmla="*/ 6 h 268"/>
                <a:gd name="T106" fmla="*/ 212 w 228"/>
                <a:gd name="T107" fmla="*/ 26 h 268"/>
                <a:gd name="T108" fmla="*/ 216 w 228"/>
                <a:gd name="T109" fmla="*/ 30 h 268"/>
                <a:gd name="T110" fmla="*/ 218 w 228"/>
                <a:gd name="T111" fmla="*/ 64 h 26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28"/>
                <a:gd name="T169" fmla="*/ 0 h 268"/>
                <a:gd name="T170" fmla="*/ 228 w 228"/>
                <a:gd name="T171" fmla="*/ 268 h 26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28" h="268">
                  <a:moveTo>
                    <a:pt x="222" y="68"/>
                  </a:moveTo>
                  <a:lnTo>
                    <a:pt x="228" y="80"/>
                  </a:lnTo>
                  <a:lnTo>
                    <a:pt x="222" y="82"/>
                  </a:lnTo>
                  <a:lnTo>
                    <a:pt x="216" y="84"/>
                  </a:lnTo>
                  <a:lnTo>
                    <a:pt x="212" y="84"/>
                  </a:lnTo>
                  <a:lnTo>
                    <a:pt x="208" y="82"/>
                  </a:lnTo>
                  <a:lnTo>
                    <a:pt x="206" y="82"/>
                  </a:lnTo>
                  <a:lnTo>
                    <a:pt x="204" y="80"/>
                  </a:lnTo>
                  <a:lnTo>
                    <a:pt x="200" y="80"/>
                  </a:lnTo>
                  <a:lnTo>
                    <a:pt x="198" y="80"/>
                  </a:lnTo>
                  <a:lnTo>
                    <a:pt x="196" y="80"/>
                  </a:lnTo>
                  <a:lnTo>
                    <a:pt x="196" y="82"/>
                  </a:lnTo>
                  <a:lnTo>
                    <a:pt x="196" y="84"/>
                  </a:lnTo>
                  <a:lnTo>
                    <a:pt x="198" y="84"/>
                  </a:lnTo>
                  <a:lnTo>
                    <a:pt x="200" y="86"/>
                  </a:lnTo>
                  <a:lnTo>
                    <a:pt x="200" y="88"/>
                  </a:lnTo>
                  <a:lnTo>
                    <a:pt x="202" y="90"/>
                  </a:lnTo>
                  <a:lnTo>
                    <a:pt x="200" y="92"/>
                  </a:lnTo>
                  <a:lnTo>
                    <a:pt x="198" y="92"/>
                  </a:lnTo>
                  <a:lnTo>
                    <a:pt x="196" y="92"/>
                  </a:lnTo>
                  <a:lnTo>
                    <a:pt x="194" y="92"/>
                  </a:lnTo>
                  <a:lnTo>
                    <a:pt x="192" y="94"/>
                  </a:lnTo>
                  <a:lnTo>
                    <a:pt x="192" y="96"/>
                  </a:lnTo>
                  <a:lnTo>
                    <a:pt x="204" y="96"/>
                  </a:lnTo>
                  <a:lnTo>
                    <a:pt x="208" y="98"/>
                  </a:lnTo>
                  <a:lnTo>
                    <a:pt x="206" y="100"/>
                  </a:lnTo>
                  <a:lnTo>
                    <a:pt x="204" y="102"/>
                  </a:lnTo>
                  <a:lnTo>
                    <a:pt x="202" y="102"/>
                  </a:lnTo>
                  <a:lnTo>
                    <a:pt x="200" y="104"/>
                  </a:lnTo>
                  <a:lnTo>
                    <a:pt x="200" y="106"/>
                  </a:lnTo>
                  <a:lnTo>
                    <a:pt x="202" y="106"/>
                  </a:lnTo>
                  <a:lnTo>
                    <a:pt x="202" y="108"/>
                  </a:lnTo>
                  <a:lnTo>
                    <a:pt x="214" y="106"/>
                  </a:lnTo>
                  <a:lnTo>
                    <a:pt x="216" y="108"/>
                  </a:lnTo>
                  <a:lnTo>
                    <a:pt x="216" y="110"/>
                  </a:lnTo>
                  <a:lnTo>
                    <a:pt x="214" y="112"/>
                  </a:lnTo>
                  <a:lnTo>
                    <a:pt x="212" y="114"/>
                  </a:lnTo>
                  <a:lnTo>
                    <a:pt x="210" y="114"/>
                  </a:lnTo>
                  <a:lnTo>
                    <a:pt x="208" y="114"/>
                  </a:lnTo>
                  <a:lnTo>
                    <a:pt x="200" y="116"/>
                  </a:lnTo>
                  <a:lnTo>
                    <a:pt x="194" y="118"/>
                  </a:lnTo>
                  <a:lnTo>
                    <a:pt x="188" y="122"/>
                  </a:lnTo>
                  <a:lnTo>
                    <a:pt x="186" y="124"/>
                  </a:lnTo>
                  <a:lnTo>
                    <a:pt x="184" y="126"/>
                  </a:lnTo>
                  <a:lnTo>
                    <a:pt x="182" y="128"/>
                  </a:lnTo>
                  <a:lnTo>
                    <a:pt x="176" y="134"/>
                  </a:lnTo>
                  <a:lnTo>
                    <a:pt x="172" y="136"/>
                  </a:lnTo>
                  <a:lnTo>
                    <a:pt x="166" y="138"/>
                  </a:lnTo>
                  <a:lnTo>
                    <a:pt x="164" y="138"/>
                  </a:lnTo>
                  <a:lnTo>
                    <a:pt x="162" y="138"/>
                  </a:lnTo>
                  <a:lnTo>
                    <a:pt x="166" y="142"/>
                  </a:lnTo>
                  <a:lnTo>
                    <a:pt x="160" y="148"/>
                  </a:lnTo>
                  <a:lnTo>
                    <a:pt x="158" y="150"/>
                  </a:lnTo>
                  <a:lnTo>
                    <a:pt x="154" y="152"/>
                  </a:lnTo>
                  <a:lnTo>
                    <a:pt x="152" y="152"/>
                  </a:lnTo>
                  <a:lnTo>
                    <a:pt x="152" y="154"/>
                  </a:lnTo>
                  <a:lnTo>
                    <a:pt x="154" y="156"/>
                  </a:lnTo>
                  <a:lnTo>
                    <a:pt x="154" y="158"/>
                  </a:lnTo>
                  <a:lnTo>
                    <a:pt x="152" y="160"/>
                  </a:lnTo>
                  <a:lnTo>
                    <a:pt x="150" y="162"/>
                  </a:lnTo>
                  <a:lnTo>
                    <a:pt x="148" y="164"/>
                  </a:lnTo>
                  <a:lnTo>
                    <a:pt x="146" y="164"/>
                  </a:lnTo>
                  <a:lnTo>
                    <a:pt x="140" y="160"/>
                  </a:lnTo>
                  <a:lnTo>
                    <a:pt x="132" y="166"/>
                  </a:lnTo>
                  <a:lnTo>
                    <a:pt x="130" y="164"/>
                  </a:lnTo>
                  <a:lnTo>
                    <a:pt x="128" y="164"/>
                  </a:lnTo>
                  <a:lnTo>
                    <a:pt x="124" y="168"/>
                  </a:lnTo>
                  <a:lnTo>
                    <a:pt x="122" y="170"/>
                  </a:lnTo>
                  <a:lnTo>
                    <a:pt x="120" y="172"/>
                  </a:lnTo>
                  <a:lnTo>
                    <a:pt x="120" y="174"/>
                  </a:lnTo>
                  <a:lnTo>
                    <a:pt x="118" y="176"/>
                  </a:lnTo>
                  <a:lnTo>
                    <a:pt x="116" y="178"/>
                  </a:lnTo>
                  <a:lnTo>
                    <a:pt x="114" y="180"/>
                  </a:lnTo>
                  <a:lnTo>
                    <a:pt x="112" y="180"/>
                  </a:lnTo>
                  <a:lnTo>
                    <a:pt x="108" y="180"/>
                  </a:lnTo>
                  <a:lnTo>
                    <a:pt x="106" y="182"/>
                  </a:lnTo>
                  <a:lnTo>
                    <a:pt x="106" y="184"/>
                  </a:lnTo>
                  <a:lnTo>
                    <a:pt x="106" y="186"/>
                  </a:lnTo>
                  <a:lnTo>
                    <a:pt x="106" y="188"/>
                  </a:lnTo>
                  <a:lnTo>
                    <a:pt x="108" y="186"/>
                  </a:lnTo>
                  <a:lnTo>
                    <a:pt x="112" y="188"/>
                  </a:lnTo>
                  <a:lnTo>
                    <a:pt x="116" y="188"/>
                  </a:lnTo>
                  <a:lnTo>
                    <a:pt x="118" y="190"/>
                  </a:lnTo>
                  <a:lnTo>
                    <a:pt x="120" y="192"/>
                  </a:lnTo>
                  <a:lnTo>
                    <a:pt x="118" y="194"/>
                  </a:lnTo>
                  <a:lnTo>
                    <a:pt x="116" y="196"/>
                  </a:lnTo>
                  <a:lnTo>
                    <a:pt x="114" y="198"/>
                  </a:lnTo>
                  <a:lnTo>
                    <a:pt x="112" y="198"/>
                  </a:lnTo>
                  <a:lnTo>
                    <a:pt x="110" y="200"/>
                  </a:lnTo>
                  <a:lnTo>
                    <a:pt x="110" y="202"/>
                  </a:lnTo>
                  <a:lnTo>
                    <a:pt x="108" y="204"/>
                  </a:lnTo>
                  <a:lnTo>
                    <a:pt x="104" y="206"/>
                  </a:lnTo>
                  <a:lnTo>
                    <a:pt x="102" y="208"/>
                  </a:lnTo>
                  <a:lnTo>
                    <a:pt x="100" y="214"/>
                  </a:lnTo>
                  <a:lnTo>
                    <a:pt x="98" y="218"/>
                  </a:lnTo>
                  <a:lnTo>
                    <a:pt x="96" y="222"/>
                  </a:lnTo>
                  <a:lnTo>
                    <a:pt x="92" y="224"/>
                  </a:lnTo>
                  <a:lnTo>
                    <a:pt x="88" y="224"/>
                  </a:lnTo>
                  <a:lnTo>
                    <a:pt x="86" y="226"/>
                  </a:lnTo>
                  <a:lnTo>
                    <a:pt x="82" y="224"/>
                  </a:lnTo>
                  <a:lnTo>
                    <a:pt x="80" y="224"/>
                  </a:lnTo>
                  <a:lnTo>
                    <a:pt x="78" y="228"/>
                  </a:lnTo>
                  <a:lnTo>
                    <a:pt x="78" y="230"/>
                  </a:lnTo>
                  <a:lnTo>
                    <a:pt x="76" y="234"/>
                  </a:lnTo>
                  <a:lnTo>
                    <a:pt x="76" y="236"/>
                  </a:lnTo>
                  <a:lnTo>
                    <a:pt x="76" y="238"/>
                  </a:lnTo>
                  <a:lnTo>
                    <a:pt x="78" y="242"/>
                  </a:lnTo>
                  <a:lnTo>
                    <a:pt x="78" y="246"/>
                  </a:lnTo>
                  <a:lnTo>
                    <a:pt x="78" y="250"/>
                  </a:lnTo>
                  <a:lnTo>
                    <a:pt x="78" y="256"/>
                  </a:lnTo>
                  <a:lnTo>
                    <a:pt x="76" y="258"/>
                  </a:lnTo>
                  <a:lnTo>
                    <a:pt x="74" y="260"/>
                  </a:lnTo>
                  <a:lnTo>
                    <a:pt x="72" y="262"/>
                  </a:lnTo>
                  <a:lnTo>
                    <a:pt x="70" y="262"/>
                  </a:lnTo>
                  <a:lnTo>
                    <a:pt x="68" y="262"/>
                  </a:lnTo>
                  <a:lnTo>
                    <a:pt x="62" y="266"/>
                  </a:lnTo>
                  <a:lnTo>
                    <a:pt x="58" y="266"/>
                  </a:lnTo>
                  <a:lnTo>
                    <a:pt x="54" y="268"/>
                  </a:lnTo>
                  <a:lnTo>
                    <a:pt x="52" y="266"/>
                  </a:lnTo>
                  <a:lnTo>
                    <a:pt x="50" y="266"/>
                  </a:lnTo>
                  <a:lnTo>
                    <a:pt x="48" y="264"/>
                  </a:lnTo>
                  <a:lnTo>
                    <a:pt x="48" y="262"/>
                  </a:lnTo>
                  <a:lnTo>
                    <a:pt x="46" y="258"/>
                  </a:lnTo>
                  <a:lnTo>
                    <a:pt x="42" y="256"/>
                  </a:lnTo>
                  <a:lnTo>
                    <a:pt x="38" y="254"/>
                  </a:lnTo>
                  <a:lnTo>
                    <a:pt x="36" y="254"/>
                  </a:lnTo>
                  <a:lnTo>
                    <a:pt x="34" y="254"/>
                  </a:lnTo>
                  <a:lnTo>
                    <a:pt x="32" y="254"/>
                  </a:lnTo>
                  <a:lnTo>
                    <a:pt x="28" y="256"/>
                  </a:lnTo>
                  <a:lnTo>
                    <a:pt x="24" y="256"/>
                  </a:lnTo>
                  <a:lnTo>
                    <a:pt x="22" y="254"/>
                  </a:lnTo>
                  <a:lnTo>
                    <a:pt x="20" y="252"/>
                  </a:lnTo>
                  <a:lnTo>
                    <a:pt x="18" y="250"/>
                  </a:lnTo>
                  <a:lnTo>
                    <a:pt x="16" y="250"/>
                  </a:lnTo>
                  <a:lnTo>
                    <a:pt x="10" y="246"/>
                  </a:lnTo>
                  <a:lnTo>
                    <a:pt x="6" y="244"/>
                  </a:lnTo>
                  <a:lnTo>
                    <a:pt x="2" y="240"/>
                  </a:lnTo>
                  <a:lnTo>
                    <a:pt x="2" y="238"/>
                  </a:lnTo>
                  <a:lnTo>
                    <a:pt x="0" y="238"/>
                  </a:lnTo>
                  <a:lnTo>
                    <a:pt x="0" y="236"/>
                  </a:lnTo>
                  <a:lnTo>
                    <a:pt x="4" y="230"/>
                  </a:lnTo>
                  <a:lnTo>
                    <a:pt x="6" y="226"/>
                  </a:lnTo>
                  <a:lnTo>
                    <a:pt x="10" y="224"/>
                  </a:lnTo>
                  <a:lnTo>
                    <a:pt x="12" y="222"/>
                  </a:lnTo>
                  <a:lnTo>
                    <a:pt x="14" y="222"/>
                  </a:lnTo>
                  <a:lnTo>
                    <a:pt x="16" y="222"/>
                  </a:lnTo>
                  <a:lnTo>
                    <a:pt x="20" y="220"/>
                  </a:lnTo>
                  <a:lnTo>
                    <a:pt x="24" y="218"/>
                  </a:lnTo>
                  <a:lnTo>
                    <a:pt x="24" y="216"/>
                  </a:lnTo>
                  <a:lnTo>
                    <a:pt x="22" y="214"/>
                  </a:lnTo>
                  <a:lnTo>
                    <a:pt x="20" y="214"/>
                  </a:lnTo>
                  <a:lnTo>
                    <a:pt x="18" y="214"/>
                  </a:lnTo>
                  <a:lnTo>
                    <a:pt x="18" y="212"/>
                  </a:lnTo>
                  <a:lnTo>
                    <a:pt x="18" y="210"/>
                  </a:lnTo>
                  <a:lnTo>
                    <a:pt x="20" y="208"/>
                  </a:lnTo>
                  <a:lnTo>
                    <a:pt x="22" y="206"/>
                  </a:lnTo>
                  <a:lnTo>
                    <a:pt x="24" y="206"/>
                  </a:lnTo>
                  <a:lnTo>
                    <a:pt x="26" y="206"/>
                  </a:lnTo>
                  <a:lnTo>
                    <a:pt x="28" y="208"/>
                  </a:lnTo>
                  <a:lnTo>
                    <a:pt x="30" y="212"/>
                  </a:lnTo>
                  <a:lnTo>
                    <a:pt x="34" y="216"/>
                  </a:lnTo>
                  <a:lnTo>
                    <a:pt x="36" y="218"/>
                  </a:lnTo>
                  <a:lnTo>
                    <a:pt x="38" y="218"/>
                  </a:lnTo>
                  <a:lnTo>
                    <a:pt x="40" y="218"/>
                  </a:lnTo>
                  <a:lnTo>
                    <a:pt x="42" y="218"/>
                  </a:lnTo>
                  <a:lnTo>
                    <a:pt x="44" y="218"/>
                  </a:lnTo>
                  <a:lnTo>
                    <a:pt x="44" y="216"/>
                  </a:lnTo>
                  <a:lnTo>
                    <a:pt x="44" y="214"/>
                  </a:lnTo>
                  <a:lnTo>
                    <a:pt x="42" y="212"/>
                  </a:lnTo>
                  <a:lnTo>
                    <a:pt x="42" y="210"/>
                  </a:lnTo>
                  <a:lnTo>
                    <a:pt x="40" y="208"/>
                  </a:lnTo>
                  <a:lnTo>
                    <a:pt x="40" y="206"/>
                  </a:lnTo>
                  <a:lnTo>
                    <a:pt x="36" y="204"/>
                  </a:lnTo>
                  <a:lnTo>
                    <a:pt x="36" y="202"/>
                  </a:lnTo>
                  <a:lnTo>
                    <a:pt x="36" y="200"/>
                  </a:lnTo>
                  <a:lnTo>
                    <a:pt x="38" y="198"/>
                  </a:lnTo>
                  <a:lnTo>
                    <a:pt x="40" y="194"/>
                  </a:lnTo>
                  <a:lnTo>
                    <a:pt x="40" y="192"/>
                  </a:lnTo>
                  <a:lnTo>
                    <a:pt x="38" y="192"/>
                  </a:lnTo>
                  <a:lnTo>
                    <a:pt x="36" y="192"/>
                  </a:lnTo>
                  <a:lnTo>
                    <a:pt x="28" y="198"/>
                  </a:lnTo>
                  <a:lnTo>
                    <a:pt x="26" y="198"/>
                  </a:lnTo>
                  <a:lnTo>
                    <a:pt x="24" y="196"/>
                  </a:lnTo>
                  <a:lnTo>
                    <a:pt x="26" y="194"/>
                  </a:lnTo>
                  <a:lnTo>
                    <a:pt x="26" y="190"/>
                  </a:lnTo>
                  <a:lnTo>
                    <a:pt x="28" y="188"/>
                  </a:lnTo>
                  <a:lnTo>
                    <a:pt x="30" y="186"/>
                  </a:lnTo>
                  <a:lnTo>
                    <a:pt x="34" y="180"/>
                  </a:lnTo>
                  <a:lnTo>
                    <a:pt x="36" y="176"/>
                  </a:lnTo>
                  <a:lnTo>
                    <a:pt x="38" y="174"/>
                  </a:lnTo>
                  <a:lnTo>
                    <a:pt x="40" y="174"/>
                  </a:lnTo>
                  <a:lnTo>
                    <a:pt x="42" y="176"/>
                  </a:lnTo>
                  <a:lnTo>
                    <a:pt x="44" y="178"/>
                  </a:lnTo>
                  <a:lnTo>
                    <a:pt x="46" y="178"/>
                  </a:lnTo>
                  <a:lnTo>
                    <a:pt x="50" y="176"/>
                  </a:lnTo>
                  <a:lnTo>
                    <a:pt x="54" y="174"/>
                  </a:lnTo>
                  <a:lnTo>
                    <a:pt x="58" y="172"/>
                  </a:lnTo>
                  <a:lnTo>
                    <a:pt x="60" y="170"/>
                  </a:lnTo>
                  <a:lnTo>
                    <a:pt x="62" y="168"/>
                  </a:lnTo>
                  <a:lnTo>
                    <a:pt x="64" y="168"/>
                  </a:lnTo>
                  <a:lnTo>
                    <a:pt x="68" y="166"/>
                  </a:lnTo>
                  <a:lnTo>
                    <a:pt x="68" y="164"/>
                  </a:lnTo>
                  <a:lnTo>
                    <a:pt x="66" y="162"/>
                  </a:lnTo>
                  <a:lnTo>
                    <a:pt x="64" y="162"/>
                  </a:lnTo>
                  <a:lnTo>
                    <a:pt x="62" y="162"/>
                  </a:lnTo>
                  <a:lnTo>
                    <a:pt x="60" y="166"/>
                  </a:lnTo>
                  <a:lnTo>
                    <a:pt x="56" y="166"/>
                  </a:lnTo>
                  <a:lnTo>
                    <a:pt x="54" y="164"/>
                  </a:lnTo>
                  <a:lnTo>
                    <a:pt x="52" y="164"/>
                  </a:lnTo>
                  <a:lnTo>
                    <a:pt x="50" y="162"/>
                  </a:lnTo>
                  <a:lnTo>
                    <a:pt x="54" y="144"/>
                  </a:lnTo>
                  <a:lnTo>
                    <a:pt x="58" y="140"/>
                  </a:lnTo>
                  <a:lnTo>
                    <a:pt x="60" y="136"/>
                  </a:lnTo>
                  <a:lnTo>
                    <a:pt x="60" y="134"/>
                  </a:lnTo>
                  <a:lnTo>
                    <a:pt x="58" y="132"/>
                  </a:lnTo>
                  <a:lnTo>
                    <a:pt x="54" y="126"/>
                  </a:lnTo>
                  <a:lnTo>
                    <a:pt x="52" y="122"/>
                  </a:lnTo>
                  <a:lnTo>
                    <a:pt x="52" y="118"/>
                  </a:lnTo>
                  <a:lnTo>
                    <a:pt x="52" y="116"/>
                  </a:lnTo>
                  <a:lnTo>
                    <a:pt x="52" y="112"/>
                  </a:lnTo>
                  <a:lnTo>
                    <a:pt x="56" y="110"/>
                  </a:lnTo>
                  <a:lnTo>
                    <a:pt x="58" y="108"/>
                  </a:lnTo>
                  <a:lnTo>
                    <a:pt x="60" y="108"/>
                  </a:lnTo>
                  <a:lnTo>
                    <a:pt x="64" y="110"/>
                  </a:lnTo>
                  <a:lnTo>
                    <a:pt x="66" y="112"/>
                  </a:lnTo>
                  <a:lnTo>
                    <a:pt x="68" y="114"/>
                  </a:lnTo>
                  <a:lnTo>
                    <a:pt x="70" y="118"/>
                  </a:lnTo>
                  <a:lnTo>
                    <a:pt x="72" y="120"/>
                  </a:lnTo>
                  <a:lnTo>
                    <a:pt x="74" y="140"/>
                  </a:lnTo>
                  <a:lnTo>
                    <a:pt x="74" y="142"/>
                  </a:lnTo>
                  <a:lnTo>
                    <a:pt x="74" y="144"/>
                  </a:lnTo>
                  <a:lnTo>
                    <a:pt x="76" y="144"/>
                  </a:lnTo>
                  <a:lnTo>
                    <a:pt x="78" y="142"/>
                  </a:lnTo>
                  <a:lnTo>
                    <a:pt x="78" y="140"/>
                  </a:lnTo>
                  <a:lnTo>
                    <a:pt x="80" y="138"/>
                  </a:lnTo>
                  <a:lnTo>
                    <a:pt x="82" y="136"/>
                  </a:lnTo>
                  <a:lnTo>
                    <a:pt x="82" y="134"/>
                  </a:lnTo>
                  <a:lnTo>
                    <a:pt x="80" y="128"/>
                  </a:lnTo>
                  <a:lnTo>
                    <a:pt x="80" y="122"/>
                  </a:lnTo>
                  <a:lnTo>
                    <a:pt x="80" y="118"/>
                  </a:lnTo>
                  <a:lnTo>
                    <a:pt x="80" y="116"/>
                  </a:lnTo>
                  <a:lnTo>
                    <a:pt x="82" y="114"/>
                  </a:lnTo>
                  <a:lnTo>
                    <a:pt x="84" y="110"/>
                  </a:lnTo>
                  <a:lnTo>
                    <a:pt x="84" y="108"/>
                  </a:lnTo>
                  <a:lnTo>
                    <a:pt x="84" y="106"/>
                  </a:lnTo>
                  <a:lnTo>
                    <a:pt x="86" y="102"/>
                  </a:lnTo>
                  <a:lnTo>
                    <a:pt x="86" y="98"/>
                  </a:lnTo>
                  <a:lnTo>
                    <a:pt x="86" y="96"/>
                  </a:lnTo>
                  <a:lnTo>
                    <a:pt x="104" y="94"/>
                  </a:lnTo>
                  <a:lnTo>
                    <a:pt x="108" y="96"/>
                  </a:lnTo>
                  <a:lnTo>
                    <a:pt x="112" y="96"/>
                  </a:lnTo>
                  <a:lnTo>
                    <a:pt x="116" y="96"/>
                  </a:lnTo>
                  <a:lnTo>
                    <a:pt x="118" y="94"/>
                  </a:lnTo>
                  <a:lnTo>
                    <a:pt x="120" y="90"/>
                  </a:lnTo>
                  <a:lnTo>
                    <a:pt x="122" y="88"/>
                  </a:lnTo>
                  <a:lnTo>
                    <a:pt x="126" y="86"/>
                  </a:lnTo>
                  <a:lnTo>
                    <a:pt x="128" y="86"/>
                  </a:lnTo>
                  <a:lnTo>
                    <a:pt x="130" y="86"/>
                  </a:lnTo>
                  <a:lnTo>
                    <a:pt x="128" y="84"/>
                  </a:lnTo>
                  <a:lnTo>
                    <a:pt x="130" y="82"/>
                  </a:lnTo>
                  <a:lnTo>
                    <a:pt x="132" y="80"/>
                  </a:lnTo>
                  <a:lnTo>
                    <a:pt x="134" y="80"/>
                  </a:lnTo>
                  <a:lnTo>
                    <a:pt x="134" y="78"/>
                  </a:lnTo>
                  <a:lnTo>
                    <a:pt x="130" y="76"/>
                  </a:lnTo>
                  <a:lnTo>
                    <a:pt x="96" y="80"/>
                  </a:lnTo>
                  <a:lnTo>
                    <a:pt x="92" y="76"/>
                  </a:lnTo>
                  <a:lnTo>
                    <a:pt x="90" y="76"/>
                  </a:lnTo>
                  <a:lnTo>
                    <a:pt x="86" y="74"/>
                  </a:lnTo>
                  <a:lnTo>
                    <a:pt x="82" y="74"/>
                  </a:lnTo>
                  <a:lnTo>
                    <a:pt x="78" y="74"/>
                  </a:lnTo>
                  <a:lnTo>
                    <a:pt x="74" y="74"/>
                  </a:lnTo>
                  <a:lnTo>
                    <a:pt x="70" y="74"/>
                  </a:lnTo>
                  <a:lnTo>
                    <a:pt x="68" y="72"/>
                  </a:lnTo>
                  <a:lnTo>
                    <a:pt x="66" y="70"/>
                  </a:lnTo>
                  <a:lnTo>
                    <a:pt x="64" y="70"/>
                  </a:lnTo>
                  <a:lnTo>
                    <a:pt x="62" y="70"/>
                  </a:lnTo>
                  <a:lnTo>
                    <a:pt x="62" y="72"/>
                  </a:lnTo>
                  <a:lnTo>
                    <a:pt x="58" y="74"/>
                  </a:lnTo>
                  <a:lnTo>
                    <a:pt x="56" y="74"/>
                  </a:lnTo>
                  <a:lnTo>
                    <a:pt x="54" y="74"/>
                  </a:lnTo>
                  <a:lnTo>
                    <a:pt x="54" y="72"/>
                  </a:lnTo>
                  <a:lnTo>
                    <a:pt x="44" y="64"/>
                  </a:lnTo>
                  <a:lnTo>
                    <a:pt x="42" y="60"/>
                  </a:lnTo>
                  <a:lnTo>
                    <a:pt x="42" y="56"/>
                  </a:lnTo>
                  <a:lnTo>
                    <a:pt x="44" y="54"/>
                  </a:lnTo>
                  <a:lnTo>
                    <a:pt x="46" y="50"/>
                  </a:lnTo>
                  <a:lnTo>
                    <a:pt x="44" y="46"/>
                  </a:lnTo>
                  <a:lnTo>
                    <a:pt x="44" y="44"/>
                  </a:lnTo>
                  <a:lnTo>
                    <a:pt x="42" y="44"/>
                  </a:lnTo>
                  <a:lnTo>
                    <a:pt x="44" y="42"/>
                  </a:lnTo>
                  <a:lnTo>
                    <a:pt x="44" y="40"/>
                  </a:lnTo>
                  <a:lnTo>
                    <a:pt x="48" y="38"/>
                  </a:lnTo>
                  <a:lnTo>
                    <a:pt x="50" y="36"/>
                  </a:lnTo>
                  <a:lnTo>
                    <a:pt x="52" y="36"/>
                  </a:lnTo>
                  <a:lnTo>
                    <a:pt x="56" y="36"/>
                  </a:lnTo>
                  <a:lnTo>
                    <a:pt x="60" y="38"/>
                  </a:lnTo>
                  <a:lnTo>
                    <a:pt x="64" y="42"/>
                  </a:lnTo>
                  <a:lnTo>
                    <a:pt x="66" y="42"/>
                  </a:lnTo>
                  <a:lnTo>
                    <a:pt x="68" y="44"/>
                  </a:lnTo>
                  <a:lnTo>
                    <a:pt x="70" y="34"/>
                  </a:lnTo>
                  <a:lnTo>
                    <a:pt x="70" y="32"/>
                  </a:lnTo>
                  <a:lnTo>
                    <a:pt x="72" y="30"/>
                  </a:lnTo>
                  <a:lnTo>
                    <a:pt x="74" y="28"/>
                  </a:lnTo>
                  <a:lnTo>
                    <a:pt x="78" y="26"/>
                  </a:lnTo>
                  <a:lnTo>
                    <a:pt x="82" y="26"/>
                  </a:lnTo>
                  <a:lnTo>
                    <a:pt x="86" y="26"/>
                  </a:lnTo>
                  <a:lnTo>
                    <a:pt x="90" y="24"/>
                  </a:lnTo>
                  <a:lnTo>
                    <a:pt x="92" y="22"/>
                  </a:lnTo>
                  <a:lnTo>
                    <a:pt x="96" y="26"/>
                  </a:lnTo>
                  <a:lnTo>
                    <a:pt x="100" y="18"/>
                  </a:lnTo>
                  <a:lnTo>
                    <a:pt x="100" y="16"/>
                  </a:lnTo>
                  <a:lnTo>
                    <a:pt x="102" y="14"/>
                  </a:lnTo>
                  <a:lnTo>
                    <a:pt x="106" y="12"/>
                  </a:lnTo>
                  <a:lnTo>
                    <a:pt x="110" y="8"/>
                  </a:lnTo>
                  <a:lnTo>
                    <a:pt x="118" y="6"/>
                  </a:lnTo>
                  <a:lnTo>
                    <a:pt x="120" y="14"/>
                  </a:lnTo>
                  <a:lnTo>
                    <a:pt x="122" y="4"/>
                  </a:lnTo>
                  <a:lnTo>
                    <a:pt x="122" y="2"/>
                  </a:lnTo>
                  <a:lnTo>
                    <a:pt x="126" y="2"/>
                  </a:lnTo>
                  <a:lnTo>
                    <a:pt x="130" y="0"/>
                  </a:lnTo>
                  <a:lnTo>
                    <a:pt x="134" y="0"/>
                  </a:lnTo>
                  <a:lnTo>
                    <a:pt x="138" y="0"/>
                  </a:lnTo>
                  <a:lnTo>
                    <a:pt x="148" y="2"/>
                  </a:lnTo>
                  <a:lnTo>
                    <a:pt x="160" y="2"/>
                  </a:lnTo>
                  <a:lnTo>
                    <a:pt x="170" y="4"/>
                  </a:lnTo>
                  <a:lnTo>
                    <a:pt x="174" y="4"/>
                  </a:lnTo>
                  <a:lnTo>
                    <a:pt x="174" y="14"/>
                  </a:lnTo>
                  <a:lnTo>
                    <a:pt x="180" y="8"/>
                  </a:lnTo>
                  <a:lnTo>
                    <a:pt x="184" y="6"/>
                  </a:lnTo>
                  <a:lnTo>
                    <a:pt x="188" y="6"/>
                  </a:lnTo>
                  <a:lnTo>
                    <a:pt x="192" y="8"/>
                  </a:lnTo>
                  <a:lnTo>
                    <a:pt x="196" y="8"/>
                  </a:lnTo>
                  <a:lnTo>
                    <a:pt x="200" y="12"/>
                  </a:lnTo>
                  <a:lnTo>
                    <a:pt x="202" y="16"/>
                  </a:lnTo>
                  <a:lnTo>
                    <a:pt x="206" y="20"/>
                  </a:lnTo>
                  <a:lnTo>
                    <a:pt x="210" y="22"/>
                  </a:lnTo>
                  <a:lnTo>
                    <a:pt x="212" y="26"/>
                  </a:lnTo>
                  <a:lnTo>
                    <a:pt x="208" y="30"/>
                  </a:lnTo>
                  <a:lnTo>
                    <a:pt x="210" y="30"/>
                  </a:lnTo>
                  <a:lnTo>
                    <a:pt x="210" y="28"/>
                  </a:lnTo>
                  <a:lnTo>
                    <a:pt x="214" y="28"/>
                  </a:lnTo>
                  <a:lnTo>
                    <a:pt x="216" y="30"/>
                  </a:lnTo>
                  <a:lnTo>
                    <a:pt x="220" y="36"/>
                  </a:lnTo>
                  <a:lnTo>
                    <a:pt x="222" y="40"/>
                  </a:lnTo>
                  <a:lnTo>
                    <a:pt x="220" y="46"/>
                  </a:lnTo>
                  <a:lnTo>
                    <a:pt x="218" y="52"/>
                  </a:lnTo>
                  <a:lnTo>
                    <a:pt x="216" y="56"/>
                  </a:lnTo>
                  <a:lnTo>
                    <a:pt x="218" y="60"/>
                  </a:lnTo>
                  <a:lnTo>
                    <a:pt x="218" y="64"/>
                  </a:lnTo>
                  <a:lnTo>
                    <a:pt x="220" y="66"/>
                  </a:lnTo>
                  <a:lnTo>
                    <a:pt x="222" y="68"/>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22" name="Freeform 370"/>
            <p:cNvSpPr>
              <a:spLocks/>
            </p:cNvSpPr>
            <p:nvPr/>
          </p:nvSpPr>
          <p:spPr bwMode="gray">
            <a:xfrm>
              <a:off x="4715" y="3574"/>
              <a:ext cx="78" cy="90"/>
            </a:xfrm>
            <a:custGeom>
              <a:avLst/>
              <a:gdLst>
                <a:gd name="T0" fmla="*/ 78 w 78"/>
                <a:gd name="T1" fmla="*/ 50 h 90"/>
                <a:gd name="T2" fmla="*/ 60 w 78"/>
                <a:gd name="T3" fmla="*/ 32 h 90"/>
                <a:gd name="T4" fmla="*/ 60 w 78"/>
                <a:gd name="T5" fmla="*/ 30 h 90"/>
                <a:gd name="T6" fmla="*/ 58 w 78"/>
                <a:gd name="T7" fmla="*/ 28 h 90"/>
                <a:gd name="T8" fmla="*/ 56 w 78"/>
                <a:gd name="T9" fmla="*/ 26 h 90"/>
                <a:gd name="T10" fmla="*/ 52 w 78"/>
                <a:gd name="T11" fmla="*/ 24 h 90"/>
                <a:gd name="T12" fmla="*/ 44 w 78"/>
                <a:gd name="T13" fmla="*/ 20 h 90"/>
                <a:gd name="T14" fmla="*/ 36 w 78"/>
                <a:gd name="T15" fmla="*/ 18 h 90"/>
                <a:gd name="T16" fmla="*/ 32 w 78"/>
                <a:gd name="T17" fmla="*/ 14 h 90"/>
                <a:gd name="T18" fmla="*/ 30 w 78"/>
                <a:gd name="T19" fmla="*/ 12 h 90"/>
                <a:gd name="T20" fmla="*/ 28 w 78"/>
                <a:gd name="T21" fmla="*/ 10 h 90"/>
                <a:gd name="T22" fmla="*/ 28 w 78"/>
                <a:gd name="T23" fmla="*/ 10 h 90"/>
                <a:gd name="T24" fmla="*/ 28 w 78"/>
                <a:gd name="T25" fmla="*/ 8 h 90"/>
                <a:gd name="T26" fmla="*/ 26 w 78"/>
                <a:gd name="T27" fmla="*/ 6 h 90"/>
                <a:gd name="T28" fmla="*/ 24 w 78"/>
                <a:gd name="T29" fmla="*/ 4 h 90"/>
                <a:gd name="T30" fmla="*/ 20 w 78"/>
                <a:gd name="T31" fmla="*/ 2 h 90"/>
                <a:gd name="T32" fmla="*/ 16 w 78"/>
                <a:gd name="T33" fmla="*/ 0 h 90"/>
                <a:gd name="T34" fmla="*/ 12 w 78"/>
                <a:gd name="T35" fmla="*/ 2 h 90"/>
                <a:gd name="T36" fmla="*/ 12 w 78"/>
                <a:gd name="T37" fmla="*/ 2 h 90"/>
                <a:gd name="T38" fmla="*/ 10 w 78"/>
                <a:gd name="T39" fmla="*/ 6 h 90"/>
                <a:gd name="T40" fmla="*/ 8 w 78"/>
                <a:gd name="T41" fmla="*/ 10 h 90"/>
                <a:gd name="T42" fmla="*/ 4 w 78"/>
                <a:gd name="T43" fmla="*/ 14 h 90"/>
                <a:gd name="T44" fmla="*/ 2 w 78"/>
                <a:gd name="T45" fmla="*/ 20 h 90"/>
                <a:gd name="T46" fmla="*/ 0 w 78"/>
                <a:gd name="T47" fmla="*/ 32 h 90"/>
                <a:gd name="T48" fmla="*/ 0 w 78"/>
                <a:gd name="T49" fmla="*/ 44 h 90"/>
                <a:gd name="T50" fmla="*/ 2 w 78"/>
                <a:gd name="T51" fmla="*/ 52 h 90"/>
                <a:gd name="T52" fmla="*/ 2 w 78"/>
                <a:gd name="T53" fmla="*/ 54 h 90"/>
                <a:gd name="T54" fmla="*/ 2 w 78"/>
                <a:gd name="T55" fmla="*/ 56 h 90"/>
                <a:gd name="T56" fmla="*/ 2 w 78"/>
                <a:gd name="T57" fmla="*/ 58 h 90"/>
                <a:gd name="T58" fmla="*/ 2 w 78"/>
                <a:gd name="T59" fmla="*/ 62 h 90"/>
                <a:gd name="T60" fmla="*/ 2 w 78"/>
                <a:gd name="T61" fmla="*/ 66 h 90"/>
                <a:gd name="T62" fmla="*/ 2 w 78"/>
                <a:gd name="T63" fmla="*/ 72 h 90"/>
                <a:gd name="T64" fmla="*/ 4 w 78"/>
                <a:gd name="T65" fmla="*/ 78 h 90"/>
                <a:gd name="T66" fmla="*/ 6 w 78"/>
                <a:gd name="T67" fmla="*/ 82 h 90"/>
                <a:gd name="T68" fmla="*/ 10 w 78"/>
                <a:gd name="T69" fmla="*/ 86 h 90"/>
                <a:gd name="T70" fmla="*/ 12 w 78"/>
                <a:gd name="T71" fmla="*/ 88 h 90"/>
                <a:gd name="T72" fmla="*/ 14 w 78"/>
                <a:gd name="T73" fmla="*/ 90 h 90"/>
                <a:gd name="T74" fmla="*/ 16 w 78"/>
                <a:gd name="T75" fmla="*/ 90 h 90"/>
                <a:gd name="T76" fmla="*/ 20 w 78"/>
                <a:gd name="T77" fmla="*/ 90 h 90"/>
                <a:gd name="T78" fmla="*/ 30 w 78"/>
                <a:gd name="T79" fmla="*/ 90 h 90"/>
                <a:gd name="T80" fmla="*/ 42 w 78"/>
                <a:gd name="T81" fmla="*/ 90 h 90"/>
                <a:gd name="T82" fmla="*/ 50 w 78"/>
                <a:gd name="T83" fmla="*/ 88 h 90"/>
                <a:gd name="T84" fmla="*/ 52 w 78"/>
                <a:gd name="T85" fmla="*/ 86 h 90"/>
                <a:gd name="T86" fmla="*/ 56 w 78"/>
                <a:gd name="T87" fmla="*/ 84 h 90"/>
                <a:gd name="T88" fmla="*/ 60 w 78"/>
                <a:gd name="T89" fmla="*/ 82 h 90"/>
                <a:gd name="T90" fmla="*/ 64 w 78"/>
                <a:gd name="T91" fmla="*/ 80 h 90"/>
                <a:gd name="T92" fmla="*/ 68 w 78"/>
                <a:gd name="T93" fmla="*/ 78 h 90"/>
                <a:gd name="T94" fmla="*/ 70 w 78"/>
                <a:gd name="T95" fmla="*/ 76 h 90"/>
                <a:gd name="T96" fmla="*/ 70 w 78"/>
                <a:gd name="T97" fmla="*/ 76 h 90"/>
                <a:gd name="T98" fmla="*/ 78 w 78"/>
                <a:gd name="T99" fmla="*/ 50 h 90"/>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78"/>
                <a:gd name="T151" fmla="*/ 0 h 90"/>
                <a:gd name="T152" fmla="*/ 78 w 78"/>
                <a:gd name="T153" fmla="*/ 90 h 90"/>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78" h="90">
                  <a:moveTo>
                    <a:pt x="78" y="50"/>
                  </a:moveTo>
                  <a:lnTo>
                    <a:pt x="60" y="32"/>
                  </a:lnTo>
                  <a:lnTo>
                    <a:pt x="60" y="30"/>
                  </a:lnTo>
                  <a:lnTo>
                    <a:pt x="58" y="28"/>
                  </a:lnTo>
                  <a:lnTo>
                    <a:pt x="56" y="26"/>
                  </a:lnTo>
                  <a:lnTo>
                    <a:pt x="52" y="24"/>
                  </a:lnTo>
                  <a:lnTo>
                    <a:pt x="44" y="20"/>
                  </a:lnTo>
                  <a:lnTo>
                    <a:pt x="36" y="18"/>
                  </a:lnTo>
                  <a:lnTo>
                    <a:pt x="32" y="14"/>
                  </a:lnTo>
                  <a:lnTo>
                    <a:pt x="30" y="12"/>
                  </a:lnTo>
                  <a:lnTo>
                    <a:pt x="28" y="10"/>
                  </a:lnTo>
                  <a:lnTo>
                    <a:pt x="28" y="8"/>
                  </a:lnTo>
                  <a:lnTo>
                    <a:pt x="26" y="6"/>
                  </a:lnTo>
                  <a:lnTo>
                    <a:pt x="24" y="4"/>
                  </a:lnTo>
                  <a:lnTo>
                    <a:pt x="20" y="2"/>
                  </a:lnTo>
                  <a:lnTo>
                    <a:pt x="16" y="0"/>
                  </a:lnTo>
                  <a:lnTo>
                    <a:pt x="12" y="2"/>
                  </a:lnTo>
                  <a:lnTo>
                    <a:pt x="10" y="6"/>
                  </a:lnTo>
                  <a:lnTo>
                    <a:pt x="8" y="10"/>
                  </a:lnTo>
                  <a:lnTo>
                    <a:pt x="4" y="14"/>
                  </a:lnTo>
                  <a:lnTo>
                    <a:pt x="2" y="20"/>
                  </a:lnTo>
                  <a:lnTo>
                    <a:pt x="0" y="32"/>
                  </a:lnTo>
                  <a:lnTo>
                    <a:pt x="0" y="44"/>
                  </a:lnTo>
                  <a:lnTo>
                    <a:pt x="2" y="52"/>
                  </a:lnTo>
                  <a:lnTo>
                    <a:pt x="2" y="54"/>
                  </a:lnTo>
                  <a:lnTo>
                    <a:pt x="2" y="56"/>
                  </a:lnTo>
                  <a:lnTo>
                    <a:pt x="2" y="58"/>
                  </a:lnTo>
                  <a:lnTo>
                    <a:pt x="2" y="62"/>
                  </a:lnTo>
                  <a:lnTo>
                    <a:pt x="2" y="66"/>
                  </a:lnTo>
                  <a:lnTo>
                    <a:pt x="2" y="72"/>
                  </a:lnTo>
                  <a:lnTo>
                    <a:pt x="4" y="78"/>
                  </a:lnTo>
                  <a:lnTo>
                    <a:pt x="6" y="82"/>
                  </a:lnTo>
                  <a:lnTo>
                    <a:pt x="10" y="86"/>
                  </a:lnTo>
                  <a:lnTo>
                    <a:pt x="12" y="88"/>
                  </a:lnTo>
                  <a:lnTo>
                    <a:pt x="14" y="90"/>
                  </a:lnTo>
                  <a:lnTo>
                    <a:pt x="16" y="90"/>
                  </a:lnTo>
                  <a:lnTo>
                    <a:pt x="20" y="90"/>
                  </a:lnTo>
                  <a:lnTo>
                    <a:pt x="30" y="90"/>
                  </a:lnTo>
                  <a:lnTo>
                    <a:pt x="42" y="90"/>
                  </a:lnTo>
                  <a:lnTo>
                    <a:pt x="50" y="88"/>
                  </a:lnTo>
                  <a:lnTo>
                    <a:pt x="52" y="86"/>
                  </a:lnTo>
                  <a:lnTo>
                    <a:pt x="56" y="84"/>
                  </a:lnTo>
                  <a:lnTo>
                    <a:pt x="60" y="82"/>
                  </a:lnTo>
                  <a:lnTo>
                    <a:pt x="64" y="80"/>
                  </a:lnTo>
                  <a:lnTo>
                    <a:pt x="68" y="78"/>
                  </a:lnTo>
                  <a:lnTo>
                    <a:pt x="70" y="76"/>
                  </a:lnTo>
                  <a:lnTo>
                    <a:pt x="78" y="5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23" name="Freeform 371"/>
            <p:cNvSpPr>
              <a:spLocks/>
            </p:cNvSpPr>
            <p:nvPr/>
          </p:nvSpPr>
          <p:spPr bwMode="gray">
            <a:xfrm>
              <a:off x="3651" y="1774"/>
              <a:ext cx="1094" cy="746"/>
            </a:xfrm>
            <a:custGeom>
              <a:avLst/>
              <a:gdLst>
                <a:gd name="T0" fmla="*/ 944 w 1094"/>
                <a:gd name="T1" fmla="*/ 658 h 746"/>
                <a:gd name="T2" fmla="*/ 978 w 1094"/>
                <a:gd name="T3" fmla="*/ 698 h 746"/>
                <a:gd name="T4" fmla="*/ 1002 w 1094"/>
                <a:gd name="T5" fmla="*/ 710 h 746"/>
                <a:gd name="T6" fmla="*/ 978 w 1094"/>
                <a:gd name="T7" fmla="*/ 672 h 746"/>
                <a:gd name="T8" fmla="*/ 970 w 1094"/>
                <a:gd name="T9" fmla="*/ 640 h 746"/>
                <a:gd name="T10" fmla="*/ 930 w 1094"/>
                <a:gd name="T11" fmla="*/ 638 h 746"/>
                <a:gd name="T12" fmla="*/ 1022 w 1094"/>
                <a:gd name="T13" fmla="*/ 600 h 746"/>
                <a:gd name="T14" fmla="*/ 1082 w 1094"/>
                <a:gd name="T15" fmla="*/ 568 h 746"/>
                <a:gd name="T16" fmla="*/ 1070 w 1094"/>
                <a:gd name="T17" fmla="*/ 500 h 746"/>
                <a:gd name="T18" fmla="*/ 1024 w 1094"/>
                <a:gd name="T19" fmla="*/ 460 h 746"/>
                <a:gd name="T20" fmla="*/ 974 w 1094"/>
                <a:gd name="T21" fmla="*/ 372 h 746"/>
                <a:gd name="T22" fmla="*/ 916 w 1094"/>
                <a:gd name="T23" fmla="*/ 354 h 746"/>
                <a:gd name="T24" fmla="*/ 878 w 1094"/>
                <a:gd name="T25" fmla="*/ 312 h 746"/>
                <a:gd name="T26" fmla="*/ 806 w 1094"/>
                <a:gd name="T27" fmla="*/ 332 h 746"/>
                <a:gd name="T28" fmla="*/ 816 w 1094"/>
                <a:gd name="T29" fmla="*/ 458 h 746"/>
                <a:gd name="T30" fmla="*/ 790 w 1094"/>
                <a:gd name="T31" fmla="*/ 510 h 746"/>
                <a:gd name="T32" fmla="*/ 792 w 1094"/>
                <a:gd name="T33" fmla="*/ 576 h 746"/>
                <a:gd name="T34" fmla="*/ 758 w 1094"/>
                <a:gd name="T35" fmla="*/ 556 h 746"/>
                <a:gd name="T36" fmla="*/ 736 w 1094"/>
                <a:gd name="T37" fmla="*/ 496 h 746"/>
                <a:gd name="T38" fmla="*/ 640 w 1094"/>
                <a:gd name="T39" fmla="*/ 440 h 746"/>
                <a:gd name="T40" fmla="*/ 592 w 1094"/>
                <a:gd name="T41" fmla="*/ 392 h 746"/>
                <a:gd name="T42" fmla="*/ 644 w 1094"/>
                <a:gd name="T43" fmla="*/ 298 h 746"/>
                <a:gd name="T44" fmla="*/ 682 w 1094"/>
                <a:gd name="T45" fmla="*/ 266 h 746"/>
                <a:gd name="T46" fmla="*/ 672 w 1094"/>
                <a:gd name="T47" fmla="*/ 194 h 746"/>
                <a:gd name="T48" fmla="*/ 738 w 1094"/>
                <a:gd name="T49" fmla="*/ 194 h 746"/>
                <a:gd name="T50" fmla="*/ 774 w 1094"/>
                <a:gd name="T51" fmla="*/ 156 h 746"/>
                <a:gd name="T52" fmla="*/ 768 w 1094"/>
                <a:gd name="T53" fmla="*/ 114 h 746"/>
                <a:gd name="T54" fmla="*/ 744 w 1094"/>
                <a:gd name="T55" fmla="*/ 74 h 746"/>
                <a:gd name="T56" fmla="*/ 714 w 1094"/>
                <a:gd name="T57" fmla="*/ 138 h 746"/>
                <a:gd name="T58" fmla="*/ 686 w 1094"/>
                <a:gd name="T59" fmla="*/ 106 h 746"/>
                <a:gd name="T60" fmla="*/ 658 w 1094"/>
                <a:gd name="T61" fmla="*/ 100 h 746"/>
                <a:gd name="T62" fmla="*/ 644 w 1094"/>
                <a:gd name="T63" fmla="*/ 48 h 746"/>
                <a:gd name="T64" fmla="*/ 610 w 1094"/>
                <a:gd name="T65" fmla="*/ 4 h 746"/>
                <a:gd name="T66" fmla="*/ 598 w 1094"/>
                <a:gd name="T67" fmla="*/ 78 h 746"/>
                <a:gd name="T68" fmla="*/ 630 w 1094"/>
                <a:gd name="T69" fmla="*/ 122 h 746"/>
                <a:gd name="T70" fmla="*/ 584 w 1094"/>
                <a:gd name="T71" fmla="*/ 124 h 746"/>
                <a:gd name="T72" fmla="*/ 544 w 1094"/>
                <a:gd name="T73" fmla="*/ 152 h 746"/>
                <a:gd name="T74" fmla="*/ 502 w 1094"/>
                <a:gd name="T75" fmla="*/ 150 h 746"/>
                <a:gd name="T76" fmla="*/ 464 w 1094"/>
                <a:gd name="T77" fmla="*/ 122 h 746"/>
                <a:gd name="T78" fmla="*/ 424 w 1094"/>
                <a:gd name="T79" fmla="*/ 124 h 746"/>
                <a:gd name="T80" fmla="*/ 420 w 1094"/>
                <a:gd name="T81" fmla="*/ 186 h 746"/>
                <a:gd name="T82" fmla="*/ 380 w 1094"/>
                <a:gd name="T83" fmla="*/ 148 h 746"/>
                <a:gd name="T84" fmla="*/ 342 w 1094"/>
                <a:gd name="T85" fmla="*/ 138 h 746"/>
                <a:gd name="T86" fmla="*/ 328 w 1094"/>
                <a:gd name="T87" fmla="*/ 100 h 746"/>
                <a:gd name="T88" fmla="*/ 282 w 1094"/>
                <a:gd name="T89" fmla="*/ 84 h 746"/>
                <a:gd name="T90" fmla="*/ 220 w 1094"/>
                <a:gd name="T91" fmla="*/ 72 h 746"/>
                <a:gd name="T92" fmla="*/ 182 w 1094"/>
                <a:gd name="T93" fmla="*/ 44 h 746"/>
                <a:gd name="T94" fmla="*/ 166 w 1094"/>
                <a:gd name="T95" fmla="*/ 62 h 746"/>
                <a:gd name="T96" fmla="*/ 124 w 1094"/>
                <a:gd name="T97" fmla="*/ 78 h 746"/>
                <a:gd name="T98" fmla="*/ 22 w 1094"/>
                <a:gd name="T99" fmla="*/ 80 h 746"/>
                <a:gd name="T100" fmla="*/ 80 w 1094"/>
                <a:gd name="T101" fmla="*/ 388 h 746"/>
                <a:gd name="T102" fmla="*/ 152 w 1094"/>
                <a:gd name="T103" fmla="*/ 496 h 746"/>
                <a:gd name="T104" fmla="*/ 172 w 1094"/>
                <a:gd name="T105" fmla="*/ 572 h 746"/>
                <a:gd name="T106" fmla="*/ 638 w 1094"/>
                <a:gd name="T107" fmla="*/ 646 h 746"/>
                <a:gd name="T108" fmla="*/ 720 w 1094"/>
                <a:gd name="T109" fmla="*/ 648 h 746"/>
                <a:gd name="T110" fmla="*/ 756 w 1094"/>
                <a:gd name="T111" fmla="*/ 672 h 746"/>
                <a:gd name="T112" fmla="*/ 784 w 1094"/>
                <a:gd name="T113" fmla="*/ 704 h 746"/>
                <a:gd name="T114" fmla="*/ 752 w 1094"/>
                <a:gd name="T115" fmla="*/ 722 h 746"/>
                <a:gd name="T116" fmla="*/ 750 w 1094"/>
                <a:gd name="T117" fmla="*/ 744 h 746"/>
                <a:gd name="T118" fmla="*/ 798 w 1094"/>
                <a:gd name="T119" fmla="*/ 722 h 746"/>
                <a:gd name="T120" fmla="*/ 840 w 1094"/>
                <a:gd name="T121" fmla="*/ 698 h 74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1094"/>
                <a:gd name="T184" fmla="*/ 0 h 746"/>
                <a:gd name="T185" fmla="*/ 1094 w 1094"/>
                <a:gd name="T186" fmla="*/ 746 h 74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1094" h="746">
                  <a:moveTo>
                    <a:pt x="850" y="702"/>
                  </a:moveTo>
                  <a:lnTo>
                    <a:pt x="864" y="690"/>
                  </a:lnTo>
                  <a:lnTo>
                    <a:pt x="880" y="682"/>
                  </a:lnTo>
                  <a:lnTo>
                    <a:pt x="894" y="680"/>
                  </a:lnTo>
                  <a:lnTo>
                    <a:pt x="906" y="678"/>
                  </a:lnTo>
                  <a:lnTo>
                    <a:pt x="910" y="678"/>
                  </a:lnTo>
                  <a:lnTo>
                    <a:pt x="916" y="668"/>
                  </a:lnTo>
                  <a:lnTo>
                    <a:pt x="920" y="662"/>
                  </a:lnTo>
                  <a:lnTo>
                    <a:pt x="924" y="658"/>
                  </a:lnTo>
                  <a:lnTo>
                    <a:pt x="928" y="656"/>
                  </a:lnTo>
                  <a:lnTo>
                    <a:pt x="932" y="654"/>
                  </a:lnTo>
                  <a:lnTo>
                    <a:pt x="934" y="654"/>
                  </a:lnTo>
                  <a:lnTo>
                    <a:pt x="936" y="656"/>
                  </a:lnTo>
                  <a:lnTo>
                    <a:pt x="938" y="656"/>
                  </a:lnTo>
                  <a:lnTo>
                    <a:pt x="944" y="658"/>
                  </a:lnTo>
                  <a:lnTo>
                    <a:pt x="946" y="666"/>
                  </a:lnTo>
                  <a:lnTo>
                    <a:pt x="944" y="674"/>
                  </a:lnTo>
                  <a:lnTo>
                    <a:pt x="940" y="682"/>
                  </a:lnTo>
                  <a:lnTo>
                    <a:pt x="938" y="688"/>
                  </a:lnTo>
                  <a:lnTo>
                    <a:pt x="936" y="690"/>
                  </a:lnTo>
                  <a:lnTo>
                    <a:pt x="946" y="698"/>
                  </a:lnTo>
                  <a:lnTo>
                    <a:pt x="956" y="700"/>
                  </a:lnTo>
                  <a:lnTo>
                    <a:pt x="964" y="696"/>
                  </a:lnTo>
                  <a:lnTo>
                    <a:pt x="970" y="692"/>
                  </a:lnTo>
                  <a:lnTo>
                    <a:pt x="972" y="690"/>
                  </a:lnTo>
                  <a:lnTo>
                    <a:pt x="978" y="690"/>
                  </a:lnTo>
                  <a:lnTo>
                    <a:pt x="980" y="690"/>
                  </a:lnTo>
                  <a:lnTo>
                    <a:pt x="982" y="692"/>
                  </a:lnTo>
                  <a:lnTo>
                    <a:pt x="982" y="694"/>
                  </a:lnTo>
                  <a:lnTo>
                    <a:pt x="980" y="696"/>
                  </a:lnTo>
                  <a:lnTo>
                    <a:pt x="978" y="698"/>
                  </a:lnTo>
                  <a:lnTo>
                    <a:pt x="976" y="700"/>
                  </a:lnTo>
                  <a:lnTo>
                    <a:pt x="974" y="702"/>
                  </a:lnTo>
                  <a:lnTo>
                    <a:pt x="972" y="702"/>
                  </a:lnTo>
                  <a:lnTo>
                    <a:pt x="966" y="706"/>
                  </a:lnTo>
                  <a:lnTo>
                    <a:pt x="962" y="708"/>
                  </a:lnTo>
                  <a:lnTo>
                    <a:pt x="960" y="712"/>
                  </a:lnTo>
                  <a:lnTo>
                    <a:pt x="960" y="714"/>
                  </a:lnTo>
                  <a:lnTo>
                    <a:pt x="960" y="718"/>
                  </a:lnTo>
                  <a:lnTo>
                    <a:pt x="960" y="720"/>
                  </a:lnTo>
                  <a:lnTo>
                    <a:pt x="962" y="722"/>
                  </a:lnTo>
                  <a:lnTo>
                    <a:pt x="968" y="722"/>
                  </a:lnTo>
                  <a:lnTo>
                    <a:pt x="980" y="718"/>
                  </a:lnTo>
                  <a:lnTo>
                    <a:pt x="992" y="714"/>
                  </a:lnTo>
                  <a:lnTo>
                    <a:pt x="1002" y="710"/>
                  </a:lnTo>
                  <a:lnTo>
                    <a:pt x="1006" y="708"/>
                  </a:lnTo>
                  <a:lnTo>
                    <a:pt x="1010" y="706"/>
                  </a:lnTo>
                  <a:lnTo>
                    <a:pt x="1012" y="704"/>
                  </a:lnTo>
                  <a:lnTo>
                    <a:pt x="1012" y="702"/>
                  </a:lnTo>
                  <a:lnTo>
                    <a:pt x="1010" y="700"/>
                  </a:lnTo>
                  <a:lnTo>
                    <a:pt x="1008" y="698"/>
                  </a:lnTo>
                  <a:lnTo>
                    <a:pt x="1006" y="696"/>
                  </a:lnTo>
                  <a:lnTo>
                    <a:pt x="1004" y="696"/>
                  </a:lnTo>
                  <a:lnTo>
                    <a:pt x="1000" y="694"/>
                  </a:lnTo>
                  <a:lnTo>
                    <a:pt x="996" y="690"/>
                  </a:lnTo>
                  <a:lnTo>
                    <a:pt x="990" y="686"/>
                  </a:lnTo>
                  <a:lnTo>
                    <a:pt x="986" y="682"/>
                  </a:lnTo>
                  <a:lnTo>
                    <a:pt x="982" y="678"/>
                  </a:lnTo>
                  <a:lnTo>
                    <a:pt x="980" y="674"/>
                  </a:lnTo>
                  <a:lnTo>
                    <a:pt x="978" y="672"/>
                  </a:lnTo>
                  <a:lnTo>
                    <a:pt x="976" y="670"/>
                  </a:lnTo>
                  <a:lnTo>
                    <a:pt x="972" y="666"/>
                  </a:lnTo>
                  <a:lnTo>
                    <a:pt x="970" y="662"/>
                  </a:lnTo>
                  <a:lnTo>
                    <a:pt x="972" y="658"/>
                  </a:lnTo>
                  <a:lnTo>
                    <a:pt x="972" y="656"/>
                  </a:lnTo>
                  <a:lnTo>
                    <a:pt x="974" y="654"/>
                  </a:lnTo>
                  <a:lnTo>
                    <a:pt x="974" y="652"/>
                  </a:lnTo>
                  <a:lnTo>
                    <a:pt x="974" y="648"/>
                  </a:lnTo>
                  <a:lnTo>
                    <a:pt x="972" y="646"/>
                  </a:lnTo>
                  <a:lnTo>
                    <a:pt x="970" y="646"/>
                  </a:lnTo>
                  <a:lnTo>
                    <a:pt x="968" y="644"/>
                  </a:lnTo>
                  <a:lnTo>
                    <a:pt x="966" y="646"/>
                  </a:lnTo>
                  <a:lnTo>
                    <a:pt x="964" y="646"/>
                  </a:lnTo>
                  <a:lnTo>
                    <a:pt x="964" y="640"/>
                  </a:lnTo>
                  <a:lnTo>
                    <a:pt x="970" y="640"/>
                  </a:lnTo>
                  <a:lnTo>
                    <a:pt x="974" y="638"/>
                  </a:lnTo>
                  <a:lnTo>
                    <a:pt x="978" y="636"/>
                  </a:lnTo>
                  <a:lnTo>
                    <a:pt x="980" y="632"/>
                  </a:lnTo>
                  <a:lnTo>
                    <a:pt x="982" y="630"/>
                  </a:lnTo>
                  <a:lnTo>
                    <a:pt x="982" y="628"/>
                  </a:lnTo>
                  <a:lnTo>
                    <a:pt x="980" y="624"/>
                  </a:lnTo>
                  <a:lnTo>
                    <a:pt x="978" y="622"/>
                  </a:lnTo>
                  <a:lnTo>
                    <a:pt x="976" y="620"/>
                  </a:lnTo>
                  <a:lnTo>
                    <a:pt x="972" y="620"/>
                  </a:lnTo>
                  <a:lnTo>
                    <a:pt x="968" y="620"/>
                  </a:lnTo>
                  <a:lnTo>
                    <a:pt x="966" y="622"/>
                  </a:lnTo>
                  <a:lnTo>
                    <a:pt x="964" y="622"/>
                  </a:lnTo>
                  <a:lnTo>
                    <a:pt x="948" y="628"/>
                  </a:lnTo>
                  <a:lnTo>
                    <a:pt x="936" y="634"/>
                  </a:lnTo>
                  <a:lnTo>
                    <a:pt x="930" y="638"/>
                  </a:lnTo>
                  <a:lnTo>
                    <a:pt x="928" y="640"/>
                  </a:lnTo>
                  <a:lnTo>
                    <a:pt x="918" y="650"/>
                  </a:lnTo>
                  <a:lnTo>
                    <a:pt x="908" y="660"/>
                  </a:lnTo>
                  <a:lnTo>
                    <a:pt x="898" y="666"/>
                  </a:lnTo>
                  <a:lnTo>
                    <a:pt x="892" y="668"/>
                  </a:lnTo>
                  <a:lnTo>
                    <a:pt x="902" y="656"/>
                  </a:lnTo>
                  <a:lnTo>
                    <a:pt x="912" y="644"/>
                  </a:lnTo>
                  <a:lnTo>
                    <a:pt x="922" y="632"/>
                  </a:lnTo>
                  <a:lnTo>
                    <a:pt x="928" y="622"/>
                  </a:lnTo>
                  <a:lnTo>
                    <a:pt x="930" y="620"/>
                  </a:lnTo>
                  <a:lnTo>
                    <a:pt x="952" y="606"/>
                  </a:lnTo>
                  <a:lnTo>
                    <a:pt x="968" y="598"/>
                  </a:lnTo>
                  <a:lnTo>
                    <a:pt x="974" y="598"/>
                  </a:lnTo>
                  <a:lnTo>
                    <a:pt x="990" y="600"/>
                  </a:lnTo>
                  <a:lnTo>
                    <a:pt x="1006" y="600"/>
                  </a:lnTo>
                  <a:lnTo>
                    <a:pt x="1022" y="600"/>
                  </a:lnTo>
                  <a:lnTo>
                    <a:pt x="1034" y="598"/>
                  </a:lnTo>
                  <a:lnTo>
                    <a:pt x="1038" y="598"/>
                  </a:lnTo>
                  <a:lnTo>
                    <a:pt x="1046" y="596"/>
                  </a:lnTo>
                  <a:lnTo>
                    <a:pt x="1052" y="594"/>
                  </a:lnTo>
                  <a:lnTo>
                    <a:pt x="1056" y="590"/>
                  </a:lnTo>
                  <a:lnTo>
                    <a:pt x="1058" y="588"/>
                  </a:lnTo>
                  <a:lnTo>
                    <a:pt x="1060" y="584"/>
                  </a:lnTo>
                  <a:lnTo>
                    <a:pt x="1060" y="582"/>
                  </a:lnTo>
                  <a:lnTo>
                    <a:pt x="1060" y="580"/>
                  </a:lnTo>
                  <a:lnTo>
                    <a:pt x="1064" y="574"/>
                  </a:lnTo>
                  <a:lnTo>
                    <a:pt x="1068" y="570"/>
                  </a:lnTo>
                  <a:lnTo>
                    <a:pt x="1072" y="568"/>
                  </a:lnTo>
                  <a:lnTo>
                    <a:pt x="1076" y="566"/>
                  </a:lnTo>
                  <a:lnTo>
                    <a:pt x="1080" y="566"/>
                  </a:lnTo>
                  <a:lnTo>
                    <a:pt x="1082" y="568"/>
                  </a:lnTo>
                  <a:lnTo>
                    <a:pt x="1090" y="562"/>
                  </a:lnTo>
                  <a:lnTo>
                    <a:pt x="1094" y="552"/>
                  </a:lnTo>
                  <a:lnTo>
                    <a:pt x="1094" y="540"/>
                  </a:lnTo>
                  <a:lnTo>
                    <a:pt x="1092" y="530"/>
                  </a:lnTo>
                  <a:lnTo>
                    <a:pt x="1088" y="524"/>
                  </a:lnTo>
                  <a:lnTo>
                    <a:pt x="1084" y="520"/>
                  </a:lnTo>
                  <a:lnTo>
                    <a:pt x="1082" y="518"/>
                  </a:lnTo>
                  <a:lnTo>
                    <a:pt x="1078" y="518"/>
                  </a:lnTo>
                  <a:lnTo>
                    <a:pt x="1076" y="510"/>
                  </a:lnTo>
                  <a:lnTo>
                    <a:pt x="1074" y="504"/>
                  </a:lnTo>
                  <a:lnTo>
                    <a:pt x="1072" y="502"/>
                  </a:lnTo>
                  <a:lnTo>
                    <a:pt x="1072" y="500"/>
                  </a:lnTo>
                  <a:lnTo>
                    <a:pt x="1070" y="500"/>
                  </a:lnTo>
                  <a:lnTo>
                    <a:pt x="1052" y="500"/>
                  </a:lnTo>
                  <a:lnTo>
                    <a:pt x="1048" y="502"/>
                  </a:lnTo>
                  <a:lnTo>
                    <a:pt x="1046" y="504"/>
                  </a:lnTo>
                  <a:lnTo>
                    <a:pt x="1044" y="502"/>
                  </a:lnTo>
                  <a:lnTo>
                    <a:pt x="1042" y="502"/>
                  </a:lnTo>
                  <a:lnTo>
                    <a:pt x="1040" y="500"/>
                  </a:lnTo>
                  <a:lnTo>
                    <a:pt x="1034" y="484"/>
                  </a:lnTo>
                  <a:lnTo>
                    <a:pt x="1030" y="468"/>
                  </a:lnTo>
                  <a:lnTo>
                    <a:pt x="1026" y="456"/>
                  </a:lnTo>
                  <a:lnTo>
                    <a:pt x="1024" y="452"/>
                  </a:lnTo>
                  <a:lnTo>
                    <a:pt x="1024" y="454"/>
                  </a:lnTo>
                  <a:lnTo>
                    <a:pt x="1024" y="458"/>
                  </a:lnTo>
                  <a:lnTo>
                    <a:pt x="1024" y="460"/>
                  </a:lnTo>
                  <a:lnTo>
                    <a:pt x="1024" y="456"/>
                  </a:lnTo>
                  <a:lnTo>
                    <a:pt x="1022" y="448"/>
                  </a:lnTo>
                  <a:lnTo>
                    <a:pt x="1016" y="436"/>
                  </a:lnTo>
                  <a:lnTo>
                    <a:pt x="1010" y="422"/>
                  </a:lnTo>
                  <a:lnTo>
                    <a:pt x="1002" y="408"/>
                  </a:lnTo>
                  <a:lnTo>
                    <a:pt x="996" y="398"/>
                  </a:lnTo>
                  <a:lnTo>
                    <a:pt x="994" y="394"/>
                  </a:lnTo>
                  <a:lnTo>
                    <a:pt x="992" y="384"/>
                  </a:lnTo>
                  <a:lnTo>
                    <a:pt x="988" y="378"/>
                  </a:lnTo>
                  <a:lnTo>
                    <a:pt x="986" y="374"/>
                  </a:lnTo>
                  <a:lnTo>
                    <a:pt x="982" y="372"/>
                  </a:lnTo>
                  <a:lnTo>
                    <a:pt x="980" y="370"/>
                  </a:lnTo>
                  <a:lnTo>
                    <a:pt x="976" y="370"/>
                  </a:lnTo>
                  <a:lnTo>
                    <a:pt x="974" y="370"/>
                  </a:lnTo>
                  <a:lnTo>
                    <a:pt x="974" y="372"/>
                  </a:lnTo>
                  <a:lnTo>
                    <a:pt x="972" y="372"/>
                  </a:lnTo>
                  <a:lnTo>
                    <a:pt x="974" y="386"/>
                  </a:lnTo>
                  <a:lnTo>
                    <a:pt x="970" y="394"/>
                  </a:lnTo>
                  <a:lnTo>
                    <a:pt x="964" y="400"/>
                  </a:lnTo>
                  <a:lnTo>
                    <a:pt x="958" y="404"/>
                  </a:lnTo>
                  <a:lnTo>
                    <a:pt x="954" y="404"/>
                  </a:lnTo>
                  <a:lnTo>
                    <a:pt x="942" y="408"/>
                  </a:lnTo>
                  <a:lnTo>
                    <a:pt x="932" y="408"/>
                  </a:lnTo>
                  <a:lnTo>
                    <a:pt x="926" y="404"/>
                  </a:lnTo>
                  <a:lnTo>
                    <a:pt x="924" y="400"/>
                  </a:lnTo>
                  <a:lnTo>
                    <a:pt x="922" y="398"/>
                  </a:lnTo>
                  <a:lnTo>
                    <a:pt x="918" y="388"/>
                  </a:lnTo>
                  <a:lnTo>
                    <a:pt x="918" y="378"/>
                  </a:lnTo>
                  <a:lnTo>
                    <a:pt x="920" y="370"/>
                  </a:lnTo>
                  <a:lnTo>
                    <a:pt x="922" y="366"/>
                  </a:lnTo>
                  <a:lnTo>
                    <a:pt x="916" y="354"/>
                  </a:lnTo>
                  <a:lnTo>
                    <a:pt x="918" y="350"/>
                  </a:lnTo>
                  <a:lnTo>
                    <a:pt x="918" y="348"/>
                  </a:lnTo>
                  <a:lnTo>
                    <a:pt x="918" y="344"/>
                  </a:lnTo>
                  <a:lnTo>
                    <a:pt x="916" y="342"/>
                  </a:lnTo>
                  <a:lnTo>
                    <a:pt x="912" y="340"/>
                  </a:lnTo>
                  <a:lnTo>
                    <a:pt x="908" y="338"/>
                  </a:lnTo>
                  <a:lnTo>
                    <a:pt x="904" y="334"/>
                  </a:lnTo>
                  <a:lnTo>
                    <a:pt x="900" y="332"/>
                  </a:lnTo>
                  <a:lnTo>
                    <a:pt x="898" y="328"/>
                  </a:lnTo>
                  <a:lnTo>
                    <a:pt x="896" y="326"/>
                  </a:lnTo>
                  <a:lnTo>
                    <a:pt x="894" y="326"/>
                  </a:lnTo>
                  <a:lnTo>
                    <a:pt x="890" y="320"/>
                  </a:lnTo>
                  <a:lnTo>
                    <a:pt x="886" y="316"/>
                  </a:lnTo>
                  <a:lnTo>
                    <a:pt x="882" y="314"/>
                  </a:lnTo>
                  <a:lnTo>
                    <a:pt x="878" y="312"/>
                  </a:lnTo>
                  <a:lnTo>
                    <a:pt x="874" y="312"/>
                  </a:lnTo>
                  <a:lnTo>
                    <a:pt x="870" y="312"/>
                  </a:lnTo>
                  <a:lnTo>
                    <a:pt x="830" y="310"/>
                  </a:lnTo>
                  <a:lnTo>
                    <a:pt x="826" y="308"/>
                  </a:lnTo>
                  <a:lnTo>
                    <a:pt x="820" y="308"/>
                  </a:lnTo>
                  <a:lnTo>
                    <a:pt x="818" y="308"/>
                  </a:lnTo>
                  <a:lnTo>
                    <a:pt x="814" y="312"/>
                  </a:lnTo>
                  <a:lnTo>
                    <a:pt x="812" y="314"/>
                  </a:lnTo>
                  <a:lnTo>
                    <a:pt x="810" y="318"/>
                  </a:lnTo>
                  <a:lnTo>
                    <a:pt x="810" y="320"/>
                  </a:lnTo>
                  <a:lnTo>
                    <a:pt x="810" y="324"/>
                  </a:lnTo>
                  <a:lnTo>
                    <a:pt x="808" y="326"/>
                  </a:lnTo>
                  <a:lnTo>
                    <a:pt x="806" y="328"/>
                  </a:lnTo>
                  <a:lnTo>
                    <a:pt x="806" y="332"/>
                  </a:lnTo>
                  <a:lnTo>
                    <a:pt x="806" y="336"/>
                  </a:lnTo>
                  <a:lnTo>
                    <a:pt x="806" y="340"/>
                  </a:lnTo>
                  <a:lnTo>
                    <a:pt x="806" y="342"/>
                  </a:lnTo>
                  <a:lnTo>
                    <a:pt x="806" y="344"/>
                  </a:lnTo>
                  <a:lnTo>
                    <a:pt x="810" y="348"/>
                  </a:lnTo>
                  <a:lnTo>
                    <a:pt x="812" y="354"/>
                  </a:lnTo>
                  <a:lnTo>
                    <a:pt x="814" y="358"/>
                  </a:lnTo>
                  <a:lnTo>
                    <a:pt x="814" y="362"/>
                  </a:lnTo>
                  <a:lnTo>
                    <a:pt x="814" y="366"/>
                  </a:lnTo>
                  <a:lnTo>
                    <a:pt x="808" y="388"/>
                  </a:lnTo>
                  <a:lnTo>
                    <a:pt x="804" y="402"/>
                  </a:lnTo>
                  <a:lnTo>
                    <a:pt x="802" y="408"/>
                  </a:lnTo>
                  <a:lnTo>
                    <a:pt x="806" y="416"/>
                  </a:lnTo>
                  <a:lnTo>
                    <a:pt x="810" y="430"/>
                  </a:lnTo>
                  <a:lnTo>
                    <a:pt x="814" y="446"/>
                  </a:lnTo>
                  <a:lnTo>
                    <a:pt x="816" y="458"/>
                  </a:lnTo>
                  <a:lnTo>
                    <a:pt x="818" y="462"/>
                  </a:lnTo>
                  <a:lnTo>
                    <a:pt x="818" y="470"/>
                  </a:lnTo>
                  <a:lnTo>
                    <a:pt x="816" y="474"/>
                  </a:lnTo>
                  <a:lnTo>
                    <a:pt x="814" y="478"/>
                  </a:lnTo>
                  <a:lnTo>
                    <a:pt x="812" y="482"/>
                  </a:lnTo>
                  <a:lnTo>
                    <a:pt x="810" y="482"/>
                  </a:lnTo>
                  <a:lnTo>
                    <a:pt x="808" y="484"/>
                  </a:lnTo>
                  <a:lnTo>
                    <a:pt x="806" y="484"/>
                  </a:lnTo>
                  <a:lnTo>
                    <a:pt x="804" y="490"/>
                  </a:lnTo>
                  <a:lnTo>
                    <a:pt x="800" y="496"/>
                  </a:lnTo>
                  <a:lnTo>
                    <a:pt x="796" y="500"/>
                  </a:lnTo>
                  <a:lnTo>
                    <a:pt x="792" y="502"/>
                  </a:lnTo>
                  <a:lnTo>
                    <a:pt x="788" y="504"/>
                  </a:lnTo>
                  <a:lnTo>
                    <a:pt x="790" y="506"/>
                  </a:lnTo>
                  <a:lnTo>
                    <a:pt x="790" y="510"/>
                  </a:lnTo>
                  <a:lnTo>
                    <a:pt x="790" y="514"/>
                  </a:lnTo>
                  <a:lnTo>
                    <a:pt x="790" y="520"/>
                  </a:lnTo>
                  <a:lnTo>
                    <a:pt x="790" y="524"/>
                  </a:lnTo>
                  <a:lnTo>
                    <a:pt x="790" y="530"/>
                  </a:lnTo>
                  <a:lnTo>
                    <a:pt x="790" y="532"/>
                  </a:lnTo>
                  <a:lnTo>
                    <a:pt x="790" y="534"/>
                  </a:lnTo>
                  <a:lnTo>
                    <a:pt x="790" y="540"/>
                  </a:lnTo>
                  <a:lnTo>
                    <a:pt x="792" y="544"/>
                  </a:lnTo>
                  <a:lnTo>
                    <a:pt x="794" y="548"/>
                  </a:lnTo>
                  <a:lnTo>
                    <a:pt x="798" y="552"/>
                  </a:lnTo>
                  <a:lnTo>
                    <a:pt x="800" y="554"/>
                  </a:lnTo>
                  <a:lnTo>
                    <a:pt x="800" y="562"/>
                  </a:lnTo>
                  <a:lnTo>
                    <a:pt x="798" y="568"/>
                  </a:lnTo>
                  <a:lnTo>
                    <a:pt x="794" y="572"/>
                  </a:lnTo>
                  <a:lnTo>
                    <a:pt x="792" y="576"/>
                  </a:lnTo>
                  <a:lnTo>
                    <a:pt x="790" y="578"/>
                  </a:lnTo>
                  <a:lnTo>
                    <a:pt x="786" y="582"/>
                  </a:lnTo>
                  <a:lnTo>
                    <a:pt x="782" y="584"/>
                  </a:lnTo>
                  <a:lnTo>
                    <a:pt x="778" y="584"/>
                  </a:lnTo>
                  <a:lnTo>
                    <a:pt x="776" y="582"/>
                  </a:lnTo>
                  <a:lnTo>
                    <a:pt x="774" y="580"/>
                  </a:lnTo>
                  <a:lnTo>
                    <a:pt x="772" y="578"/>
                  </a:lnTo>
                  <a:lnTo>
                    <a:pt x="770" y="576"/>
                  </a:lnTo>
                  <a:lnTo>
                    <a:pt x="770" y="574"/>
                  </a:lnTo>
                  <a:lnTo>
                    <a:pt x="768" y="570"/>
                  </a:lnTo>
                  <a:lnTo>
                    <a:pt x="766" y="566"/>
                  </a:lnTo>
                  <a:lnTo>
                    <a:pt x="764" y="562"/>
                  </a:lnTo>
                  <a:lnTo>
                    <a:pt x="764" y="560"/>
                  </a:lnTo>
                  <a:lnTo>
                    <a:pt x="762" y="558"/>
                  </a:lnTo>
                  <a:lnTo>
                    <a:pt x="758" y="556"/>
                  </a:lnTo>
                  <a:lnTo>
                    <a:pt x="754" y="554"/>
                  </a:lnTo>
                  <a:lnTo>
                    <a:pt x="752" y="550"/>
                  </a:lnTo>
                  <a:lnTo>
                    <a:pt x="752" y="548"/>
                  </a:lnTo>
                  <a:lnTo>
                    <a:pt x="752" y="546"/>
                  </a:lnTo>
                  <a:lnTo>
                    <a:pt x="752" y="544"/>
                  </a:lnTo>
                  <a:lnTo>
                    <a:pt x="752" y="542"/>
                  </a:lnTo>
                  <a:lnTo>
                    <a:pt x="750" y="540"/>
                  </a:lnTo>
                  <a:lnTo>
                    <a:pt x="748" y="534"/>
                  </a:lnTo>
                  <a:lnTo>
                    <a:pt x="746" y="530"/>
                  </a:lnTo>
                  <a:lnTo>
                    <a:pt x="746" y="524"/>
                  </a:lnTo>
                  <a:lnTo>
                    <a:pt x="744" y="522"/>
                  </a:lnTo>
                  <a:lnTo>
                    <a:pt x="744" y="520"/>
                  </a:lnTo>
                  <a:lnTo>
                    <a:pt x="744" y="510"/>
                  </a:lnTo>
                  <a:lnTo>
                    <a:pt x="742" y="504"/>
                  </a:lnTo>
                  <a:lnTo>
                    <a:pt x="738" y="500"/>
                  </a:lnTo>
                  <a:lnTo>
                    <a:pt x="736" y="496"/>
                  </a:lnTo>
                  <a:lnTo>
                    <a:pt x="732" y="494"/>
                  </a:lnTo>
                  <a:lnTo>
                    <a:pt x="730" y="492"/>
                  </a:lnTo>
                  <a:lnTo>
                    <a:pt x="728" y="492"/>
                  </a:lnTo>
                  <a:lnTo>
                    <a:pt x="726" y="492"/>
                  </a:lnTo>
                  <a:lnTo>
                    <a:pt x="714" y="490"/>
                  </a:lnTo>
                  <a:lnTo>
                    <a:pt x="702" y="490"/>
                  </a:lnTo>
                  <a:lnTo>
                    <a:pt x="690" y="492"/>
                  </a:lnTo>
                  <a:lnTo>
                    <a:pt x="686" y="492"/>
                  </a:lnTo>
                  <a:lnTo>
                    <a:pt x="670" y="488"/>
                  </a:lnTo>
                  <a:lnTo>
                    <a:pt x="660" y="478"/>
                  </a:lnTo>
                  <a:lnTo>
                    <a:pt x="652" y="468"/>
                  </a:lnTo>
                  <a:lnTo>
                    <a:pt x="650" y="458"/>
                  </a:lnTo>
                  <a:lnTo>
                    <a:pt x="650" y="456"/>
                  </a:lnTo>
                  <a:lnTo>
                    <a:pt x="644" y="446"/>
                  </a:lnTo>
                  <a:lnTo>
                    <a:pt x="640" y="440"/>
                  </a:lnTo>
                  <a:lnTo>
                    <a:pt x="636" y="434"/>
                  </a:lnTo>
                  <a:lnTo>
                    <a:pt x="630" y="430"/>
                  </a:lnTo>
                  <a:lnTo>
                    <a:pt x="628" y="428"/>
                  </a:lnTo>
                  <a:lnTo>
                    <a:pt x="624" y="428"/>
                  </a:lnTo>
                  <a:lnTo>
                    <a:pt x="622" y="420"/>
                  </a:lnTo>
                  <a:lnTo>
                    <a:pt x="620" y="416"/>
                  </a:lnTo>
                  <a:lnTo>
                    <a:pt x="618" y="412"/>
                  </a:lnTo>
                  <a:lnTo>
                    <a:pt x="616" y="410"/>
                  </a:lnTo>
                  <a:lnTo>
                    <a:pt x="608" y="412"/>
                  </a:lnTo>
                  <a:lnTo>
                    <a:pt x="602" y="410"/>
                  </a:lnTo>
                  <a:lnTo>
                    <a:pt x="598" y="408"/>
                  </a:lnTo>
                  <a:lnTo>
                    <a:pt x="594" y="402"/>
                  </a:lnTo>
                  <a:lnTo>
                    <a:pt x="592" y="398"/>
                  </a:lnTo>
                  <a:lnTo>
                    <a:pt x="592" y="392"/>
                  </a:lnTo>
                  <a:lnTo>
                    <a:pt x="590" y="388"/>
                  </a:lnTo>
                  <a:lnTo>
                    <a:pt x="590" y="386"/>
                  </a:lnTo>
                  <a:lnTo>
                    <a:pt x="590" y="384"/>
                  </a:lnTo>
                  <a:lnTo>
                    <a:pt x="592" y="372"/>
                  </a:lnTo>
                  <a:lnTo>
                    <a:pt x="598" y="358"/>
                  </a:lnTo>
                  <a:lnTo>
                    <a:pt x="608" y="342"/>
                  </a:lnTo>
                  <a:lnTo>
                    <a:pt x="618" y="330"/>
                  </a:lnTo>
                  <a:lnTo>
                    <a:pt x="624" y="320"/>
                  </a:lnTo>
                  <a:lnTo>
                    <a:pt x="628" y="318"/>
                  </a:lnTo>
                  <a:lnTo>
                    <a:pt x="634" y="316"/>
                  </a:lnTo>
                  <a:lnTo>
                    <a:pt x="638" y="312"/>
                  </a:lnTo>
                  <a:lnTo>
                    <a:pt x="642" y="308"/>
                  </a:lnTo>
                  <a:lnTo>
                    <a:pt x="644" y="306"/>
                  </a:lnTo>
                  <a:lnTo>
                    <a:pt x="644" y="304"/>
                  </a:lnTo>
                  <a:lnTo>
                    <a:pt x="646" y="302"/>
                  </a:lnTo>
                  <a:lnTo>
                    <a:pt x="644" y="298"/>
                  </a:lnTo>
                  <a:lnTo>
                    <a:pt x="644" y="296"/>
                  </a:lnTo>
                  <a:lnTo>
                    <a:pt x="646" y="294"/>
                  </a:lnTo>
                  <a:lnTo>
                    <a:pt x="646" y="292"/>
                  </a:lnTo>
                  <a:lnTo>
                    <a:pt x="648" y="292"/>
                  </a:lnTo>
                  <a:lnTo>
                    <a:pt x="650" y="292"/>
                  </a:lnTo>
                  <a:lnTo>
                    <a:pt x="652" y="290"/>
                  </a:lnTo>
                  <a:lnTo>
                    <a:pt x="656" y="292"/>
                  </a:lnTo>
                  <a:lnTo>
                    <a:pt x="662" y="292"/>
                  </a:lnTo>
                  <a:lnTo>
                    <a:pt x="666" y="294"/>
                  </a:lnTo>
                  <a:lnTo>
                    <a:pt x="670" y="296"/>
                  </a:lnTo>
                  <a:lnTo>
                    <a:pt x="672" y="296"/>
                  </a:lnTo>
                  <a:lnTo>
                    <a:pt x="674" y="298"/>
                  </a:lnTo>
                  <a:lnTo>
                    <a:pt x="678" y="292"/>
                  </a:lnTo>
                  <a:lnTo>
                    <a:pt x="682" y="282"/>
                  </a:lnTo>
                  <a:lnTo>
                    <a:pt x="682" y="270"/>
                  </a:lnTo>
                  <a:lnTo>
                    <a:pt x="682" y="266"/>
                  </a:lnTo>
                  <a:lnTo>
                    <a:pt x="684" y="250"/>
                  </a:lnTo>
                  <a:lnTo>
                    <a:pt x="690" y="238"/>
                  </a:lnTo>
                  <a:lnTo>
                    <a:pt x="698" y="230"/>
                  </a:lnTo>
                  <a:lnTo>
                    <a:pt x="700" y="226"/>
                  </a:lnTo>
                  <a:lnTo>
                    <a:pt x="702" y="220"/>
                  </a:lnTo>
                  <a:lnTo>
                    <a:pt x="704" y="218"/>
                  </a:lnTo>
                  <a:lnTo>
                    <a:pt x="704" y="216"/>
                  </a:lnTo>
                  <a:lnTo>
                    <a:pt x="702" y="214"/>
                  </a:lnTo>
                  <a:lnTo>
                    <a:pt x="700" y="214"/>
                  </a:lnTo>
                  <a:lnTo>
                    <a:pt x="698" y="216"/>
                  </a:lnTo>
                  <a:lnTo>
                    <a:pt x="668" y="200"/>
                  </a:lnTo>
                  <a:lnTo>
                    <a:pt x="668" y="196"/>
                  </a:lnTo>
                  <a:lnTo>
                    <a:pt x="670" y="196"/>
                  </a:lnTo>
                  <a:lnTo>
                    <a:pt x="672" y="194"/>
                  </a:lnTo>
                  <a:lnTo>
                    <a:pt x="676" y="194"/>
                  </a:lnTo>
                  <a:lnTo>
                    <a:pt x="680" y="194"/>
                  </a:lnTo>
                  <a:lnTo>
                    <a:pt x="684" y="196"/>
                  </a:lnTo>
                  <a:lnTo>
                    <a:pt x="688" y="196"/>
                  </a:lnTo>
                  <a:lnTo>
                    <a:pt x="692" y="196"/>
                  </a:lnTo>
                  <a:lnTo>
                    <a:pt x="694" y="198"/>
                  </a:lnTo>
                  <a:lnTo>
                    <a:pt x="696" y="198"/>
                  </a:lnTo>
                  <a:lnTo>
                    <a:pt x="700" y="196"/>
                  </a:lnTo>
                  <a:lnTo>
                    <a:pt x="704" y="196"/>
                  </a:lnTo>
                  <a:lnTo>
                    <a:pt x="710" y="198"/>
                  </a:lnTo>
                  <a:lnTo>
                    <a:pt x="716" y="198"/>
                  </a:lnTo>
                  <a:lnTo>
                    <a:pt x="720" y="200"/>
                  </a:lnTo>
                  <a:lnTo>
                    <a:pt x="724" y="200"/>
                  </a:lnTo>
                  <a:lnTo>
                    <a:pt x="726" y="202"/>
                  </a:lnTo>
                  <a:lnTo>
                    <a:pt x="732" y="190"/>
                  </a:lnTo>
                  <a:lnTo>
                    <a:pt x="738" y="194"/>
                  </a:lnTo>
                  <a:lnTo>
                    <a:pt x="744" y="194"/>
                  </a:lnTo>
                  <a:lnTo>
                    <a:pt x="748" y="194"/>
                  </a:lnTo>
                  <a:lnTo>
                    <a:pt x="752" y="192"/>
                  </a:lnTo>
                  <a:lnTo>
                    <a:pt x="754" y="190"/>
                  </a:lnTo>
                  <a:lnTo>
                    <a:pt x="756" y="190"/>
                  </a:lnTo>
                  <a:lnTo>
                    <a:pt x="758" y="186"/>
                  </a:lnTo>
                  <a:lnTo>
                    <a:pt x="760" y="182"/>
                  </a:lnTo>
                  <a:lnTo>
                    <a:pt x="762" y="178"/>
                  </a:lnTo>
                  <a:lnTo>
                    <a:pt x="764" y="174"/>
                  </a:lnTo>
                  <a:lnTo>
                    <a:pt x="766" y="170"/>
                  </a:lnTo>
                  <a:lnTo>
                    <a:pt x="770" y="168"/>
                  </a:lnTo>
                  <a:lnTo>
                    <a:pt x="772" y="166"/>
                  </a:lnTo>
                  <a:lnTo>
                    <a:pt x="772" y="162"/>
                  </a:lnTo>
                  <a:lnTo>
                    <a:pt x="774" y="156"/>
                  </a:lnTo>
                  <a:lnTo>
                    <a:pt x="774" y="152"/>
                  </a:lnTo>
                  <a:lnTo>
                    <a:pt x="772" y="146"/>
                  </a:lnTo>
                  <a:lnTo>
                    <a:pt x="770" y="140"/>
                  </a:lnTo>
                  <a:lnTo>
                    <a:pt x="768" y="138"/>
                  </a:lnTo>
                  <a:lnTo>
                    <a:pt x="764" y="136"/>
                  </a:lnTo>
                  <a:lnTo>
                    <a:pt x="762" y="134"/>
                  </a:lnTo>
                  <a:lnTo>
                    <a:pt x="758" y="132"/>
                  </a:lnTo>
                  <a:lnTo>
                    <a:pt x="756" y="128"/>
                  </a:lnTo>
                  <a:lnTo>
                    <a:pt x="756" y="124"/>
                  </a:lnTo>
                  <a:lnTo>
                    <a:pt x="756" y="120"/>
                  </a:lnTo>
                  <a:lnTo>
                    <a:pt x="758" y="118"/>
                  </a:lnTo>
                  <a:lnTo>
                    <a:pt x="764" y="114"/>
                  </a:lnTo>
                  <a:lnTo>
                    <a:pt x="766" y="114"/>
                  </a:lnTo>
                  <a:lnTo>
                    <a:pt x="768" y="114"/>
                  </a:lnTo>
                  <a:lnTo>
                    <a:pt x="770" y="114"/>
                  </a:lnTo>
                  <a:lnTo>
                    <a:pt x="772" y="112"/>
                  </a:lnTo>
                  <a:lnTo>
                    <a:pt x="774" y="110"/>
                  </a:lnTo>
                  <a:lnTo>
                    <a:pt x="774" y="106"/>
                  </a:lnTo>
                  <a:lnTo>
                    <a:pt x="774" y="102"/>
                  </a:lnTo>
                  <a:lnTo>
                    <a:pt x="772" y="100"/>
                  </a:lnTo>
                  <a:lnTo>
                    <a:pt x="770" y="98"/>
                  </a:lnTo>
                  <a:lnTo>
                    <a:pt x="766" y="96"/>
                  </a:lnTo>
                  <a:lnTo>
                    <a:pt x="764" y="94"/>
                  </a:lnTo>
                  <a:lnTo>
                    <a:pt x="762" y="94"/>
                  </a:lnTo>
                  <a:lnTo>
                    <a:pt x="760" y="96"/>
                  </a:lnTo>
                  <a:lnTo>
                    <a:pt x="758" y="72"/>
                  </a:lnTo>
                  <a:lnTo>
                    <a:pt x="754" y="74"/>
                  </a:lnTo>
                  <a:lnTo>
                    <a:pt x="750" y="74"/>
                  </a:lnTo>
                  <a:lnTo>
                    <a:pt x="744" y="74"/>
                  </a:lnTo>
                  <a:lnTo>
                    <a:pt x="740" y="72"/>
                  </a:lnTo>
                  <a:lnTo>
                    <a:pt x="736" y="70"/>
                  </a:lnTo>
                  <a:lnTo>
                    <a:pt x="732" y="70"/>
                  </a:lnTo>
                  <a:lnTo>
                    <a:pt x="730" y="70"/>
                  </a:lnTo>
                  <a:lnTo>
                    <a:pt x="734" y="100"/>
                  </a:lnTo>
                  <a:lnTo>
                    <a:pt x="732" y="102"/>
                  </a:lnTo>
                  <a:lnTo>
                    <a:pt x="728" y="106"/>
                  </a:lnTo>
                  <a:lnTo>
                    <a:pt x="726" y="112"/>
                  </a:lnTo>
                  <a:lnTo>
                    <a:pt x="722" y="120"/>
                  </a:lnTo>
                  <a:lnTo>
                    <a:pt x="718" y="132"/>
                  </a:lnTo>
                  <a:lnTo>
                    <a:pt x="718" y="134"/>
                  </a:lnTo>
                  <a:lnTo>
                    <a:pt x="716" y="136"/>
                  </a:lnTo>
                  <a:lnTo>
                    <a:pt x="714" y="138"/>
                  </a:lnTo>
                  <a:lnTo>
                    <a:pt x="710" y="140"/>
                  </a:lnTo>
                  <a:lnTo>
                    <a:pt x="708" y="138"/>
                  </a:lnTo>
                  <a:lnTo>
                    <a:pt x="704" y="136"/>
                  </a:lnTo>
                  <a:lnTo>
                    <a:pt x="700" y="132"/>
                  </a:lnTo>
                  <a:lnTo>
                    <a:pt x="696" y="98"/>
                  </a:lnTo>
                  <a:lnTo>
                    <a:pt x="694" y="96"/>
                  </a:lnTo>
                  <a:lnTo>
                    <a:pt x="694" y="94"/>
                  </a:lnTo>
                  <a:lnTo>
                    <a:pt x="692" y="92"/>
                  </a:lnTo>
                  <a:lnTo>
                    <a:pt x="692" y="94"/>
                  </a:lnTo>
                  <a:lnTo>
                    <a:pt x="690" y="96"/>
                  </a:lnTo>
                  <a:lnTo>
                    <a:pt x="688" y="102"/>
                  </a:lnTo>
                  <a:lnTo>
                    <a:pt x="686" y="104"/>
                  </a:lnTo>
                  <a:lnTo>
                    <a:pt x="686" y="106"/>
                  </a:lnTo>
                  <a:lnTo>
                    <a:pt x="682" y="110"/>
                  </a:lnTo>
                  <a:lnTo>
                    <a:pt x="680" y="112"/>
                  </a:lnTo>
                  <a:lnTo>
                    <a:pt x="678" y="114"/>
                  </a:lnTo>
                  <a:lnTo>
                    <a:pt x="676" y="116"/>
                  </a:lnTo>
                  <a:lnTo>
                    <a:pt x="674" y="116"/>
                  </a:lnTo>
                  <a:lnTo>
                    <a:pt x="672" y="114"/>
                  </a:lnTo>
                  <a:lnTo>
                    <a:pt x="670" y="110"/>
                  </a:lnTo>
                  <a:lnTo>
                    <a:pt x="670" y="106"/>
                  </a:lnTo>
                  <a:lnTo>
                    <a:pt x="670" y="100"/>
                  </a:lnTo>
                  <a:lnTo>
                    <a:pt x="670" y="98"/>
                  </a:lnTo>
                  <a:lnTo>
                    <a:pt x="668" y="96"/>
                  </a:lnTo>
                  <a:lnTo>
                    <a:pt x="666" y="96"/>
                  </a:lnTo>
                  <a:lnTo>
                    <a:pt x="664" y="98"/>
                  </a:lnTo>
                  <a:lnTo>
                    <a:pt x="662" y="98"/>
                  </a:lnTo>
                  <a:lnTo>
                    <a:pt x="660" y="100"/>
                  </a:lnTo>
                  <a:lnTo>
                    <a:pt x="658" y="100"/>
                  </a:lnTo>
                  <a:lnTo>
                    <a:pt x="654" y="100"/>
                  </a:lnTo>
                  <a:lnTo>
                    <a:pt x="652" y="98"/>
                  </a:lnTo>
                  <a:lnTo>
                    <a:pt x="648" y="96"/>
                  </a:lnTo>
                  <a:lnTo>
                    <a:pt x="646" y="94"/>
                  </a:lnTo>
                  <a:lnTo>
                    <a:pt x="644" y="92"/>
                  </a:lnTo>
                  <a:lnTo>
                    <a:pt x="644" y="90"/>
                  </a:lnTo>
                  <a:lnTo>
                    <a:pt x="646" y="88"/>
                  </a:lnTo>
                  <a:lnTo>
                    <a:pt x="648" y="82"/>
                  </a:lnTo>
                  <a:lnTo>
                    <a:pt x="650" y="76"/>
                  </a:lnTo>
                  <a:lnTo>
                    <a:pt x="650" y="70"/>
                  </a:lnTo>
                  <a:lnTo>
                    <a:pt x="650" y="64"/>
                  </a:lnTo>
                  <a:lnTo>
                    <a:pt x="650" y="60"/>
                  </a:lnTo>
                  <a:lnTo>
                    <a:pt x="650" y="58"/>
                  </a:lnTo>
                  <a:lnTo>
                    <a:pt x="648" y="56"/>
                  </a:lnTo>
                  <a:lnTo>
                    <a:pt x="646" y="52"/>
                  </a:lnTo>
                  <a:lnTo>
                    <a:pt x="644" y="48"/>
                  </a:lnTo>
                  <a:lnTo>
                    <a:pt x="644" y="44"/>
                  </a:lnTo>
                  <a:lnTo>
                    <a:pt x="644" y="42"/>
                  </a:lnTo>
                  <a:lnTo>
                    <a:pt x="642" y="34"/>
                  </a:lnTo>
                  <a:lnTo>
                    <a:pt x="638" y="26"/>
                  </a:lnTo>
                  <a:lnTo>
                    <a:pt x="632" y="16"/>
                  </a:lnTo>
                  <a:lnTo>
                    <a:pt x="626" y="10"/>
                  </a:lnTo>
                  <a:lnTo>
                    <a:pt x="624" y="8"/>
                  </a:lnTo>
                  <a:lnTo>
                    <a:pt x="622" y="2"/>
                  </a:lnTo>
                  <a:lnTo>
                    <a:pt x="620" y="0"/>
                  </a:lnTo>
                  <a:lnTo>
                    <a:pt x="618" y="0"/>
                  </a:lnTo>
                  <a:lnTo>
                    <a:pt x="616" y="0"/>
                  </a:lnTo>
                  <a:lnTo>
                    <a:pt x="614" y="0"/>
                  </a:lnTo>
                  <a:lnTo>
                    <a:pt x="612" y="2"/>
                  </a:lnTo>
                  <a:lnTo>
                    <a:pt x="610" y="4"/>
                  </a:lnTo>
                  <a:lnTo>
                    <a:pt x="608" y="4"/>
                  </a:lnTo>
                  <a:lnTo>
                    <a:pt x="604" y="6"/>
                  </a:lnTo>
                  <a:lnTo>
                    <a:pt x="604" y="10"/>
                  </a:lnTo>
                  <a:lnTo>
                    <a:pt x="602" y="14"/>
                  </a:lnTo>
                  <a:lnTo>
                    <a:pt x="602" y="20"/>
                  </a:lnTo>
                  <a:lnTo>
                    <a:pt x="600" y="22"/>
                  </a:lnTo>
                  <a:lnTo>
                    <a:pt x="600" y="24"/>
                  </a:lnTo>
                  <a:lnTo>
                    <a:pt x="594" y="28"/>
                  </a:lnTo>
                  <a:lnTo>
                    <a:pt x="590" y="34"/>
                  </a:lnTo>
                  <a:lnTo>
                    <a:pt x="588" y="40"/>
                  </a:lnTo>
                  <a:lnTo>
                    <a:pt x="588" y="44"/>
                  </a:lnTo>
                  <a:lnTo>
                    <a:pt x="588" y="48"/>
                  </a:lnTo>
                  <a:lnTo>
                    <a:pt x="588" y="50"/>
                  </a:lnTo>
                  <a:lnTo>
                    <a:pt x="588" y="52"/>
                  </a:lnTo>
                  <a:lnTo>
                    <a:pt x="590" y="68"/>
                  </a:lnTo>
                  <a:lnTo>
                    <a:pt x="598" y="78"/>
                  </a:lnTo>
                  <a:lnTo>
                    <a:pt x="606" y="84"/>
                  </a:lnTo>
                  <a:lnTo>
                    <a:pt x="612" y="86"/>
                  </a:lnTo>
                  <a:lnTo>
                    <a:pt x="616" y="88"/>
                  </a:lnTo>
                  <a:lnTo>
                    <a:pt x="610" y="92"/>
                  </a:lnTo>
                  <a:lnTo>
                    <a:pt x="608" y="98"/>
                  </a:lnTo>
                  <a:lnTo>
                    <a:pt x="608" y="102"/>
                  </a:lnTo>
                  <a:lnTo>
                    <a:pt x="610" y="106"/>
                  </a:lnTo>
                  <a:lnTo>
                    <a:pt x="612" y="108"/>
                  </a:lnTo>
                  <a:lnTo>
                    <a:pt x="616" y="112"/>
                  </a:lnTo>
                  <a:lnTo>
                    <a:pt x="618" y="114"/>
                  </a:lnTo>
                  <a:lnTo>
                    <a:pt x="622" y="114"/>
                  </a:lnTo>
                  <a:lnTo>
                    <a:pt x="624" y="116"/>
                  </a:lnTo>
                  <a:lnTo>
                    <a:pt x="628" y="118"/>
                  </a:lnTo>
                  <a:lnTo>
                    <a:pt x="630" y="120"/>
                  </a:lnTo>
                  <a:lnTo>
                    <a:pt x="630" y="122"/>
                  </a:lnTo>
                  <a:lnTo>
                    <a:pt x="630" y="124"/>
                  </a:lnTo>
                  <a:lnTo>
                    <a:pt x="630" y="128"/>
                  </a:lnTo>
                  <a:lnTo>
                    <a:pt x="628" y="130"/>
                  </a:lnTo>
                  <a:lnTo>
                    <a:pt x="624" y="134"/>
                  </a:lnTo>
                  <a:lnTo>
                    <a:pt x="614" y="140"/>
                  </a:lnTo>
                  <a:lnTo>
                    <a:pt x="606" y="146"/>
                  </a:lnTo>
                  <a:lnTo>
                    <a:pt x="598" y="150"/>
                  </a:lnTo>
                  <a:lnTo>
                    <a:pt x="594" y="152"/>
                  </a:lnTo>
                  <a:lnTo>
                    <a:pt x="588" y="150"/>
                  </a:lnTo>
                  <a:lnTo>
                    <a:pt x="584" y="150"/>
                  </a:lnTo>
                  <a:lnTo>
                    <a:pt x="582" y="150"/>
                  </a:lnTo>
                  <a:lnTo>
                    <a:pt x="582" y="148"/>
                  </a:lnTo>
                  <a:lnTo>
                    <a:pt x="584" y="124"/>
                  </a:lnTo>
                  <a:lnTo>
                    <a:pt x="568" y="124"/>
                  </a:lnTo>
                  <a:lnTo>
                    <a:pt x="562" y="124"/>
                  </a:lnTo>
                  <a:lnTo>
                    <a:pt x="558" y="124"/>
                  </a:lnTo>
                  <a:lnTo>
                    <a:pt x="556" y="124"/>
                  </a:lnTo>
                  <a:lnTo>
                    <a:pt x="554" y="126"/>
                  </a:lnTo>
                  <a:lnTo>
                    <a:pt x="552" y="128"/>
                  </a:lnTo>
                  <a:lnTo>
                    <a:pt x="554" y="138"/>
                  </a:lnTo>
                  <a:lnTo>
                    <a:pt x="554" y="144"/>
                  </a:lnTo>
                  <a:lnTo>
                    <a:pt x="552" y="148"/>
                  </a:lnTo>
                  <a:lnTo>
                    <a:pt x="552" y="152"/>
                  </a:lnTo>
                  <a:lnTo>
                    <a:pt x="550" y="152"/>
                  </a:lnTo>
                  <a:lnTo>
                    <a:pt x="548" y="152"/>
                  </a:lnTo>
                  <a:lnTo>
                    <a:pt x="546" y="152"/>
                  </a:lnTo>
                  <a:lnTo>
                    <a:pt x="544" y="152"/>
                  </a:lnTo>
                  <a:lnTo>
                    <a:pt x="544" y="150"/>
                  </a:lnTo>
                  <a:lnTo>
                    <a:pt x="542" y="150"/>
                  </a:lnTo>
                  <a:lnTo>
                    <a:pt x="536" y="146"/>
                  </a:lnTo>
                  <a:lnTo>
                    <a:pt x="532" y="144"/>
                  </a:lnTo>
                  <a:lnTo>
                    <a:pt x="528" y="144"/>
                  </a:lnTo>
                  <a:lnTo>
                    <a:pt x="526" y="144"/>
                  </a:lnTo>
                  <a:lnTo>
                    <a:pt x="524" y="146"/>
                  </a:lnTo>
                  <a:lnTo>
                    <a:pt x="522" y="148"/>
                  </a:lnTo>
                  <a:lnTo>
                    <a:pt x="516" y="152"/>
                  </a:lnTo>
                  <a:lnTo>
                    <a:pt x="512" y="154"/>
                  </a:lnTo>
                  <a:lnTo>
                    <a:pt x="508" y="154"/>
                  </a:lnTo>
                  <a:lnTo>
                    <a:pt x="506" y="154"/>
                  </a:lnTo>
                  <a:lnTo>
                    <a:pt x="504" y="152"/>
                  </a:lnTo>
                  <a:lnTo>
                    <a:pt x="502" y="150"/>
                  </a:lnTo>
                  <a:lnTo>
                    <a:pt x="500" y="148"/>
                  </a:lnTo>
                  <a:lnTo>
                    <a:pt x="500" y="146"/>
                  </a:lnTo>
                  <a:lnTo>
                    <a:pt x="498" y="140"/>
                  </a:lnTo>
                  <a:lnTo>
                    <a:pt x="494" y="136"/>
                  </a:lnTo>
                  <a:lnTo>
                    <a:pt x="492" y="134"/>
                  </a:lnTo>
                  <a:lnTo>
                    <a:pt x="488" y="134"/>
                  </a:lnTo>
                  <a:lnTo>
                    <a:pt x="486" y="134"/>
                  </a:lnTo>
                  <a:lnTo>
                    <a:pt x="484" y="134"/>
                  </a:lnTo>
                  <a:lnTo>
                    <a:pt x="482" y="136"/>
                  </a:lnTo>
                  <a:lnTo>
                    <a:pt x="474" y="132"/>
                  </a:lnTo>
                  <a:lnTo>
                    <a:pt x="468" y="130"/>
                  </a:lnTo>
                  <a:lnTo>
                    <a:pt x="466" y="126"/>
                  </a:lnTo>
                  <a:lnTo>
                    <a:pt x="464" y="124"/>
                  </a:lnTo>
                  <a:lnTo>
                    <a:pt x="464" y="122"/>
                  </a:lnTo>
                  <a:lnTo>
                    <a:pt x="464" y="120"/>
                  </a:lnTo>
                  <a:lnTo>
                    <a:pt x="462" y="114"/>
                  </a:lnTo>
                  <a:lnTo>
                    <a:pt x="460" y="110"/>
                  </a:lnTo>
                  <a:lnTo>
                    <a:pt x="458" y="108"/>
                  </a:lnTo>
                  <a:lnTo>
                    <a:pt x="456" y="108"/>
                  </a:lnTo>
                  <a:lnTo>
                    <a:pt x="452" y="108"/>
                  </a:lnTo>
                  <a:lnTo>
                    <a:pt x="450" y="110"/>
                  </a:lnTo>
                  <a:lnTo>
                    <a:pt x="448" y="110"/>
                  </a:lnTo>
                  <a:lnTo>
                    <a:pt x="440" y="110"/>
                  </a:lnTo>
                  <a:lnTo>
                    <a:pt x="434" y="112"/>
                  </a:lnTo>
                  <a:lnTo>
                    <a:pt x="430" y="114"/>
                  </a:lnTo>
                  <a:lnTo>
                    <a:pt x="426" y="116"/>
                  </a:lnTo>
                  <a:lnTo>
                    <a:pt x="424" y="120"/>
                  </a:lnTo>
                  <a:lnTo>
                    <a:pt x="424" y="124"/>
                  </a:lnTo>
                  <a:lnTo>
                    <a:pt x="424" y="128"/>
                  </a:lnTo>
                  <a:lnTo>
                    <a:pt x="424" y="130"/>
                  </a:lnTo>
                  <a:lnTo>
                    <a:pt x="424" y="134"/>
                  </a:lnTo>
                  <a:lnTo>
                    <a:pt x="424" y="136"/>
                  </a:lnTo>
                  <a:lnTo>
                    <a:pt x="428" y="138"/>
                  </a:lnTo>
                  <a:lnTo>
                    <a:pt x="430" y="142"/>
                  </a:lnTo>
                  <a:lnTo>
                    <a:pt x="430" y="144"/>
                  </a:lnTo>
                  <a:lnTo>
                    <a:pt x="428" y="148"/>
                  </a:lnTo>
                  <a:lnTo>
                    <a:pt x="426" y="150"/>
                  </a:lnTo>
                  <a:lnTo>
                    <a:pt x="426" y="152"/>
                  </a:lnTo>
                  <a:lnTo>
                    <a:pt x="424" y="152"/>
                  </a:lnTo>
                  <a:lnTo>
                    <a:pt x="424" y="178"/>
                  </a:lnTo>
                  <a:lnTo>
                    <a:pt x="422" y="182"/>
                  </a:lnTo>
                  <a:lnTo>
                    <a:pt x="422" y="186"/>
                  </a:lnTo>
                  <a:lnTo>
                    <a:pt x="420" y="186"/>
                  </a:lnTo>
                  <a:lnTo>
                    <a:pt x="414" y="172"/>
                  </a:lnTo>
                  <a:lnTo>
                    <a:pt x="406" y="158"/>
                  </a:lnTo>
                  <a:lnTo>
                    <a:pt x="400" y="144"/>
                  </a:lnTo>
                  <a:lnTo>
                    <a:pt x="394" y="138"/>
                  </a:lnTo>
                  <a:lnTo>
                    <a:pt x="392" y="136"/>
                  </a:lnTo>
                  <a:lnTo>
                    <a:pt x="390" y="138"/>
                  </a:lnTo>
                  <a:lnTo>
                    <a:pt x="388" y="140"/>
                  </a:lnTo>
                  <a:lnTo>
                    <a:pt x="386" y="144"/>
                  </a:lnTo>
                  <a:lnTo>
                    <a:pt x="386" y="148"/>
                  </a:lnTo>
                  <a:lnTo>
                    <a:pt x="384" y="150"/>
                  </a:lnTo>
                  <a:lnTo>
                    <a:pt x="384" y="152"/>
                  </a:lnTo>
                  <a:lnTo>
                    <a:pt x="380" y="148"/>
                  </a:lnTo>
                  <a:lnTo>
                    <a:pt x="376" y="148"/>
                  </a:lnTo>
                  <a:lnTo>
                    <a:pt x="370" y="148"/>
                  </a:lnTo>
                  <a:lnTo>
                    <a:pt x="366" y="148"/>
                  </a:lnTo>
                  <a:lnTo>
                    <a:pt x="362" y="148"/>
                  </a:lnTo>
                  <a:lnTo>
                    <a:pt x="358" y="150"/>
                  </a:lnTo>
                  <a:lnTo>
                    <a:pt x="348" y="150"/>
                  </a:lnTo>
                  <a:lnTo>
                    <a:pt x="342" y="148"/>
                  </a:lnTo>
                  <a:lnTo>
                    <a:pt x="340" y="148"/>
                  </a:lnTo>
                  <a:lnTo>
                    <a:pt x="338" y="146"/>
                  </a:lnTo>
                  <a:lnTo>
                    <a:pt x="336" y="144"/>
                  </a:lnTo>
                  <a:lnTo>
                    <a:pt x="336" y="142"/>
                  </a:lnTo>
                  <a:lnTo>
                    <a:pt x="338" y="140"/>
                  </a:lnTo>
                  <a:lnTo>
                    <a:pt x="340" y="140"/>
                  </a:lnTo>
                  <a:lnTo>
                    <a:pt x="342" y="138"/>
                  </a:lnTo>
                  <a:lnTo>
                    <a:pt x="346" y="130"/>
                  </a:lnTo>
                  <a:lnTo>
                    <a:pt x="350" y="124"/>
                  </a:lnTo>
                  <a:lnTo>
                    <a:pt x="350" y="120"/>
                  </a:lnTo>
                  <a:lnTo>
                    <a:pt x="350" y="116"/>
                  </a:lnTo>
                  <a:lnTo>
                    <a:pt x="348" y="112"/>
                  </a:lnTo>
                  <a:lnTo>
                    <a:pt x="346" y="110"/>
                  </a:lnTo>
                  <a:lnTo>
                    <a:pt x="344" y="108"/>
                  </a:lnTo>
                  <a:lnTo>
                    <a:pt x="342" y="108"/>
                  </a:lnTo>
                  <a:lnTo>
                    <a:pt x="340" y="106"/>
                  </a:lnTo>
                  <a:lnTo>
                    <a:pt x="334" y="102"/>
                  </a:lnTo>
                  <a:lnTo>
                    <a:pt x="332" y="100"/>
                  </a:lnTo>
                  <a:lnTo>
                    <a:pt x="330" y="98"/>
                  </a:lnTo>
                  <a:lnTo>
                    <a:pt x="328" y="98"/>
                  </a:lnTo>
                  <a:lnTo>
                    <a:pt x="328" y="100"/>
                  </a:lnTo>
                  <a:lnTo>
                    <a:pt x="326" y="100"/>
                  </a:lnTo>
                  <a:lnTo>
                    <a:pt x="326" y="102"/>
                  </a:lnTo>
                  <a:lnTo>
                    <a:pt x="326" y="104"/>
                  </a:lnTo>
                  <a:lnTo>
                    <a:pt x="328" y="104"/>
                  </a:lnTo>
                  <a:lnTo>
                    <a:pt x="328" y="106"/>
                  </a:lnTo>
                  <a:lnTo>
                    <a:pt x="328" y="110"/>
                  </a:lnTo>
                  <a:lnTo>
                    <a:pt x="326" y="112"/>
                  </a:lnTo>
                  <a:lnTo>
                    <a:pt x="326" y="114"/>
                  </a:lnTo>
                  <a:lnTo>
                    <a:pt x="324" y="114"/>
                  </a:lnTo>
                  <a:lnTo>
                    <a:pt x="322" y="112"/>
                  </a:lnTo>
                  <a:lnTo>
                    <a:pt x="320" y="112"/>
                  </a:lnTo>
                  <a:lnTo>
                    <a:pt x="318" y="110"/>
                  </a:lnTo>
                  <a:lnTo>
                    <a:pt x="316" y="108"/>
                  </a:lnTo>
                  <a:lnTo>
                    <a:pt x="298" y="94"/>
                  </a:lnTo>
                  <a:lnTo>
                    <a:pt x="282" y="84"/>
                  </a:lnTo>
                  <a:lnTo>
                    <a:pt x="268" y="78"/>
                  </a:lnTo>
                  <a:lnTo>
                    <a:pt x="262" y="76"/>
                  </a:lnTo>
                  <a:lnTo>
                    <a:pt x="252" y="74"/>
                  </a:lnTo>
                  <a:lnTo>
                    <a:pt x="244" y="72"/>
                  </a:lnTo>
                  <a:lnTo>
                    <a:pt x="240" y="70"/>
                  </a:lnTo>
                  <a:lnTo>
                    <a:pt x="236" y="68"/>
                  </a:lnTo>
                  <a:lnTo>
                    <a:pt x="234" y="66"/>
                  </a:lnTo>
                  <a:lnTo>
                    <a:pt x="232" y="66"/>
                  </a:lnTo>
                  <a:lnTo>
                    <a:pt x="228" y="62"/>
                  </a:lnTo>
                  <a:lnTo>
                    <a:pt x="224" y="62"/>
                  </a:lnTo>
                  <a:lnTo>
                    <a:pt x="222" y="62"/>
                  </a:lnTo>
                  <a:lnTo>
                    <a:pt x="222" y="64"/>
                  </a:lnTo>
                  <a:lnTo>
                    <a:pt x="220" y="66"/>
                  </a:lnTo>
                  <a:lnTo>
                    <a:pt x="220" y="68"/>
                  </a:lnTo>
                  <a:lnTo>
                    <a:pt x="220" y="72"/>
                  </a:lnTo>
                  <a:lnTo>
                    <a:pt x="222" y="74"/>
                  </a:lnTo>
                  <a:lnTo>
                    <a:pt x="222" y="76"/>
                  </a:lnTo>
                  <a:lnTo>
                    <a:pt x="220" y="80"/>
                  </a:lnTo>
                  <a:lnTo>
                    <a:pt x="218" y="82"/>
                  </a:lnTo>
                  <a:lnTo>
                    <a:pt x="216" y="84"/>
                  </a:lnTo>
                  <a:lnTo>
                    <a:pt x="214" y="82"/>
                  </a:lnTo>
                  <a:lnTo>
                    <a:pt x="212" y="82"/>
                  </a:lnTo>
                  <a:lnTo>
                    <a:pt x="212" y="80"/>
                  </a:lnTo>
                  <a:lnTo>
                    <a:pt x="208" y="72"/>
                  </a:lnTo>
                  <a:lnTo>
                    <a:pt x="200" y="60"/>
                  </a:lnTo>
                  <a:lnTo>
                    <a:pt x="194" y="52"/>
                  </a:lnTo>
                  <a:lnTo>
                    <a:pt x="190" y="48"/>
                  </a:lnTo>
                  <a:lnTo>
                    <a:pt x="186" y="44"/>
                  </a:lnTo>
                  <a:lnTo>
                    <a:pt x="182" y="44"/>
                  </a:lnTo>
                  <a:lnTo>
                    <a:pt x="180" y="44"/>
                  </a:lnTo>
                  <a:lnTo>
                    <a:pt x="178" y="46"/>
                  </a:lnTo>
                  <a:lnTo>
                    <a:pt x="180" y="48"/>
                  </a:lnTo>
                  <a:lnTo>
                    <a:pt x="180" y="50"/>
                  </a:lnTo>
                  <a:lnTo>
                    <a:pt x="180" y="52"/>
                  </a:lnTo>
                  <a:lnTo>
                    <a:pt x="182" y="54"/>
                  </a:lnTo>
                  <a:lnTo>
                    <a:pt x="182" y="56"/>
                  </a:lnTo>
                  <a:lnTo>
                    <a:pt x="180" y="62"/>
                  </a:lnTo>
                  <a:lnTo>
                    <a:pt x="178" y="66"/>
                  </a:lnTo>
                  <a:lnTo>
                    <a:pt x="176" y="68"/>
                  </a:lnTo>
                  <a:lnTo>
                    <a:pt x="174" y="68"/>
                  </a:lnTo>
                  <a:lnTo>
                    <a:pt x="170" y="66"/>
                  </a:lnTo>
                  <a:lnTo>
                    <a:pt x="168" y="64"/>
                  </a:lnTo>
                  <a:lnTo>
                    <a:pt x="166" y="62"/>
                  </a:lnTo>
                  <a:lnTo>
                    <a:pt x="166" y="60"/>
                  </a:lnTo>
                  <a:lnTo>
                    <a:pt x="162" y="58"/>
                  </a:lnTo>
                  <a:lnTo>
                    <a:pt x="158" y="58"/>
                  </a:lnTo>
                  <a:lnTo>
                    <a:pt x="156" y="58"/>
                  </a:lnTo>
                  <a:lnTo>
                    <a:pt x="152" y="60"/>
                  </a:lnTo>
                  <a:lnTo>
                    <a:pt x="150" y="62"/>
                  </a:lnTo>
                  <a:lnTo>
                    <a:pt x="150" y="64"/>
                  </a:lnTo>
                  <a:lnTo>
                    <a:pt x="148" y="66"/>
                  </a:lnTo>
                  <a:lnTo>
                    <a:pt x="144" y="68"/>
                  </a:lnTo>
                  <a:lnTo>
                    <a:pt x="142" y="72"/>
                  </a:lnTo>
                  <a:lnTo>
                    <a:pt x="138" y="74"/>
                  </a:lnTo>
                  <a:lnTo>
                    <a:pt x="136" y="76"/>
                  </a:lnTo>
                  <a:lnTo>
                    <a:pt x="134" y="76"/>
                  </a:lnTo>
                  <a:lnTo>
                    <a:pt x="124" y="78"/>
                  </a:lnTo>
                  <a:lnTo>
                    <a:pt x="112" y="84"/>
                  </a:lnTo>
                  <a:lnTo>
                    <a:pt x="102" y="92"/>
                  </a:lnTo>
                  <a:lnTo>
                    <a:pt x="96" y="98"/>
                  </a:lnTo>
                  <a:lnTo>
                    <a:pt x="92" y="100"/>
                  </a:lnTo>
                  <a:lnTo>
                    <a:pt x="86" y="104"/>
                  </a:lnTo>
                  <a:lnTo>
                    <a:pt x="80" y="108"/>
                  </a:lnTo>
                  <a:lnTo>
                    <a:pt x="76" y="108"/>
                  </a:lnTo>
                  <a:lnTo>
                    <a:pt x="72" y="108"/>
                  </a:lnTo>
                  <a:lnTo>
                    <a:pt x="68" y="108"/>
                  </a:lnTo>
                  <a:lnTo>
                    <a:pt x="66" y="106"/>
                  </a:lnTo>
                  <a:lnTo>
                    <a:pt x="60" y="100"/>
                  </a:lnTo>
                  <a:lnTo>
                    <a:pt x="52" y="94"/>
                  </a:lnTo>
                  <a:lnTo>
                    <a:pt x="42" y="88"/>
                  </a:lnTo>
                  <a:lnTo>
                    <a:pt x="34" y="84"/>
                  </a:lnTo>
                  <a:lnTo>
                    <a:pt x="32" y="82"/>
                  </a:lnTo>
                  <a:lnTo>
                    <a:pt x="22" y="80"/>
                  </a:lnTo>
                  <a:lnTo>
                    <a:pt x="12" y="76"/>
                  </a:lnTo>
                  <a:lnTo>
                    <a:pt x="2" y="72"/>
                  </a:lnTo>
                  <a:lnTo>
                    <a:pt x="0" y="72"/>
                  </a:lnTo>
                  <a:lnTo>
                    <a:pt x="0" y="364"/>
                  </a:lnTo>
                  <a:lnTo>
                    <a:pt x="12" y="364"/>
                  </a:lnTo>
                  <a:lnTo>
                    <a:pt x="20" y="370"/>
                  </a:lnTo>
                  <a:lnTo>
                    <a:pt x="30" y="376"/>
                  </a:lnTo>
                  <a:lnTo>
                    <a:pt x="40" y="384"/>
                  </a:lnTo>
                  <a:lnTo>
                    <a:pt x="50" y="392"/>
                  </a:lnTo>
                  <a:lnTo>
                    <a:pt x="58" y="398"/>
                  </a:lnTo>
                  <a:lnTo>
                    <a:pt x="60" y="400"/>
                  </a:lnTo>
                  <a:lnTo>
                    <a:pt x="64" y="400"/>
                  </a:lnTo>
                  <a:lnTo>
                    <a:pt x="70" y="396"/>
                  </a:lnTo>
                  <a:lnTo>
                    <a:pt x="74" y="394"/>
                  </a:lnTo>
                  <a:lnTo>
                    <a:pt x="78" y="390"/>
                  </a:lnTo>
                  <a:lnTo>
                    <a:pt x="80" y="388"/>
                  </a:lnTo>
                  <a:lnTo>
                    <a:pt x="82" y="388"/>
                  </a:lnTo>
                  <a:lnTo>
                    <a:pt x="88" y="392"/>
                  </a:lnTo>
                  <a:lnTo>
                    <a:pt x="96" y="402"/>
                  </a:lnTo>
                  <a:lnTo>
                    <a:pt x="106" y="414"/>
                  </a:lnTo>
                  <a:lnTo>
                    <a:pt x="116" y="428"/>
                  </a:lnTo>
                  <a:lnTo>
                    <a:pt x="124" y="440"/>
                  </a:lnTo>
                  <a:lnTo>
                    <a:pt x="130" y="448"/>
                  </a:lnTo>
                  <a:lnTo>
                    <a:pt x="132" y="452"/>
                  </a:lnTo>
                  <a:lnTo>
                    <a:pt x="136" y="460"/>
                  </a:lnTo>
                  <a:lnTo>
                    <a:pt x="140" y="466"/>
                  </a:lnTo>
                  <a:lnTo>
                    <a:pt x="146" y="472"/>
                  </a:lnTo>
                  <a:lnTo>
                    <a:pt x="150" y="476"/>
                  </a:lnTo>
                  <a:lnTo>
                    <a:pt x="152" y="478"/>
                  </a:lnTo>
                  <a:lnTo>
                    <a:pt x="154" y="478"/>
                  </a:lnTo>
                  <a:lnTo>
                    <a:pt x="154" y="486"/>
                  </a:lnTo>
                  <a:lnTo>
                    <a:pt x="152" y="496"/>
                  </a:lnTo>
                  <a:lnTo>
                    <a:pt x="150" y="508"/>
                  </a:lnTo>
                  <a:lnTo>
                    <a:pt x="148" y="516"/>
                  </a:lnTo>
                  <a:lnTo>
                    <a:pt x="146" y="520"/>
                  </a:lnTo>
                  <a:lnTo>
                    <a:pt x="146" y="526"/>
                  </a:lnTo>
                  <a:lnTo>
                    <a:pt x="146" y="532"/>
                  </a:lnTo>
                  <a:lnTo>
                    <a:pt x="148" y="536"/>
                  </a:lnTo>
                  <a:lnTo>
                    <a:pt x="150" y="538"/>
                  </a:lnTo>
                  <a:lnTo>
                    <a:pt x="150" y="540"/>
                  </a:lnTo>
                  <a:lnTo>
                    <a:pt x="156" y="542"/>
                  </a:lnTo>
                  <a:lnTo>
                    <a:pt x="160" y="548"/>
                  </a:lnTo>
                  <a:lnTo>
                    <a:pt x="164" y="552"/>
                  </a:lnTo>
                  <a:lnTo>
                    <a:pt x="166" y="558"/>
                  </a:lnTo>
                  <a:lnTo>
                    <a:pt x="168" y="562"/>
                  </a:lnTo>
                  <a:lnTo>
                    <a:pt x="170" y="568"/>
                  </a:lnTo>
                  <a:lnTo>
                    <a:pt x="172" y="570"/>
                  </a:lnTo>
                  <a:lnTo>
                    <a:pt x="172" y="572"/>
                  </a:lnTo>
                  <a:lnTo>
                    <a:pt x="188" y="584"/>
                  </a:lnTo>
                  <a:lnTo>
                    <a:pt x="200" y="594"/>
                  </a:lnTo>
                  <a:lnTo>
                    <a:pt x="210" y="598"/>
                  </a:lnTo>
                  <a:lnTo>
                    <a:pt x="214" y="600"/>
                  </a:lnTo>
                  <a:lnTo>
                    <a:pt x="220" y="606"/>
                  </a:lnTo>
                  <a:lnTo>
                    <a:pt x="224" y="612"/>
                  </a:lnTo>
                  <a:lnTo>
                    <a:pt x="228" y="618"/>
                  </a:lnTo>
                  <a:lnTo>
                    <a:pt x="230" y="622"/>
                  </a:lnTo>
                  <a:lnTo>
                    <a:pt x="230" y="626"/>
                  </a:lnTo>
                  <a:lnTo>
                    <a:pt x="592" y="626"/>
                  </a:lnTo>
                  <a:lnTo>
                    <a:pt x="604" y="636"/>
                  </a:lnTo>
                  <a:lnTo>
                    <a:pt x="628" y="638"/>
                  </a:lnTo>
                  <a:lnTo>
                    <a:pt x="630" y="642"/>
                  </a:lnTo>
                  <a:lnTo>
                    <a:pt x="634" y="644"/>
                  </a:lnTo>
                  <a:lnTo>
                    <a:pt x="638" y="646"/>
                  </a:lnTo>
                  <a:lnTo>
                    <a:pt x="642" y="646"/>
                  </a:lnTo>
                  <a:lnTo>
                    <a:pt x="644" y="646"/>
                  </a:lnTo>
                  <a:lnTo>
                    <a:pt x="646" y="646"/>
                  </a:lnTo>
                  <a:lnTo>
                    <a:pt x="652" y="644"/>
                  </a:lnTo>
                  <a:lnTo>
                    <a:pt x="658" y="642"/>
                  </a:lnTo>
                  <a:lnTo>
                    <a:pt x="662" y="640"/>
                  </a:lnTo>
                  <a:lnTo>
                    <a:pt x="666" y="638"/>
                  </a:lnTo>
                  <a:lnTo>
                    <a:pt x="668" y="636"/>
                  </a:lnTo>
                  <a:lnTo>
                    <a:pt x="668" y="634"/>
                  </a:lnTo>
                  <a:lnTo>
                    <a:pt x="682" y="632"/>
                  </a:lnTo>
                  <a:lnTo>
                    <a:pt x="694" y="634"/>
                  </a:lnTo>
                  <a:lnTo>
                    <a:pt x="702" y="638"/>
                  </a:lnTo>
                  <a:lnTo>
                    <a:pt x="706" y="644"/>
                  </a:lnTo>
                  <a:lnTo>
                    <a:pt x="708" y="646"/>
                  </a:lnTo>
                  <a:lnTo>
                    <a:pt x="716" y="646"/>
                  </a:lnTo>
                  <a:lnTo>
                    <a:pt x="720" y="648"/>
                  </a:lnTo>
                  <a:lnTo>
                    <a:pt x="724" y="650"/>
                  </a:lnTo>
                  <a:lnTo>
                    <a:pt x="726" y="652"/>
                  </a:lnTo>
                  <a:lnTo>
                    <a:pt x="726" y="654"/>
                  </a:lnTo>
                  <a:lnTo>
                    <a:pt x="726" y="656"/>
                  </a:lnTo>
                  <a:lnTo>
                    <a:pt x="724" y="658"/>
                  </a:lnTo>
                  <a:lnTo>
                    <a:pt x="724" y="660"/>
                  </a:lnTo>
                  <a:lnTo>
                    <a:pt x="726" y="668"/>
                  </a:lnTo>
                  <a:lnTo>
                    <a:pt x="728" y="674"/>
                  </a:lnTo>
                  <a:lnTo>
                    <a:pt x="730" y="674"/>
                  </a:lnTo>
                  <a:lnTo>
                    <a:pt x="734" y="674"/>
                  </a:lnTo>
                  <a:lnTo>
                    <a:pt x="738" y="674"/>
                  </a:lnTo>
                  <a:lnTo>
                    <a:pt x="744" y="674"/>
                  </a:lnTo>
                  <a:lnTo>
                    <a:pt x="748" y="674"/>
                  </a:lnTo>
                  <a:lnTo>
                    <a:pt x="752" y="672"/>
                  </a:lnTo>
                  <a:lnTo>
                    <a:pt x="756" y="672"/>
                  </a:lnTo>
                  <a:lnTo>
                    <a:pt x="762" y="672"/>
                  </a:lnTo>
                  <a:lnTo>
                    <a:pt x="768" y="674"/>
                  </a:lnTo>
                  <a:lnTo>
                    <a:pt x="772" y="676"/>
                  </a:lnTo>
                  <a:lnTo>
                    <a:pt x="776" y="678"/>
                  </a:lnTo>
                  <a:lnTo>
                    <a:pt x="780" y="682"/>
                  </a:lnTo>
                  <a:lnTo>
                    <a:pt x="784" y="684"/>
                  </a:lnTo>
                  <a:lnTo>
                    <a:pt x="788" y="688"/>
                  </a:lnTo>
                  <a:lnTo>
                    <a:pt x="790" y="690"/>
                  </a:lnTo>
                  <a:lnTo>
                    <a:pt x="790" y="692"/>
                  </a:lnTo>
                  <a:lnTo>
                    <a:pt x="788" y="694"/>
                  </a:lnTo>
                  <a:lnTo>
                    <a:pt x="790" y="698"/>
                  </a:lnTo>
                  <a:lnTo>
                    <a:pt x="788" y="700"/>
                  </a:lnTo>
                  <a:lnTo>
                    <a:pt x="786" y="702"/>
                  </a:lnTo>
                  <a:lnTo>
                    <a:pt x="784" y="704"/>
                  </a:lnTo>
                  <a:lnTo>
                    <a:pt x="780" y="704"/>
                  </a:lnTo>
                  <a:lnTo>
                    <a:pt x="778" y="702"/>
                  </a:lnTo>
                  <a:lnTo>
                    <a:pt x="774" y="702"/>
                  </a:lnTo>
                  <a:lnTo>
                    <a:pt x="772" y="702"/>
                  </a:lnTo>
                  <a:lnTo>
                    <a:pt x="770" y="702"/>
                  </a:lnTo>
                  <a:lnTo>
                    <a:pt x="764" y="696"/>
                  </a:lnTo>
                  <a:lnTo>
                    <a:pt x="766" y="700"/>
                  </a:lnTo>
                  <a:lnTo>
                    <a:pt x="766" y="702"/>
                  </a:lnTo>
                  <a:lnTo>
                    <a:pt x="768" y="706"/>
                  </a:lnTo>
                  <a:lnTo>
                    <a:pt x="766" y="712"/>
                  </a:lnTo>
                  <a:lnTo>
                    <a:pt x="766" y="716"/>
                  </a:lnTo>
                  <a:lnTo>
                    <a:pt x="762" y="718"/>
                  </a:lnTo>
                  <a:lnTo>
                    <a:pt x="760" y="718"/>
                  </a:lnTo>
                  <a:lnTo>
                    <a:pt x="756" y="720"/>
                  </a:lnTo>
                  <a:lnTo>
                    <a:pt x="752" y="722"/>
                  </a:lnTo>
                  <a:lnTo>
                    <a:pt x="750" y="724"/>
                  </a:lnTo>
                  <a:lnTo>
                    <a:pt x="750" y="726"/>
                  </a:lnTo>
                  <a:lnTo>
                    <a:pt x="752" y="728"/>
                  </a:lnTo>
                  <a:lnTo>
                    <a:pt x="752" y="730"/>
                  </a:lnTo>
                  <a:lnTo>
                    <a:pt x="752" y="732"/>
                  </a:lnTo>
                  <a:lnTo>
                    <a:pt x="752" y="730"/>
                  </a:lnTo>
                  <a:lnTo>
                    <a:pt x="754" y="730"/>
                  </a:lnTo>
                  <a:lnTo>
                    <a:pt x="756" y="732"/>
                  </a:lnTo>
                  <a:lnTo>
                    <a:pt x="758" y="736"/>
                  </a:lnTo>
                  <a:lnTo>
                    <a:pt x="756" y="738"/>
                  </a:lnTo>
                  <a:lnTo>
                    <a:pt x="756" y="740"/>
                  </a:lnTo>
                  <a:lnTo>
                    <a:pt x="754" y="740"/>
                  </a:lnTo>
                  <a:lnTo>
                    <a:pt x="752" y="742"/>
                  </a:lnTo>
                  <a:lnTo>
                    <a:pt x="750" y="744"/>
                  </a:lnTo>
                  <a:lnTo>
                    <a:pt x="748" y="746"/>
                  </a:lnTo>
                  <a:lnTo>
                    <a:pt x="752" y="746"/>
                  </a:lnTo>
                  <a:lnTo>
                    <a:pt x="754" y="746"/>
                  </a:lnTo>
                  <a:lnTo>
                    <a:pt x="760" y="744"/>
                  </a:lnTo>
                  <a:lnTo>
                    <a:pt x="764" y="740"/>
                  </a:lnTo>
                  <a:lnTo>
                    <a:pt x="768" y="736"/>
                  </a:lnTo>
                  <a:lnTo>
                    <a:pt x="770" y="734"/>
                  </a:lnTo>
                  <a:lnTo>
                    <a:pt x="770" y="730"/>
                  </a:lnTo>
                  <a:lnTo>
                    <a:pt x="772" y="728"/>
                  </a:lnTo>
                  <a:lnTo>
                    <a:pt x="774" y="724"/>
                  </a:lnTo>
                  <a:lnTo>
                    <a:pt x="776" y="722"/>
                  </a:lnTo>
                  <a:lnTo>
                    <a:pt x="782" y="722"/>
                  </a:lnTo>
                  <a:lnTo>
                    <a:pt x="788" y="722"/>
                  </a:lnTo>
                  <a:lnTo>
                    <a:pt x="794" y="722"/>
                  </a:lnTo>
                  <a:lnTo>
                    <a:pt x="798" y="722"/>
                  </a:lnTo>
                  <a:lnTo>
                    <a:pt x="802" y="722"/>
                  </a:lnTo>
                  <a:lnTo>
                    <a:pt x="800" y="722"/>
                  </a:lnTo>
                  <a:lnTo>
                    <a:pt x="798" y="720"/>
                  </a:lnTo>
                  <a:lnTo>
                    <a:pt x="798" y="718"/>
                  </a:lnTo>
                  <a:lnTo>
                    <a:pt x="798" y="714"/>
                  </a:lnTo>
                  <a:lnTo>
                    <a:pt x="800" y="712"/>
                  </a:lnTo>
                  <a:lnTo>
                    <a:pt x="804" y="708"/>
                  </a:lnTo>
                  <a:lnTo>
                    <a:pt x="806" y="704"/>
                  </a:lnTo>
                  <a:lnTo>
                    <a:pt x="810" y="700"/>
                  </a:lnTo>
                  <a:lnTo>
                    <a:pt x="814" y="698"/>
                  </a:lnTo>
                  <a:lnTo>
                    <a:pt x="820" y="696"/>
                  </a:lnTo>
                  <a:lnTo>
                    <a:pt x="826" y="696"/>
                  </a:lnTo>
                  <a:lnTo>
                    <a:pt x="832" y="696"/>
                  </a:lnTo>
                  <a:lnTo>
                    <a:pt x="838" y="696"/>
                  </a:lnTo>
                  <a:lnTo>
                    <a:pt x="840" y="698"/>
                  </a:lnTo>
                  <a:lnTo>
                    <a:pt x="842" y="698"/>
                  </a:lnTo>
                  <a:lnTo>
                    <a:pt x="846" y="700"/>
                  </a:lnTo>
                  <a:lnTo>
                    <a:pt x="848" y="700"/>
                  </a:lnTo>
                  <a:lnTo>
                    <a:pt x="850" y="702"/>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24" name="Freeform 372"/>
            <p:cNvSpPr>
              <a:spLocks/>
            </p:cNvSpPr>
            <p:nvPr/>
          </p:nvSpPr>
          <p:spPr bwMode="gray">
            <a:xfrm>
              <a:off x="3313" y="1796"/>
              <a:ext cx="492" cy="498"/>
            </a:xfrm>
            <a:custGeom>
              <a:avLst/>
              <a:gdLst>
                <a:gd name="T0" fmla="*/ 318 w 492"/>
                <a:gd name="T1" fmla="*/ 44 h 498"/>
                <a:gd name="T2" fmla="*/ 282 w 492"/>
                <a:gd name="T3" fmla="*/ 40 h 498"/>
                <a:gd name="T4" fmla="*/ 262 w 492"/>
                <a:gd name="T5" fmla="*/ 32 h 498"/>
                <a:gd name="T6" fmla="*/ 242 w 492"/>
                <a:gd name="T7" fmla="*/ 24 h 498"/>
                <a:gd name="T8" fmla="*/ 230 w 492"/>
                <a:gd name="T9" fmla="*/ 28 h 498"/>
                <a:gd name="T10" fmla="*/ 220 w 492"/>
                <a:gd name="T11" fmla="*/ 32 h 498"/>
                <a:gd name="T12" fmla="*/ 176 w 492"/>
                <a:gd name="T13" fmla="*/ 4 h 498"/>
                <a:gd name="T14" fmla="*/ 118 w 492"/>
                <a:gd name="T15" fmla="*/ 12 h 498"/>
                <a:gd name="T16" fmla="*/ 100 w 492"/>
                <a:gd name="T17" fmla="*/ 14 h 498"/>
                <a:gd name="T18" fmla="*/ 68 w 492"/>
                <a:gd name="T19" fmla="*/ 60 h 498"/>
                <a:gd name="T20" fmla="*/ 18 w 492"/>
                <a:gd name="T21" fmla="*/ 98 h 498"/>
                <a:gd name="T22" fmla="*/ 60 w 492"/>
                <a:gd name="T23" fmla="*/ 144 h 498"/>
                <a:gd name="T24" fmla="*/ 58 w 492"/>
                <a:gd name="T25" fmla="*/ 178 h 498"/>
                <a:gd name="T26" fmla="*/ 8 w 492"/>
                <a:gd name="T27" fmla="*/ 182 h 498"/>
                <a:gd name="T28" fmla="*/ 62 w 492"/>
                <a:gd name="T29" fmla="*/ 228 h 498"/>
                <a:gd name="T30" fmla="*/ 86 w 492"/>
                <a:gd name="T31" fmla="*/ 220 h 498"/>
                <a:gd name="T32" fmla="*/ 86 w 492"/>
                <a:gd name="T33" fmla="*/ 236 h 498"/>
                <a:gd name="T34" fmla="*/ 76 w 492"/>
                <a:gd name="T35" fmla="*/ 260 h 498"/>
                <a:gd name="T36" fmla="*/ 52 w 492"/>
                <a:gd name="T37" fmla="*/ 284 h 498"/>
                <a:gd name="T38" fmla="*/ 18 w 492"/>
                <a:gd name="T39" fmla="*/ 308 h 498"/>
                <a:gd name="T40" fmla="*/ 28 w 492"/>
                <a:gd name="T41" fmla="*/ 328 h 498"/>
                <a:gd name="T42" fmla="*/ 38 w 492"/>
                <a:gd name="T43" fmla="*/ 352 h 498"/>
                <a:gd name="T44" fmla="*/ 68 w 492"/>
                <a:gd name="T45" fmla="*/ 362 h 498"/>
                <a:gd name="T46" fmla="*/ 74 w 492"/>
                <a:gd name="T47" fmla="*/ 386 h 498"/>
                <a:gd name="T48" fmla="*/ 92 w 492"/>
                <a:gd name="T49" fmla="*/ 382 h 498"/>
                <a:gd name="T50" fmla="*/ 102 w 492"/>
                <a:gd name="T51" fmla="*/ 394 h 498"/>
                <a:gd name="T52" fmla="*/ 124 w 492"/>
                <a:gd name="T53" fmla="*/ 390 h 498"/>
                <a:gd name="T54" fmla="*/ 138 w 492"/>
                <a:gd name="T55" fmla="*/ 384 h 498"/>
                <a:gd name="T56" fmla="*/ 104 w 492"/>
                <a:gd name="T57" fmla="*/ 434 h 498"/>
                <a:gd name="T58" fmla="*/ 68 w 492"/>
                <a:gd name="T59" fmla="*/ 464 h 498"/>
                <a:gd name="T60" fmla="*/ 86 w 492"/>
                <a:gd name="T61" fmla="*/ 466 h 498"/>
                <a:gd name="T62" fmla="*/ 160 w 492"/>
                <a:gd name="T63" fmla="*/ 412 h 498"/>
                <a:gd name="T64" fmla="*/ 186 w 492"/>
                <a:gd name="T65" fmla="*/ 390 h 498"/>
                <a:gd name="T66" fmla="*/ 178 w 492"/>
                <a:gd name="T67" fmla="*/ 374 h 498"/>
                <a:gd name="T68" fmla="*/ 206 w 492"/>
                <a:gd name="T69" fmla="*/ 326 h 498"/>
                <a:gd name="T70" fmla="*/ 250 w 492"/>
                <a:gd name="T71" fmla="*/ 322 h 498"/>
                <a:gd name="T72" fmla="*/ 212 w 492"/>
                <a:gd name="T73" fmla="*/ 346 h 498"/>
                <a:gd name="T74" fmla="*/ 206 w 492"/>
                <a:gd name="T75" fmla="*/ 364 h 498"/>
                <a:gd name="T76" fmla="*/ 220 w 492"/>
                <a:gd name="T77" fmla="*/ 376 h 498"/>
                <a:gd name="T78" fmla="*/ 246 w 492"/>
                <a:gd name="T79" fmla="*/ 356 h 498"/>
                <a:gd name="T80" fmla="*/ 254 w 492"/>
                <a:gd name="T81" fmla="*/ 338 h 498"/>
                <a:gd name="T82" fmla="*/ 274 w 492"/>
                <a:gd name="T83" fmla="*/ 338 h 498"/>
                <a:gd name="T84" fmla="*/ 312 w 492"/>
                <a:gd name="T85" fmla="*/ 354 h 498"/>
                <a:gd name="T86" fmla="*/ 350 w 492"/>
                <a:gd name="T87" fmla="*/ 368 h 498"/>
                <a:gd name="T88" fmla="*/ 372 w 492"/>
                <a:gd name="T89" fmla="*/ 372 h 498"/>
                <a:gd name="T90" fmla="*/ 426 w 492"/>
                <a:gd name="T91" fmla="*/ 388 h 498"/>
                <a:gd name="T92" fmla="*/ 452 w 492"/>
                <a:gd name="T93" fmla="*/ 428 h 498"/>
                <a:gd name="T94" fmla="*/ 462 w 492"/>
                <a:gd name="T95" fmla="*/ 454 h 498"/>
                <a:gd name="T96" fmla="*/ 472 w 492"/>
                <a:gd name="T97" fmla="*/ 462 h 498"/>
                <a:gd name="T98" fmla="*/ 480 w 492"/>
                <a:gd name="T99" fmla="*/ 474 h 498"/>
                <a:gd name="T100" fmla="*/ 480 w 492"/>
                <a:gd name="T101" fmla="*/ 496 h 498"/>
                <a:gd name="T102" fmla="*/ 490 w 492"/>
                <a:gd name="T103" fmla="*/ 456 h 498"/>
                <a:gd name="T104" fmla="*/ 462 w 492"/>
                <a:gd name="T105" fmla="*/ 418 h 498"/>
                <a:gd name="T106" fmla="*/ 416 w 492"/>
                <a:gd name="T107" fmla="*/ 368 h 498"/>
                <a:gd name="T108" fmla="*/ 378 w 492"/>
                <a:gd name="T109" fmla="*/ 362 h 49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492"/>
                <a:gd name="T166" fmla="*/ 0 h 498"/>
                <a:gd name="T167" fmla="*/ 492 w 492"/>
                <a:gd name="T168" fmla="*/ 498 h 498"/>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492" h="498">
                  <a:moveTo>
                    <a:pt x="338" y="50"/>
                  </a:moveTo>
                  <a:lnTo>
                    <a:pt x="336" y="48"/>
                  </a:lnTo>
                  <a:lnTo>
                    <a:pt x="334" y="46"/>
                  </a:lnTo>
                  <a:lnTo>
                    <a:pt x="332" y="46"/>
                  </a:lnTo>
                  <a:lnTo>
                    <a:pt x="328" y="44"/>
                  </a:lnTo>
                  <a:lnTo>
                    <a:pt x="324" y="44"/>
                  </a:lnTo>
                  <a:lnTo>
                    <a:pt x="318" y="44"/>
                  </a:lnTo>
                  <a:lnTo>
                    <a:pt x="310" y="48"/>
                  </a:lnTo>
                  <a:lnTo>
                    <a:pt x="306" y="48"/>
                  </a:lnTo>
                  <a:lnTo>
                    <a:pt x="300" y="48"/>
                  </a:lnTo>
                  <a:lnTo>
                    <a:pt x="294" y="46"/>
                  </a:lnTo>
                  <a:lnTo>
                    <a:pt x="288" y="44"/>
                  </a:lnTo>
                  <a:lnTo>
                    <a:pt x="282" y="40"/>
                  </a:lnTo>
                  <a:lnTo>
                    <a:pt x="280" y="40"/>
                  </a:lnTo>
                  <a:lnTo>
                    <a:pt x="276" y="40"/>
                  </a:lnTo>
                  <a:lnTo>
                    <a:pt x="272" y="40"/>
                  </a:lnTo>
                  <a:lnTo>
                    <a:pt x="268" y="38"/>
                  </a:lnTo>
                  <a:lnTo>
                    <a:pt x="264" y="36"/>
                  </a:lnTo>
                  <a:lnTo>
                    <a:pt x="262" y="32"/>
                  </a:lnTo>
                  <a:lnTo>
                    <a:pt x="260" y="30"/>
                  </a:lnTo>
                  <a:lnTo>
                    <a:pt x="258" y="30"/>
                  </a:lnTo>
                  <a:lnTo>
                    <a:pt x="254" y="28"/>
                  </a:lnTo>
                  <a:lnTo>
                    <a:pt x="250" y="26"/>
                  </a:lnTo>
                  <a:lnTo>
                    <a:pt x="246" y="26"/>
                  </a:lnTo>
                  <a:lnTo>
                    <a:pt x="244" y="26"/>
                  </a:lnTo>
                  <a:lnTo>
                    <a:pt x="242" y="24"/>
                  </a:lnTo>
                  <a:lnTo>
                    <a:pt x="240" y="24"/>
                  </a:lnTo>
                  <a:lnTo>
                    <a:pt x="236" y="22"/>
                  </a:lnTo>
                  <a:lnTo>
                    <a:pt x="234" y="20"/>
                  </a:lnTo>
                  <a:lnTo>
                    <a:pt x="230" y="22"/>
                  </a:lnTo>
                  <a:lnTo>
                    <a:pt x="228" y="26"/>
                  </a:lnTo>
                  <a:lnTo>
                    <a:pt x="230" y="28"/>
                  </a:lnTo>
                  <a:lnTo>
                    <a:pt x="230" y="30"/>
                  </a:lnTo>
                  <a:lnTo>
                    <a:pt x="230" y="34"/>
                  </a:lnTo>
                  <a:lnTo>
                    <a:pt x="230" y="36"/>
                  </a:lnTo>
                  <a:lnTo>
                    <a:pt x="228" y="36"/>
                  </a:lnTo>
                  <a:lnTo>
                    <a:pt x="224" y="36"/>
                  </a:lnTo>
                  <a:lnTo>
                    <a:pt x="220" y="32"/>
                  </a:lnTo>
                  <a:lnTo>
                    <a:pt x="216" y="28"/>
                  </a:lnTo>
                  <a:lnTo>
                    <a:pt x="212" y="24"/>
                  </a:lnTo>
                  <a:lnTo>
                    <a:pt x="208" y="20"/>
                  </a:lnTo>
                  <a:lnTo>
                    <a:pt x="198" y="16"/>
                  </a:lnTo>
                  <a:lnTo>
                    <a:pt x="188" y="10"/>
                  </a:lnTo>
                  <a:lnTo>
                    <a:pt x="180" y="6"/>
                  </a:lnTo>
                  <a:lnTo>
                    <a:pt x="176" y="4"/>
                  </a:lnTo>
                  <a:lnTo>
                    <a:pt x="172" y="4"/>
                  </a:lnTo>
                  <a:lnTo>
                    <a:pt x="164" y="0"/>
                  </a:lnTo>
                  <a:lnTo>
                    <a:pt x="150" y="0"/>
                  </a:lnTo>
                  <a:lnTo>
                    <a:pt x="134" y="4"/>
                  </a:lnTo>
                  <a:lnTo>
                    <a:pt x="128" y="8"/>
                  </a:lnTo>
                  <a:lnTo>
                    <a:pt x="122" y="10"/>
                  </a:lnTo>
                  <a:lnTo>
                    <a:pt x="118" y="12"/>
                  </a:lnTo>
                  <a:lnTo>
                    <a:pt x="116" y="12"/>
                  </a:lnTo>
                  <a:lnTo>
                    <a:pt x="114" y="12"/>
                  </a:lnTo>
                  <a:lnTo>
                    <a:pt x="112" y="12"/>
                  </a:lnTo>
                  <a:lnTo>
                    <a:pt x="110" y="12"/>
                  </a:lnTo>
                  <a:lnTo>
                    <a:pt x="108" y="12"/>
                  </a:lnTo>
                  <a:lnTo>
                    <a:pt x="104" y="12"/>
                  </a:lnTo>
                  <a:lnTo>
                    <a:pt x="100" y="14"/>
                  </a:lnTo>
                  <a:lnTo>
                    <a:pt x="94" y="16"/>
                  </a:lnTo>
                  <a:lnTo>
                    <a:pt x="88" y="20"/>
                  </a:lnTo>
                  <a:lnTo>
                    <a:pt x="86" y="22"/>
                  </a:lnTo>
                  <a:lnTo>
                    <a:pt x="84" y="28"/>
                  </a:lnTo>
                  <a:lnTo>
                    <a:pt x="80" y="36"/>
                  </a:lnTo>
                  <a:lnTo>
                    <a:pt x="74" y="48"/>
                  </a:lnTo>
                  <a:lnTo>
                    <a:pt x="68" y="60"/>
                  </a:lnTo>
                  <a:lnTo>
                    <a:pt x="58" y="70"/>
                  </a:lnTo>
                  <a:lnTo>
                    <a:pt x="50" y="74"/>
                  </a:lnTo>
                  <a:lnTo>
                    <a:pt x="38" y="76"/>
                  </a:lnTo>
                  <a:lnTo>
                    <a:pt x="28" y="78"/>
                  </a:lnTo>
                  <a:lnTo>
                    <a:pt x="20" y="84"/>
                  </a:lnTo>
                  <a:lnTo>
                    <a:pt x="18" y="92"/>
                  </a:lnTo>
                  <a:lnTo>
                    <a:pt x="18" y="98"/>
                  </a:lnTo>
                  <a:lnTo>
                    <a:pt x="20" y="102"/>
                  </a:lnTo>
                  <a:lnTo>
                    <a:pt x="22" y="106"/>
                  </a:lnTo>
                  <a:lnTo>
                    <a:pt x="26" y="110"/>
                  </a:lnTo>
                  <a:lnTo>
                    <a:pt x="32" y="114"/>
                  </a:lnTo>
                  <a:lnTo>
                    <a:pt x="38" y="120"/>
                  </a:lnTo>
                  <a:lnTo>
                    <a:pt x="48" y="130"/>
                  </a:lnTo>
                  <a:lnTo>
                    <a:pt x="60" y="144"/>
                  </a:lnTo>
                  <a:lnTo>
                    <a:pt x="70" y="156"/>
                  </a:lnTo>
                  <a:lnTo>
                    <a:pt x="76" y="168"/>
                  </a:lnTo>
                  <a:lnTo>
                    <a:pt x="72" y="178"/>
                  </a:lnTo>
                  <a:lnTo>
                    <a:pt x="68" y="180"/>
                  </a:lnTo>
                  <a:lnTo>
                    <a:pt x="64" y="180"/>
                  </a:lnTo>
                  <a:lnTo>
                    <a:pt x="62" y="180"/>
                  </a:lnTo>
                  <a:lnTo>
                    <a:pt x="58" y="178"/>
                  </a:lnTo>
                  <a:lnTo>
                    <a:pt x="54" y="176"/>
                  </a:lnTo>
                  <a:lnTo>
                    <a:pt x="52" y="172"/>
                  </a:lnTo>
                  <a:lnTo>
                    <a:pt x="50" y="170"/>
                  </a:lnTo>
                  <a:lnTo>
                    <a:pt x="46" y="168"/>
                  </a:lnTo>
                  <a:lnTo>
                    <a:pt x="34" y="168"/>
                  </a:lnTo>
                  <a:lnTo>
                    <a:pt x="20" y="172"/>
                  </a:lnTo>
                  <a:lnTo>
                    <a:pt x="8" y="182"/>
                  </a:lnTo>
                  <a:lnTo>
                    <a:pt x="2" y="192"/>
                  </a:lnTo>
                  <a:lnTo>
                    <a:pt x="0" y="200"/>
                  </a:lnTo>
                  <a:lnTo>
                    <a:pt x="0" y="208"/>
                  </a:lnTo>
                  <a:lnTo>
                    <a:pt x="8" y="216"/>
                  </a:lnTo>
                  <a:lnTo>
                    <a:pt x="26" y="226"/>
                  </a:lnTo>
                  <a:lnTo>
                    <a:pt x="44" y="232"/>
                  </a:lnTo>
                  <a:lnTo>
                    <a:pt x="62" y="228"/>
                  </a:lnTo>
                  <a:lnTo>
                    <a:pt x="64" y="228"/>
                  </a:lnTo>
                  <a:lnTo>
                    <a:pt x="66" y="226"/>
                  </a:lnTo>
                  <a:lnTo>
                    <a:pt x="70" y="224"/>
                  </a:lnTo>
                  <a:lnTo>
                    <a:pt x="74" y="222"/>
                  </a:lnTo>
                  <a:lnTo>
                    <a:pt x="78" y="222"/>
                  </a:lnTo>
                  <a:lnTo>
                    <a:pt x="82" y="220"/>
                  </a:lnTo>
                  <a:lnTo>
                    <a:pt x="86" y="220"/>
                  </a:lnTo>
                  <a:lnTo>
                    <a:pt x="88" y="222"/>
                  </a:lnTo>
                  <a:lnTo>
                    <a:pt x="90" y="224"/>
                  </a:lnTo>
                  <a:lnTo>
                    <a:pt x="88" y="226"/>
                  </a:lnTo>
                  <a:lnTo>
                    <a:pt x="86" y="228"/>
                  </a:lnTo>
                  <a:lnTo>
                    <a:pt x="86" y="230"/>
                  </a:lnTo>
                  <a:lnTo>
                    <a:pt x="84" y="234"/>
                  </a:lnTo>
                  <a:lnTo>
                    <a:pt x="86" y="236"/>
                  </a:lnTo>
                  <a:lnTo>
                    <a:pt x="88" y="240"/>
                  </a:lnTo>
                  <a:lnTo>
                    <a:pt x="90" y="242"/>
                  </a:lnTo>
                  <a:lnTo>
                    <a:pt x="92" y="246"/>
                  </a:lnTo>
                  <a:lnTo>
                    <a:pt x="92" y="248"/>
                  </a:lnTo>
                  <a:lnTo>
                    <a:pt x="90" y="252"/>
                  </a:lnTo>
                  <a:lnTo>
                    <a:pt x="86" y="256"/>
                  </a:lnTo>
                  <a:lnTo>
                    <a:pt x="76" y="260"/>
                  </a:lnTo>
                  <a:lnTo>
                    <a:pt x="64" y="266"/>
                  </a:lnTo>
                  <a:lnTo>
                    <a:pt x="56" y="274"/>
                  </a:lnTo>
                  <a:lnTo>
                    <a:pt x="52" y="284"/>
                  </a:lnTo>
                  <a:lnTo>
                    <a:pt x="54" y="284"/>
                  </a:lnTo>
                  <a:lnTo>
                    <a:pt x="52" y="284"/>
                  </a:lnTo>
                  <a:lnTo>
                    <a:pt x="52" y="286"/>
                  </a:lnTo>
                  <a:lnTo>
                    <a:pt x="48" y="288"/>
                  </a:lnTo>
                  <a:lnTo>
                    <a:pt x="44" y="290"/>
                  </a:lnTo>
                  <a:lnTo>
                    <a:pt x="36" y="296"/>
                  </a:lnTo>
                  <a:lnTo>
                    <a:pt x="28" y="300"/>
                  </a:lnTo>
                  <a:lnTo>
                    <a:pt x="22" y="304"/>
                  </a:lnTo>
                  <a:lnTo>
                    <a:pt x="18" y="308"/>
                  </a:lnTo>
                  <a:lnTo>
                    <a:pt x="16" y="312"/>
                  </a:lnTo>
                  <a:lnTo>
                    <a:pt x="14" y="316"/>
                  </a:lnTo>
                  <a:lnTo>
                    <a:pt x="16" y="320"/>
                  </a:lnTo>
                  <a:lnTo>
                    <a:pt x="22" y="324"/>
                  </a:lnTo>
                  <a:lnTo>
                    <a:pt x="22" y="326"/>
                  </a:lnTo>
                  <a:lnTo>
                    <a:pt x="24" y="326"/>
                  </a:lnTo>
                  <a:lnTo>
                    <a:pt x="28" y="328"/>
                  </a:lnTo>
                  <a:lnTo>
                    <a:pt x="34" y="330"/>
                  </a:lnTo>
                  <a:lnTo>
                    <a:pt x="38" y="332"/>
                  </a:lnTo>
                  <a:lnTo>
                    <a:pt x="38" y="336"/>
                  </a:lnTo>
                  <a:lnTo>
                    <a:pt x="38" y="340"/>
                  </a:lnTo>
                  <a:lnTo>
                    <a:pt x="38" y="346"/>
                  </a:lnTo>
                  <a:lnTo>
                    <a:pt x="38" y="352"/>
                  </a:lnTo>
                  <a:lnTo>
                    <a:pt x="42" y="358"/>
                  </a:lnTo>
                  <a:lnTo>
                    <a:pt x="48" y="362"/>
                  </a:lnTo>
                  <a:lnTo>
                    <a:pt x="50" y="362"/>
                  </a:lnTo>
                  <a:lnTo>
                    <a:pt x="54" y="362"/>
                  </a:lnTo>
                  <a:lnTo>
                    <a:pt x="58" y="362"/>
                  </a:lnTo>
                  <a:lnTo>
                    <a:pt x="64" y="362"/>
                  </a:lnTo>
                  <a:lnTo>
                    <a:pt x="68" y="362"/>
                  </a:lnTo>
                  <a:lnTo>
                    <a:pt x="68" y="364"/>
                  </a:lnTo>
                  <a:lnTo>
                    <a:pt x="70" y="366"/>
                  </a:lnTo>
                  <a:lnTo>
                    <a:pt x="70" y="370"/>
                  </a:lnTo>
                  <a:lnTo>
                    <a:pt x="72" y="374"/>
                  </a:lnTo>
                  <a:lnTo>
                    <a:pt x="74" y="380"/>
                  </a:lnTo>
                  <a:lnTo>
                    <a:pt x="74" y="386"/>
                  </a:lnTo>
                  <a:lnTo>
                    <a:pt x="76" y="388"/>
                  </a:lnTo>
                  <a:lnTo>
                    <a:pt x="80" y="388"/>
                  </a:lnTo>
                  <a:lnTo>
                    <a:pt x="82" y="388"/>
                  </a:lnTo>
                  <a:lnTo>
                    <a:pt x="86" y="386"/>
                  </a:lnTo>
                  <a:lnTo>
                    <a:pt x="90" y="382"/>
                  </a:lnTo>
                  <a:lnTo>
                    <a:pt x="92" y="382"/>
                  </a:lnTo>
                  <a:lnTo>
                    <a:pt x="94" y="382"/>
                  </a:lnTo>
                  <a:lnTo>
                    <a:pt x="96" y="382"/>
                  </a:lnTo>
                  <a:lnTo>
                    <a:pt x="98" y="384"/>
                  </a:lnTo>
                  <a:lnTo>
                    <a:pt x="98" y="388"/>
                  </a:lnTo>
                  <a:lnTo>
                    <a:pt x="100" y="390"/>
                  </a:lnTo>
                  <a:lnTo>
                    <a:pt x="100" y="392"/>
                  </a:lnTo>
                  <a:lnTo>
                    <a:pt x="102" y="394"/>
                  </a:lnTo>
                  <a:lnTo>
                    <a:pt x="104" y="396"/>
                  </a:lnTo>
                  <a:lnTo>
                    <a:pt x="106" y="398"/>
                  </a:lnTo>
                  <a:lnTo>
                    <a:pt x="110" y="398"/>
                  </a:lnTo>
                  <a:lnTo>
                    <a:pt x="116" y="396"/>
                  </a:lnTo>
                  <a:lnTo>
                    <a:pt x="120" y="392"/>
                  </a:lnTo>
                  <a:lnTo>
                    <a:pt x="122" y="392"/>
                  </a:lnTo>
                  <a:lnTo>
                    <a:pt x="124" y="390"/>
                  </a:lnTo>
                  <a:lnTo>
                    <a:pt x="126" y="388"/>
                  </a:lnTo>
                  <a:lnTo>
                    <a:pt x="128" y="384"/>
                  </a:lnTo>
                  <a:lnTo>
                    <a:pt x="130" y="382"/>
                  </a:lnTo>
                  <a:lnTo>
                    <a:pt x="134" y="380"/>
                  </a:lnTo>
                  <a:lnTo>
                    <a:pt x="136" y="380"/>
                  </a:lnTo>
                  <a:lnTo>
                    <a:pt x="138" y="380"/>
                  </a:lnTo>
                  <a:lnTo>
                    <a:pt x="138" y="384"/>
                  </a:lnTo>
                  <a:lnTo>
                    <a:pt x="138" y="388"/>
                  </a:lnTo>
                  <a:lnTo>
                    <a:pt x="136" y="396"/>
                  </a:lnTo>
                  <a:lnTo>
                    <a:pt x="132" y="408"/>
                  </a:lnTo>
                  <a:lnTo>
                    <a:pt x="126" y="418"/>
                  </a:lnTo>
                  <a:lnTo>
                    <a:pt x="122" y="420"/>
                  </a:lnTo>
                  <a:lnTo>
                    <a:pt x="114" y="426"/>
                  </a:lnTo>
                  <a:lnTo>
                    <a:pt x="104" y="434"/>
                  </a:lnTo>
                  <a:lnTo>
                    <a:pt x="94" y="444"/>
                  </a:lnTo>
                  <a:lnTo>
                    <a:pt x="86" y="454"/>
                  </a:lnTo>
                  <a:lnTo>
                    <a:pt x="84" y="456"/>
                  </a:lnTo>
                  <a:lnTo>
                    <a:pt x="82" y="456"/>
                  </a:lnTo>
                  <a:lnTo>
                    <a:pt x="78" y="458"/>
                  </a:lnTo>
                  <a:lnTo>
                    <a:pt x="74" y="462"/>
                  </a:lnTo>
                  <a:lnTo>
                    <a:pt x="68" y="464"/>
                  </a:lnTo>
                  <a:lnTo>
                    <a:pt x="64" y="470"/>
                  </a:lnTo>
                  <a:lnTo>
                    <a:pt x="62" y="474"/>
                  </a:lnTo>
                  <a:lnTo>
                    <a:pt x="64" y="474"/>
                  </a:lnTo>
                  <a:lnTo>
                    <a:pt x="66" y="472"/>
                  </a:lnTo>
                  <a:lnTo>
                    <a:pt x="72" y="470"/>
                  </a:lnTo>
                  <a:lnTo>
                    <a:pt x="78" y="468"/>
                  </a:lnTo>
                  <a:lnTo>
                    <a:pt x="86" y="466"/>
                  </a:lnTo>
                  <a:lnTo>
                    <a:pt x="94" y="464"/>
                  </a:lnTo>
                  <a:lnTo>
                    <a:pt x="106" y="458"/>
                  </a:lnTo>
                  <a:lnTo>
                    <a:pt x="120" y="450"/>
                  </a:lnTo>
                  <a:lnTo>
                    <a:pt x="134" y="436"/>
                  </a:lnTo>
                  <a:lnTo>
                    <a:pt x="148" y="424"/>
                  </a:lnTo>
                  <a:lnTo>
                    <a:pt x="160" y="412"/>
                  </a:lnTo>
                  <a:lnTo>
                    <a:pt x="164" y="410"/>
                  </a:lnTo>
                  <a:lnTo>
                    <a:pt x="168" y="408"/>
                  </a:lnTo>
                  <a:lnTo>
                    <a:pt x="172" y="404"/>
                  </a:lnTo>
                  <a:lnTo>
                    <a:pt x="176" y="402"/>
                  </a:lnTo>
                  <a:lnTo>
                    <a:pt x="180" y="398"/>
                  </a:lnTo>
                  <a:lnTo>
                    <a:pt x="184" y="394"/>
                  </a:lnTo>
                  <a:lnTo>
                    <a:pt x="186" y="390"/>
                  </a:lnTo>
                  <a:lnTo>
                    <a:pt x="184" y="386"/>
                  </a:lnTo>
                  <a:lnTo>
                    <a:pt x="182" y="382"/>
                  </a:lnTo>
                  <a:lnTo>
                    <a:pt x="180" y="382"/>
                  </a:lnTo>
                  <a:lnTo>
                    <a:pt x="178" y="380"/>
                  </a:lnTo>
                  <a:lnTo>
                    <a:pt x="178" y="378"/>
                  </a:lnTo>
                  <a:lnTo>
                    <a:pt x="176" y="376"/>
                  </a:lnTo>
                  <a:lnTo>
                    <a:pt x="178" y="374"/>
                  </a:lnTo>
                  <a:lnTo>
                    <a:pt x="182" y="372"/>
                  </a:lnTo>
                  <a:lnTo>
                    <a:pt x="184" y="368"/>
                  </a:lnTo>
                  <a:lnTo>
                    <a:pt x="188" y="360"/>
                  </a:lnTo>
                  <a:lnTo>
                    <a:pt x="194" y="350"/>
                  </a:lnTo>
                  <a:lnTo>
                    <a:pt x="200" y="340"/>
                  </a:lnTo>
                  <a:lnTo>
                    <a:pt x="204" y="328"/>
                  </a:lnTo>
                  <a:lnTo>
                    <a:pt x="206" y="326"/>
                  </a:lnTo>
                  <a:lnTo>
                    <a:pt x="214" y="322"/>
                  </a:lnTo>
                  <a:lnTo>
                    <a:pt x="226" y="318"/>
                  </a:lnTo>
                  <a:lnTo>
                    <a:pt x="244" y="318"/>
                  </a:lnTo>
                  <a:lnTo>
                    <a:pt x="246" y="320"/>
                  </a:lnTo>
                  <a:lnTo>
                    <a:pt x="248" y="322"/>
                  </a:lnTo>
                  <a:lnTo>
                    <a:pt x="250" y="322"/>
                  </a:lnTo>
                  <a:lnTo>
                    <a:pt x="252" y="324"/>
                  </a:lnTo>
                  <a:lnTo>
                    <a:pt x="252" y="326"/>
                  </a:lnTo>
                  <a:lnTo>
                    <a:pt x="248" y="328"/>
                  </a:lnTo>
                  <a:lnTo>
                    <a:pt x="244" y="328"/>
                  </a:lnTo>
                  <a:lnTo>
                    <a:pt x="232" y="332"/>
                  </a:lnTo>
                  <a:lnTo>
                    <a:pt x="220" y="336"/>
                  </a:lnTo>
                  <a:lnTo>
                    <a:pt x="212" y="346"/>
                  </a:lnTo>
                  <a:lnTo>
                    <a:pt x="212" y="348"/>
                  </a:lnTo>
                  <a:lnTo>
                    <a:pt x="212" y="350"/>
                  </a:lnTo>
                  <a:lnTo>
                    <a:pt x="210" y="354"/>
                  </a:lnTo>
                  <a:lnTo>
                    <a:pt x="208" y="358"/>
                  </a:lnTo>
                  <a:lnTo>
                    <a:pt x="206" y="360"/>
                  </a:lnTo>
                  <a:lnTo>
                    <a:pt x="206" y="362"/>
                  </a:lnTo>
                  <a:lnTo>
                    <a:pt x="206" y="364"/>
                  </a:lnTo>
                  <a:lnTo>
                    <a:pt x="206" y="366"/>
                  </a:lnTo>
                  <a:lnTo>
                    <a:pt x="206" y="370"/>
                  </a:lnTo>
                  <a:lnTo>
                    <a:pt x="208" y="372"/>
                  </a:lnTo>
                  <a:lnTo>
                    <a:pt x="208" y="376"/>
                  </a:lnTo>
                  <a:lnTo>
                    <a:pt x="212" y="376"/>
                  </a:lnTo>
                  <a:lnTo>
                    <a:pt x="214" y="376"/>
                  </a:lnTo>
                  <a:lnTo>
                    <a:pt x="220" y="376"/>
                  </a:lnTo>
                  <a:lnTo>
                    <a:pt x="220" y="374"/>
                  </a:lnTo>
                  <a:lnTo>
                    <a:pt x="224" y="372"/>
                  </a:lnTo>
                  <a:lnTo>
                    <a:pt x="228" y="370"/>
                  </a:lnTo>
                  <a:lnTo>
                    <a:pt x="232" y="368"/>
                  </a:lnTo>
                  <a:lnTo>
                    <a:pt x="236" y="364"/>
                  </a:lnTo>
                  <a:lnTo>
                    <a:pt x="242" y="360"/>
                  </a:lnTo>
                  <a:lnTo>
                    <a:pt x="246" y="356"/>
                  </a:lnTo>
                  <a:lnTo>
                    <a:pt x="248" y="354"/>
                  </a:lnTo>
                  <a:lnTo>
                    <a:pt x="250" y="350"/>
                  </a:lnTo>
                  <a:lnTo>
                    <a:pt x="250" y="348"/>
                  </a:lnTo>
                  <a:lnTo>
                    <a:pt x="250" y="346"/>
                  </a:lnTo>
                  <a:lnTo>
                    <a:pt x="252" y="344"/>
                  </a:lnTo>
                  <a:lnTo>
                    <a:pt x="252" y="340"/>
                  </a:lnTo>
                  <a:lnTo>
                    <a:pt x="254" y="338"/>
                  </a:lnTo>
                  <a:lnTo>
                    <a:pt x="256" y="334"/>
                  </a:lnTo>
                  <a:lnTo>
                    <a:pt x="258" y="334"/>
                  </a:lnTo>
                  <a:lnTo>
                    <a:pt x="262" y="332"/>
                  </a:lnTo>
                  <a:lnTo>
                    <a:pt x="266" y="334"/>
                  </a:lnTo>
                  <a:lnTo>
                    <a:pt x="270" y="338"/>
                  </a:lnTo>
                  <a:lnTo>
                    <a:pt x="272" y="338"/>
                  </a:lnTo>
                  <a:lnTo>
                    <a:pt x="274" y="338"/>
                  </a:lnTo>
                  <a:lnTo>
                    <a:pt x="280" y="338"/>
                  </a:lnTo>
                  <a:lnTo>
                    <a:pt x="284" y="340"/>
                  </a:lnTo>
                  <a:lnTo>
                    <a:pt x="290" y="342"/>
                  </a:lnTo>
                  <a:lnTo>
                    <a:pt x="294" y="346"/>
                  </a:lnTo>
                  <a:lnTo>
                    <a:pt x="296" y="350"/>
                  </a:lnTo>
                  <a:lnTo>
                    <a:pt x="300" y="352"/>
                  </a:lnTo>
                  <a:lnTo>
                    <a:pt x="312" y="354"/>
                  </a:lnTo>
                  <a:lnTo>
                    <a:pt x="330" y="358"/>
                  </a:lnTo>
                  <a:lnTo>
                    <a:pt x="332" y="358"/>
                  </a:lnTo>
                  <a:lnTo>
                    <a:pt x="336" y="358"/>
                  </a:lnTo>
                  <a:lnTo>
                    <a:pt x="340" y="362"/>
                  </a:lnTo>
                  <a:lnTo>
                    <a:pt x="344" y="364"/>
                  </a:lnTo>
                  <a:lnTo>
                    <a:pt x="348" y="370"/>
                  </a:lnTo>
                  <a:lnTo>
                    <a:pt x="350" y="368"/>
                  </a:lnTo>
                  <a:lnTo>
                    <a:pt x="350" y="366"/>
                  </a:lnTo>
                  <a:lnTo>
                    <a:pt x="354" y="364"/>
                  </a:lnTo>
                  <a:lnTo>
                    <a:pt x="356" y="362"/>
                  </a:lnTo>
                  <a:lnTo>
                    <a:pt x="360" y="362"/>
                  </a:lnTo>
                  <a:lnTo>
                    <a:pt x="364" y="362"/>
                  </a:lnTo>
                  <a:lnTo>
                    <a:pt x="366" y="366"/>
                  </a:lnTo>
                  <a:lnTo>
                    <a:pt x="372" y="372"/>
                  </a:lnTo>
                  <a:lnTo>
                    <a:pt x="380" y="382"/>
                  </a:lnTo>
                  <a:lnTo>
                    <a:pt x="390" y="392"/>
                  </a:lnTo>
                  <a:lnTo>
                    <a:pt x="398" y="402"/>
                  </a:lnTo>
                  <a:lnTo>
                    <a:pt x="406" y="408"/>
                  </a:lnTo>
                  <a:lnTo>
                    <a:pt x="408" y="410"/>
                  </a:lnTo>
                  <a:lnTo>
                    <a:pt x="424" y="386"/>
                  </a:lnTo>
                  <a:lnTo>
                    <a:pt x="426" y="388"/>
                  </a:lnTo>
                  <a:lnTo>
                    <a:pt x="432" y="398"/>
                  </a:lnTo>
                  <a:lnTo>
                    <a:pt x="438" y="408"/>
                  </a:lnTo>
                  <a:lnTo>
                    <a:pt x="442" y="418"/>
                  </a:lnTo>
                  <a:lnTo>
                    <a:pt x="444" y="418"/>
                  </a:lnTo>
                  <a:lnTo>
                    <a:pt x="446" y="420"/>
                  </a:lnTo>
                  <a:lnTo>
                    <a:pt x="448" y="424"/>
                  </a:lnTo>
                  <a:lnTo>
                    <a:pt x="452" y="428"/>
                  </a:lnTo>
                  <a:lnTo>
                    <a:pt x="456" y="432"/>
                  </a:lnTo>
                  <a:lnTo>
                    <a:pt x="458" y="436"/>
                  </a:lnTo>
                  <a:lnTo>
                    <a:pt x="458" y="440"/>
                  </a:lnTo>
                  <a:lnTo>
                    <a:pt x="458" y="444"/>
                  </a:lnTo>
                  <a:lnTo>
                    <a:pt x="460" y="450"/>
                  </a:lnTo>
                  <a:lnTo>
                    <a:pt x="462" y="454"/>
                  </a:lnTo>
                  <a:lnTo>
                    <a:pt x="466" y="458"/>
                  </a:lnTo>
                  <a:lnTo>
                    <a:pt x="466" y="460"/>
                  </a:lnTo>
                  <a:lnTo>
                    <a:pt x="466" y="462"/>
                  </a:lnTo>
                  <a:lnTo>
                    <a:pt x="468" y="462"/>
                  </a:lnTo>
                  <a:lnTo>
                    <a:pt x="470" y="462"/>
                  </a:lnTo>
                  <a:lnTo>
                    <a:pt x="472" y="462"/>
                  </a:lnTo>
                  <a:lnTo>
                    <a:pt x="476" y="458"/>
                  </a:lnTo>
                  <a:lnTo>
                    <a:pt x="476" y="460"/>
                  </a:lnTo>
                  <a:lnTo>
                    <a:pt x="478" y="460"/>
                  </a:lnTo>
                  <a:lnTo>
                    <a:pt x="478" y="464"/>
                  </a:lnTo>
                  <a:lnTo>
                    <a:pt x="478" y="468"/>
                  </a:lnTo>
                  <a:lnTo>
                    <a:pt x="480" y="474"/>
                  </a:lnTo>
                  <a:lnTo>
                    <a:pt x="478" y="474"/>
                  </a:lnTo>
                  <a:lnTo>
                    <a:pt x="478" y="476"/>
                  </a:lnTo>
                  <a:lnTo>
                    <a:pt x="476" y="480"/>
                  </a:lnTo>
                  <a:lnTo>
                    <a:pt x="476" y="484"/>
                  </a:lnTo>
                  <a:lnTo>
                    <a:pt x="476" y="488"/>
                  </a:lnTo>
                  <a:lnTo>
                    <a:pt x="478" y="494"/>
                  </a:lnTo>
                  <a:lnTo>
                    <a:pt x="480" y="496"/>
                  </a:lnTo>
                  <a:lnTo>
                    <a:pt x="484" y="498"/>
                  </a:lnTo>
                  <a:lnTo>
                    <a:pt x="486" y="494"/>
                  </a:lnTo>
                  <a:lnTo>
                    <a:pt x="488" y="486"/>
                  </a:lnTo>
                  <a:lnTo>
                    <a:pt x="490" y="474"/>
                  </a:lnTo>
                  <a:lnTo>
                    <a:pt x="492" y="464"/>
                  </a:lnTo>
                  <a:lnTo>
                    <a:pt x="492" y="456"/>
                  </a:lnTo>
                  <a:lnTo>
                    <a:pt x="490" y="456"/>
                  </a:lnTo>
                  <a:lnTo>
                    <a:pt x="488" y="454"/>
                  </a:lnTo>
                  <a:lnTo>
                    <a:pt x="484" y="450"/>
                  </a:lnTo>
                  <a:lnTo>
                    <a:pt x="478" y="444"/>
                  </a:lnTo>
                  <a:lnTo>
                    <a:pt x="474" y="438"/>
                  </a:lnTo>
                  <a:lnTo>
                    <a:pt x="470" y="430"/>
                  </a:lnTo>
                  <a:lnTo>
                    <a:pt x="468" y="426"/>
                  </a:lnTo>
                  <a:lnTo>
                    <a:pt x="462" y="418"/>
                  </a:lnTo>
                  <a:lnTo>
                    <a:pt x="454" y="406"/>
                  </a:lnTo>
                  <a:lnTo>
                    <a:pt x="444" y="392"/>
                  </a:lnTo>
                  <a:lnTo>
                    <a:pt x="434" y="380"/>
                  </a:lnTo>
                  <a:lnTo>
                    <a:pt x="426" y="370"/>
                  </a:lnTo>
                  <a:lnTo>
                    <a:pt x="420" y="366"/>
                  </a:lnTo>
                  <a:lnTo>
                    <a:pt x="418" y="366"/>
                  </a:lnTo>
                  <a:lnTo>
                    <a:pt x="416" y="368"/>
                  </a:lnTo>
                  <a:lnTo>
                    <a:pt x="412" y="372"/>
                  </a:lnTo>
                  <a:lnTo>
                    <a:pt x="408" y="374"/>
                  </a:lnTo>
                  <a:lnTo>
                    <a:pt x="402" y="378"/>
                  </a:lnTo>
                  <a:lnTo>
                    <a:pt x="398" y="378"/>
                  </a:lnTo>
                  <a:lnTo>
                    <a:pt x="396" y="376"/>
                  </a:lnTo>
                  <a:lnTo>
                    <a:pt x="388" y="370"/>
                  </a:lnTo>
                  <a:lnTo>
                    <a:pt x="378" y="362"/>
                  </a:lnTo>
                  <a:lnTo>
                    <a:pt x="368" y="354"/>
                  </a:lnTo>
                  <a:lnTo>
                    <a:pt x="358" y="348"/>
                  </a:lnTo>
                  <a:lnTo>
                    <a:pt x="350" y="342"/>
                  </a:lnTo>
                  <a:lnTo>
                    <a:pt x="338" y="342"/>
                  </a:lnTo>
                  <a:lnTo>
                    <a:pt x="338" y="50"/>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25" name="Freeform 373"/>
            <p:cNvSpPr>
              <a:spLocks/>
            </p:cNvSpPr>
            <p:nvPr/>
          </p:nvSpPr>
          <p:spPr bwMode="gray">
            <a:xfrm>
              <a:off x="3863" y="2400"/>
              <a:ext cx="738" cy="404"/>
            </a:xfrm>
            <a:custGeom>
              <a:avLst/>
              <a:gdLst>
                <a:gd name="T0" fmla="*/ 704 w 738"/>
                <a:gd name="T1" fmla="*/ 42 h 404"/>
                <a:gd name="T2" fmla="*/ 724 w 738"/>
                <a:gd name="T3" fmla="*/ 30 h 404"/>
                <a:gd name="T4" fmla="*/ 724 w 738"/>
                <a:gd name="T5" fmla="*/ 64 h 404"/>
                <a:gd name="T6" fmla="*/ 738 w 738"/>
                <a:gd name="T7" fmla="*/ 74 h 404"/>
                <a:gd name="T8" fmla="*/ 726 w 738"/>
                <a:gd name="T9" fmla="*/ 82 h 404"/>
                <a:gd name="T10" fmla="*/ 702 w 738"/>
                <a:gd name="T11" fmla="*/ 96 h 404"/>
                <a:gd name="T12" fmla="*/ 684 w 738"/>
                <a:gd name="T13" fmla="*/ 114 h 404"/>
                <a:gd name="T14" fmla="*/ 688 w 738"/>
                <a:gd name="T15" fmla="*/ 126 h 404"/>
                <a:gd name="T16" fmla="*/ 696 w 738"/>
                <a:gd name="T17" fmla="*/ 136 h 404"/>
                <a:gd name="T18" fmla="*/ 668 w 738"/>
                <a:gd name="T19" fmla="*/ 140 h 404"/>
                <a:gd name="T20" fmla="*/ 644 w 738"/>
                <a:gd name="T21" fmla="*/ 142 h 404"/>
                <a:gd name="T22" fmla="*/ 646 w 738"/>
                <a:gd name="T23" fmla="*/ 162 h 404"/>
                <a:gd name="T24" fmla="*/ 642 w 738"/>
                <a:gd name="T25" fmla="*/ 192 h 404"/>
                <a:gd name="T26" fmla="*/ 630 w 738"/>
                <a:gd name="T27" fmla="*/ 184 h 404"/>
                <a:gd name="T28" fmla="*/ 622 w 738"/>
                <a:gd name="T29" fmla="*/ 186 h 404"/>
                <a:gd name="T30" fmla="*/ 626 w 738"/>
                <a:gd name="T31" fmla="*/ 204 h 404"/>
                <a:gd name="T32" fmla="*/ 616 w 738"/>
                <a:gd name="T33" fmla="*/ 218 h 404"/>
                <a:gd name="T34" fmla="*/ 624 w 738"/>
                <a:gd name="T35" fmla="*/ 234 h 404"/>
                <a:gd name="T36" fmla="*/ 610 w 738"/>
                <a:gd name="T37" fmla="*/ 240 h 404"/>
                <a:gd name="T38" fmla="*/ 556 w 738"/>
                <a:gd name="T39" fmla="*/ 296 h 404"/>
                <a:gd name="T40" fmla="*/ 550 w 738"/>
                <a:gd name="T41" fmla="*/ 320 h 404"/>
                <a:gd name="T42" fmla="*/ 572 w 738"/>
                <a:gd name="T43" fmla="*/ 368 h 404"/>
                <a:gd name="T44" fmla="*/ 566 w 738"/>
                <a:gd name="T45" fmla="*/ 404 h 404"/>
                <a:gd name="T46" fmla="*/ 528 w 738"/>
                <a:gd name="T47" fmla="*/ 348 h 404"/>
                <a:gd name="T48" fmla="*/ 516 w 738"/>
                <a:gd name="T49" fmla="*/ 326 h 404"/>
                <a:gd name="T50" fmla="*/ 446 w 738"/>
                <a:gd name="T51" fmla="*/ 324 h 404"/>
                <a:gd name="T52" fmla="*/ 382 w 738"/>
                <a:gd name="T53" fmla="*/ 334 h 404"/>
                <a:gd name="T54" fmla="*/ 344 w 738"/>
                <a:gd name="T55" fmla="*/ 376 h 404"/>
                <a:gd name="T56" fmla="*/ 308 w 738"/>
                <a:gd name="T57" fmla="*/ 350 h 404"/>
                <a:gd name="T58" fmla="*/ 288 w 738"/>
                <a:gd name="T59" fmla="*/ 336 h 404"/>
                <a:gd name="T60" fmla="*/ 262 w 738"/>
                <a:gd name="T61" fmla="*/ 334 h 404"/>
                <a:gd name="T62" fmla="*/ 228 w 738"/>
                <a:gd name="T63" fmla="*/ 296 h 404"/>
                <a:gd name="T64" fmla="*/ 176 w 738"/>
                <a:gd name="T65" fmla="*/ 306 h 404"/>
                <a:gd name="T66" fmla="*/ 112 w 738"/>
                <a:gd name="T67" fmla="*/ 288 h 404"/>
                <a:gd name="T68" fmla="*/ 84 w 738"/>
                <a:gd name="T69" fmla="*/ 272 h 404"/>
                <a:gd name="T70" fmla="*/ 52 w 738"/>
                <a:gd name="T71" fmla="*/ 252 h 404"/>
                <a:gd name="T72" fmla="*/ 2 w 738"/>
                <a:gd name="T73" fmla="*/ 156 h 404"/>
                <a:gd name="T74" fmla="*/ 6 w 738"/>
                <a:gd name="T75" fmla="*/ 102 h 404"/>
                <a:gd name="T76" fmla="*/ 6 w 738"/>
                <a:gd name="T77" fmla="*/ 62 h 404"/>
                <a:gd name="T78" fmla="*/ 14 w 738"/>
                <a:gd name="T79" fmla="*/ 22 h 404"/>
                <a:gd name="T80" fmla="*/ 416 w 738"/>
                <a:gd name="T81" fmla="*/ 12 h 404"/>
                <a:gd name="T82" fmla="*/ 432 w 738"/>
                <a:gd name="T83" fmla="*/ 22 h 404"/>
                <a:gd name="T84" fmla="*/ 416 w 738"/>
                <a:gd name="T85" fmla="*/ 40 h 404"/>
                <a:gd name="T86" fmla="*/ 454 w 738"/>
                <a:gd name="T87" fmla="*/ 42 h 404"/>
                <a:gd name="T88" fmla="*/ 484 w 738"/>
                <a:gd name="T89" fmla="*/ 42 h 404"/>
                <a:gd name="T90" fmla="*/ 502 w 738"/>
                <a:gd name="T91" fmla="*/ 44 h 404"/>
                <a:gd name="T92" fmla="*/ 490 w 738"/>
                <a:gd name="T93" fmla="*/ 60 h 404"/>
                <a:gd name="T94" fmla="*/ 472 w 738"/>
                <a:gd name="T95" fmla="*/ 66 h 404"/>
                <a:gd name="T96" fmla="*/ 476 w 738"/>
                <a:gd name="T97" fmla="*/ 84 h 404"/>
                <a:gd name="T98" fmla="*/ 472 w 738"/>
                <a:gd name="T99" fmla="*/ 134 h 404"/>
                <a:gd name="T100" fmla="*/ 490 w 738"/>
                <a:gd name="T101" fmla="*/ 108 h 404"/>
                <a:gd name="T102" fmla="*/ 504 w 738"/>
                <a:gd name="T103" fmla="*/ 64 h 404"/>
                <a:gd name="T104" fmla="*/ 520 w 738"/>
                <a:gd name="T105" fmla="*/ 64 h 404"/>
                <a:gd name="T106" fmla="*/ 518 w 738"/>
                <a:gd name="T107" fmla="*/ 90 h 404"/>
                <a:gd name="T108" fmla="*/ 530 w 738"/>
                <a:gd name="T109" fmla="*/ 92 h 404"/>
                <a:gd name="T110" fmla="*/ 536 w 738"/>
                <a:gd name="T111" fmla="*/ 120 h 404"/>
                <a:gd name="T112" fmla="*/ 546 w 738"/>
                <a:gd name="T113" fmla="*/ 128 h 404"/>
                <a:gd name="T114" fmla="*/ 586 w 738"/>
                <a:gd name="T115" fmla="*/ 114 h 404"/>
                <a:gd name="T116" fmla="*/ 596 w 738"/>
                <a:gd name="T117" fmla="*/ 94 h 404"/>
                <a:gd name="T118" fmla="*/ 634 w 738"/>
                <a:gd name="T119" fmla="*/ 82 h 40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738"/>
                <a:gd name="T181" fmla="*/ 0 h 404"/>
                <a:gd name="T182" fmla="*/ 738 w 738"/>
                <a:gd name="T183" fmla="*/ 404 h 404"/>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738" h="404">
                  <a:moveTo>
                    <a:pt x="640" y="76"/>
                  </a:moveTo>
                  <a:lnTo>
                    <a:pt x="650" y="64"/>
                  </a:lnTo>
                  <a:lnTo>
                    <a:pt x="664" y="58"/>
                  </a:lnTo>
                  <a:lnTo>
                    <a:pt x="680" y="54"/>
                  </a:lnTo>
                  <a:lnTo>
                    <a:pt x="694" y="52"/>
                  </a:lnTo>
                  <a:lnTo>
                    <a:pt x="698" y="52"/>
                  </a:lnTo>
                  <a:lnTo>
                    <a:pt x="704" y="42"/>
                  </a:lnTo>
                  <a:lnTo>
                    <a:pt x="708" y="36"/>
                  </a:lnTo>
                  <a:lnTo>
                    <a:pt x="712" y="32"/>
                  </a:lnTo>
                  <a:lnTo>
                    <a:pt x="716" y="30"/>
                  </a:lnTo>
                  <a:lnTo>
                    <a:pt x="720" y="28"/>
                  </a:lnTo>
                  <a:lnTo>
                    <a:pt x="722" y="28"/>
                  </a:lnTo>
                  <a:lnTo>
                    <a:pt x="724" y="30"/>
                  </a:lnTo>
                  <a:lnTo>
                    <a:pt x="726" y="30"/>
                  </a:lnTo>
                  <a:lnTo>
                    <a:pt x="732" y="32"/>
                  </a:lnTo>
                  <a:lnTo>
                    <a:pt x="734" y="40"/>
                  </a:lnTo>
                  <a:lnTo>
                    <a:pt x="732" y="48"/>
                  </a:lnTo>
                  <a:lnTo>
                    <a:pt x="728" y="56"/>
                  </a:lnTo>
                  <a:lnTo>
                    <a:pt x="726" y="62"/>
                  </a:lnTo>
                  <a:lnTo>
                    <a:pt x="724" y="64"/>
                  </a:lnTo>
                  <a:lnTo>
                    <a:pt x="726" y="66"/>
                  </a:lnTo>
                  <a:lnTo>
                    <a:pt x="728" y="68"/>
                  </a:lnTo>
                  <a:lnTo>
                    <a:pt x="732" y="70"/>
                  </a:lnTo>
                  <a:lnTo>
                    <a:pt x="734" y="72"/>
                  </a:lnTo>
                  <a:lnTo>
                    <a:pt x="738" y="74"/>
                  </a:lnTo>
                  <a:lnTo>
                    <a:pt x="738" y="76"/>
                  </a:lnTo>
                  <a:lnTo>
                    <a:pt x="736" y="76"/>
                  </a:lnTo>
                  <a:lnTo>
                    <a:pt x="734" y="78"/>
                  </a:lnTo>
                  <a:lnTo>
                    <a:pt x="730" y="80"/>
                  </a:lnTo>
                  <a:lnTo>
                    <a:pt x="730" y="82"/>
                  </a:lnTo>
                  <a:lnTo>
                    <a:pt x="726" y="82"/>
                  </a:lnTo>
                  <a:lnTo>
                    <a:pt x="722" y="84"/>
                  </a:lnTo>
                  <a:lnTo>
                    <a:pt x="718" y="86"/>
                  </a:lnTo>
                  <a:lnTo>
                    <a:pt x="712" y="86"/>
                  </a:lnTo>
                  <a:lnTo>
                    <a:pt x="708" y="88"/>
                  </a:lnTo>
                  <a:lnTo>
                    <a:pt x="706" y="90"/>
                  </a:lnTo>
                  <a:lnTo>
                    <a:pt x="704" y="92"/>
                  </a:lnTo>
                  <a:lnTo>
                    <a:pt x="702" y="96"/>
                  </a:lnTo>
                  <a:lnTo>
                    <a:pt x="698" y="100"/>
                  </a:lnTo>
                  <a:lnTo>
                    <a:pt x="696" y="104"/>
                  </a:lnTo>
                  <a:lnTo>
                    <a:pt x="692" y="106"/>
                  </a:lnTo>
                  <a:lnTo>
                    <a:pt x="692" y="108"/>
                  </a:lnTo>
                  <a:lnTo>
                    <a:pt x="690" y="108"/>
                  </a:lnTo>
                  <a:lnTo>
                    <a:pt x="688" y="110"/>
                  </a:lnTo>
                  <a:lnTo>
                    <a:pt x="684" y="114"/>
                  </a:lnTo>
                  <a:lnTo>
                    <a:pt x="682" y="116"/>
                  </a:lnTo>
                  <a:lnTo>
                    <a:pt x="680" y="118"/>
                  </a:lnTo>
                  <a:lnTo>
                    <a:pt x="680" y="122"/>
                  </a:lnTo>
                  <a:lnTo>
                    <a:pt x="680" y="124"/>
                  </a:lnTo>
                  <a:lnTo>
                    <a:pt x="684" y="124"/>
                  </a:lnTo>
                  <a:lnTo>
                    <a:pt x="686" y="124"/>
                  </a:lnTo>
                  <a:lnTo>
                    <a:pt x="688" y="126"/>
                  </a:lnTo>
                  <a:lnTo>
                    <a:pt x="692" y="126"/>
                  </a:lnTo>
                  <a:lnTo>
                    <a:pt x="694" y="126"/>
                  </a:lnTo>
                  <a:lnTo>
                    <a:pt x="698" y="128"/>
                  </a:lnTo>
                  <a:lnTo>
                    <a:pt x="700" y="130"/>
                  </a:lnTo>
                  <a:lnTo>
                    <a:pt x="702" y="132"/>
                  </a:lnTo>
                  <a:lnTo>
                    <a:pt x="700" y="134"/>
                  </a:lnTo>
                  <a:lnTo>
                    <a:pt x="696" y="136"/>
                  </a:lnTo>
                  <a:lnTo>
                    <a:pt x="692" y="138"/>
                  </a:lnTo>
                  <a:lnTo>
                    <a:pt x="688" y="138"/>
                  </a:lnTo>
                  <a:lnTo>
                    <a:pt x="682" y="138"/>
                  </a:lnTo>
                  <a:lnTo>
                    <a:pt x="676" y="138"/>
                  </a:lnTo>
                  <a:lnTo>
                    <a:pt x="672" y="138"/>
                  </a:lnTo>
                  <a:lnTo>
                    <a:pt x="668" y="140"/>
                  </a:lnTo>
                  <a:lnTo>
                    <a:pt x="662" y="142"/>
                  </a:lnTo>
                  <a:lnTo>
                    <a:pt x="656" y="142"/>
                  </a:lnTo>
                  <a:lnTo>
                    <a:pt x="650" y="142"/>
                  </a:lnTo>
                  <a:lnTo>
                    <a:pt x="646" y="140"/>
                  </a:lnTo>
                  <a:lnTo>
                    <a:pt x="646" y="142"/>
                  </a:lnTo>
                  <a:lnTo>
                    <a:pt x="644" y="142"/>
                  </a:lnTo>
                  <a:lnTo>
                    <a:pt x="642" y="144"/>
                  </a:lnTo>
                  <a:lnTo>
                    <a:pt x="642" y="146"/>
                  </a:lnTo>
                  <a:lnTo>
                    <a:pt x="642" y="150"/>
                  </a:lnTo>
                  <a:lnTo>
                    <a:pt x="646" y="152"/>
                  </a:lnTo>
                  <a:lnTo>
                    <a:pt x="646" y="154"/>
                  </a:lnTo>
                  <a:lnTo>
                    <a:pt x="646" y="158"/>
                  </a:lnTo>
                  <a:lnTo>
                    <a:pt x="646" y="162"/>
                  </a:lnTo>
                  <a:lnTo>
                    <a:pt x="646" y="168"/>
                  </a:lnTo>
                  <a:lnTo>
                    <a:pt x="646" y="174"/>
                  </a:lnTo>
                  <a:lnTo>
                    <a:pt x="646" y="178"/>
                  </a:lnTo>
                  <a:lnTo>
                    <a:pt x="646" y="182"/>
                  </a:lnTo>
                  <a:lnTo>
                    <a:pt x="644" y="186"/>
                  </a:lnTo>
                  <a:lnTo>
                    <a:pt x="644" y="190"/>
                  </a:lnTo>
                  <a:lnTo>
                    <a:pt x="642" y="192"/>
                  </a:lnTo>
                  <a:lnTo>
                    <a:pt x="640" y="194"/>
                  </a:lnTo>
                  <a:lnTo>
                    <a:pt x="638" y="192"/>
                  </a:lnTo>
                  <a:lnTo>
                    <a:pt x="638" y="188"/>
                  </a:lnTo>
                  <a:lnTo>
                    <a:pt x="638" y="184"/>
                  </a:lnTo>
                  <a:lnTo>
                    <a:pt x="634" y="176"/>
                  </a:lnTo>
                  <a:lnTo>
                    <a:pt x="630" y="184"/>
                  </a:lnTo>
                  <a:lnTo>
                    <a:pt x="620" y="176"/>
                  </a:lnTo>
                  <a:lnTo>
                    <a:pt x="620" y="178"/>
                  </a:lnTo>
                  <a:lnTo>
                    <a:pt x="620" y="180"/>
                  </a:lnTo>
                  <a:lnTo>
                    <a:pt x="620" y="182"/>
                  </a:lnTo>
                  <a:lnTo>
                    <a:pt x="622" y="186"/>
                  </a:lnTo>
                  <a:lnTo>
                    <a:pt x="624" y="188"/>
                  </a:lnTo>
                  <a:lnTo>
                    <a:pt x="626" y="192"/>
                  </a:lnTo>
                  <a:lnTo>
                    <a:pt x="628" y="196"/>
                  </a:lnTo>
                  <a:lnTo>
                    <a:pt x="628" y="202"/>
                  </a:lnTo>
                  <a:lnTo>
                    <a:pt x="626" y="202"/>
                  </a:lnTo>
                  <a:lnTo>
                    <a:pt x="626" y="204"/>
                  </a:lnTo>
                  <a:lnTo>
                    <a:pt x="624" y="204"/>
                  </a:lnTo>
                  <a:lnTo>
                    <a:pt x="620" y="206"/>
                  </a:lnTo>
                  <a:lnTo>
                    <a:pt x="612" y="206"/>
                  </a:lnTo>
                  <a:lnTo>
                    <a:pt x="612" y="208"/>
                  </a:lnTo>
                  <a:lnTo>
                    <a:pt x="614" y="210"/>
                  </a:lnTo>
                  <a:lnTo>
                    <a:pt x="614" y="214"/>
                  </a:lnTo>
                  <a:lnTo>
                    <a:pt x="616" y="218"/>
                  </a:lnTo>
                  <a:lnTo>
                    <a:pt x="618" y="226"/>
                  </a:lnTo>
                  <a:lnTo>
                    <a:pt x="620" y="228"/>
                  </a:lnTo>
                  <a:lnTo>
                    <a:pt x="622" y="228"/>
                  </a:lnTo>
                  <a:lnTo>
                    <a:pt x="624" y="230"/>
                  </a:lnTo>
                  <a:lnTo>
                    <a:pt x="624" y="232"/>
                  </a:lnTo>
                  <a:lnTo>
                    <a:pt x="624" y="234"/>
                  </a:lnTo>
                  <a:lnTo>
                    <a:pt x="622" y="234"/>
                  </a:lnTo>
                  <a:lnTo>
                    <a:pt x="618" y="236"/>
                  </a:lnTo>
                  <a:lnTo>
                    <a:pt x="616" y="236"/>
                  </a:lnTo>
                  <a:lnTo>
                    <a:pt x="614" y="236"/>
                  </a:lnTo>
                  <a:lnTo>
                    <a:pt x="612" y="238"/>
                  </a:lnTo>
                  <a:lnTo>
                    <a:pt x="610" y="240"/>
                  </a:lnTo>
                  <a:lnTo>
                    <a:pt x="610" y="246"/>
                  </a:lnTo>
                  <a:lnTo>
                    <a:pt x="606" y="250"/>
                  </a:lnTo>
                  <a:lnTo>
                    <a:pt x="602" y="252"/>
                  </a:lnTo>
                  <a:lnTo>
                    <a:pt x="594" y="260"/>
                  </a:lnTo>
                  <a:lnTo>
                    <a:pt x="582" y="270"/>
                  </a:lnTo>
                  <a:lnTo>
                    <a:pt x="570" y="284"/>
                  </a:lnTo>
                  <a:lnTo>
                    <a:pt x="556" y="296"/>
                  </a:lnTo>
                  <a:lnTo>
                    <a:pt x="554" y="300"/>
                  </a:lnTo>
                  <a:lnTo>
                    <a:pt x="552" y="304"/>
                  </a:lnTo>
                  <a:lnTo>
                    <a:pt x="552" y="308"/>
                  </a:lnTo>
                  <a:lnTo>
                    <a:pt x="550" y="316"/>
                  </a:lnTo>
                  <a:lnTo>
                    <a:pt x="550" y="320"/>
                  </a:lnTo>
                  <a:lnTo>
                    <a:pt x="550" y="324"/>
                  </a:lnTo>
                  <a:lnTo>
                    <a:pt x="552" y="332"/>
                  </a:lnTo>
                  <a:lnTo>
                    <a:pt x="554" y="338"/>
                  </a:lnTo>
                  <a:lnTo>
                    <a:pt x="558" y="346"/>
                  </a:lnTo>
                  <a:lnTo>
                    <a:pt x="560" y="348"/>
                  </a:lnTo>
                  <a:lnTo>
                    <a:pt x="566" y="356"/>
                  </a:lnTo>
                  <a:lnTo>
                    <a:pt x="572" y="368"/>
                  </a:lnTo>
                  <a:lnTo>
                    <a:pt x="574" y="382"/>
                  </a:lnTo>
                  <a:lnTo>
                    <a:pt x="572" y="398"/>
                  </a:lnTo>
                  <a:lnTo>
                    <a:pt x="572" y="400"/>
                  </a:lnTo>
                  <a:lnTo>
                    <a:pt x="570" y="400"/>
                  </a:lnTo>
                  <a:lnTo>
                    <a:pt x="570" y="402"/>
                  </a:lnTo>
                  <a:lnTo>
                    <a:pt x="568" y="404"/>
                  </a:lnTo>
                  <a:lnTo>
                    <a:pt x="566" y="404"/>
                  </a:lnTo>
                  <a:lnTo>
                    <a:pt x="562" y="404"/>
                  </a:lnTo>
                  <a:lnTo>
                    <a:pt x="558" y="400"/>
                  </a:lnTo>
                  <a:lnTo>
                    <a:pt x="554" y="394"/>
                  </a:lnTo>
                  <a:lnTo>
                    <a:pt x="550" y="392"/>
                  </a:lnTo>
                  <a:lnTo>
                    <a:pt x="542" y="384"/>
                  </a:lnTo>
                  <a:lnTo>
                    <a:pt x="532" y="368"/>
                  </a:lnTo>
                  <a:lnTo>
                    <a:pt x="528" y="348"/>
                  </a:lnTo>
                  <a:lnTo>
                    <a:pt x="528" y="346"/>
                  </a:lnTo>
                  <a:lnTo>
                    <a:pt x="528" y="344"/>
                  </a:lnTo>
                  <a:lnTo>
                    <a:pt x="528" y="340"/>
                  </a:lnTo>
                  <a:lnTo>
                    <a:pt x="526" y="336"/>
                  </a:lnTo>
                  <a:lnTo>
                    <a:pt x="524" y="332"/>
                  </a:lnTo>
                  <a:lnTo>
                    <a:pt x="520" y="330"/>
                  </a:lnTo>
                  <a:lnTo>
                    <a:pt x="516" y="326"/>
                  </a:lnTo>
                  <a:lnTo>
                    <a:pt x="510" y="326"/>
                  </a:lnTo>
                  <a:lnTo>
                    <a:pt x="504" y="324"/>
                  </a:lnTo>
                  <a:lnTo>
                    <a:pt x="490" y="324"/>
                  </a:lnTo>
                  <a:lnTo>
                    <a:pt x="472" y="322"/>
                  </a:lnTo>
                  <a:lnTo>
                    <a:pt x="456" y="322"/>
                  </a:lnTo>
                  <a:lnTo>
                    <a:pt x="446" y="324"/>
                  </a:lnTo>
                  <a:lnTo>
                    <a:pt x="444" y="328"/>
                  </a:lnTo>
                  <a:lnTo>
                    <a:pt x="438" y="330"/>
                  </a:lnTo>
                  <a:lnTo>
                    <a:pt x="426" y="332"/>
                  </a:lnTo>
                  <a:lnTo>
                    <a:pt x="406" y="332"/>
                  </a:lnTo>
                  <a:lnTo>
                    <a:pt x="402" y="332"/>
                  </a:lnTo>
                  <a:lnTo>
                    <a:pt x="394" y="332"/>
                  </a:lnTo>
                  <a:lnTo>
                    <a:pt x="382" y="334"/>
                  </a:lnTo>
                  <a:lnTo>
                    <a:pt x="372" y="340"/>
                  </a:lnTo>
                  <a:lnTo>
                    <a:pt x="354" y="348"/>
                  </a:lnTo>
                  <a:lnTo>
                    <a:pt x="342" y="366"/>
                  </a:lnTo>
                  <a:lnTo>
                    <a:pt x="342" y="368"/>
                  </a:lnTo>
                  <a:lnTo>
                    <a:pt x="344" y="370"/>
                  </a:lnTo>
                  <a:lnTo>
                    <a:pt x="344" y="372"/>
                  </a:lnTo>
                  <a:lnTo>
                    <a:pt x="344" y="376"/>
                  </a:lnTo>
                  <a:lnTo>
                    <a:pt x="344" y="378"/>
                  </a:lnTo>
                  <a:lnTo>
                    <a:pt x="344" y="382"/>
                  </a:lnTo>
                  <a:lnTo>
                    <a:pt x="340" y="382"/>
                  </a:lnTo>
                  <a:lnTo>
                    <a:pt x="338" y="382"/>
                  </a:lnTo>
                  <a:lnTo>
                    <a:pt x="330" y="376"/>
                  </a:lnTo>
                  <a:lnTo>
                    <a:pt x="320" y="366"/>
                  </a:lnTo>
                  <a:lnTo>
                    <a:pt x="308" y="350"/>
                  </a:lnTo>
                  <a:lnTo>
                    <a:pt x="306" y="348"/>
                  </a:lnTo>
                  <a:lnTo>
                    <a:pt x="304" y="344"/>
                  </a:lnTo>
                  <a:lnTo>
                    <a:pt x="300" y="342"/>
                  </a:lnTo>
                  <a:lnTo>
                    <a:pt x="296" y="338"/>
                  </a:lnTo>
                  <a:lnTo>
                    <a:pt x="292" y="336"/>
                  </a:lnTo>
                  <a:lnTo>
                    <a:pt x="288" y="336"/>
                  </a:lnTo>
                  <a:lnTo>
                    <a:pt x="286" y="338"/>
                  </a:lnTo>
                  <a:lnTo>
                    <a:pt x="284" y="338"/>
                  </a:lnTo>
                  <a:lnTo>
                    <a:pt x="282" y="340"/>
                  </a:lnTo>
                  <a:lnTo>
                    <a:pt x="278" y="340"/>
                  </a:lnTo>
                  <a:lnTo>
                    <a:pt x="272" y="340"/>
                  </a:lnTo>
                  <a:lnTo>
                    <a:pt x="266" y="336"/>
                  </a:lnTo>
                  <a:lnTo>
                    <a:pt x="262" y="334"/>
                  </a:lnTo>
                  <a:lnTo>
                    <a:pt x="254" y="328"/>
                  </a:lnTo>
                  <a:lnTo>
                    <a:pt x="246" y="316"/>
                  </a:lnTo>
                  <a:lnTo>
                    <a:pt x="242" y="300"/>
                  </a:lnTo>
                  <a:lnTo>
                    <a:pt x="240" y="298"/>
                  </a:lnTo>
                  <a:lnTo>
                    <a:pt x="238" y="298"/>
                  </a:lnTo>
                  <a:lnTo>
                    <a:pt x="234" y="296"/>
                  </a:lnTo>
                  <a:lnTo>
                    <a:pt x="228" y="296"/>
                  </a:lnTo>
                  <a:lnTo>
                    <a:pt x="224" y="296"/>
                  </a:lnTo>
                  <a:lnTo>
                    <a:pt x="218" y="296"/>
                  </a:lnTo>
                  <a:lnTo>
                    <a:pt x="214" y="300"/>
                  </a:lnTo>
                  <a:lnTo>
                    <a:pt x="210" y="302"/>
                  </a:lnTo>
                  <a:lnTo>
                    <a:pt x="198" y="306"/>
                  </a:lnTo>
                  <a:lnTo>
                    <a:pt x="180" y="306"/>
                  </a:lnTo>
                  <a:lnTo>
                    <a:pt x="176" y="306"/>
                  </a:lnTo>
                  <a:lnTo>
                    <a:pt x="166" y="304"/>
                  </a:lnTo>
                  <a:lnTo>
                    <a:pt x="152" y="300"/>
                  </a:lnTo>
                  <a:lnTo>
                    <a:pt x="140" y="296"/>
                  </a:lnTo>
                  <a:lnTo>
                    <a:pt x="130" y="290"/>
                  </a:lnTo>
                  <a:lnTo>
                    <a:pt x="128" y="288"/>
                  </a:lnTo>
                  <a:lnTo>
                    <a:pt x="124" y="286"/>
                  </a:lnTo>
                  <a:lnTo>
                    <a:pt x="112" y="288"/>
                  </a:lnTo>
                  <a:lnTo>
                    <a:pt x="98" y="296"/>
                  </a:lnTo>
                  <a:lnTo>
                    <a:pt x="96" y="294"/>
                  </a:lnTo>
                  <a:lnTo>
                    <a:pt x="96" y="292"/>
                  </a:lnTo>
                  <a:lnTo>
                    <a:pt x="94" y="288"/>
                  </a:lnTo>
                  <a:lnTo>
                    <a:pt x="90" y="282"/>
                  </a:lnTo>
                  <a:lnTo>
                    <a:pt x="88" y="276"/>
                  </a:lnTo>
                  <a:lnTo>
                    <a:pt x="84" y="272"/>
                  </a:lnTo>
                  <a:lnTo>
                    <a:pt x="80" y="268"/>
                  </a:lnTo>
                  <a:lnTo>
                    <a:pt x="74" y="266"/>
                  </a:lnTo>
                  <a:lnTo>
                    <a:pt x="70" y="264"/>
                  </a:lnTo>
                  <a:lnTo>
                    <a:pt x="66" y="262"/>
                  </a:lnTo>
                  <a:lnTo>
                    <a:pt x="60" y="258"/>
                  </a:lnTo>
                  <a:lnTo>
                    <a:pt x="52" y="252"/>
                  </a:lnTo>
                  <a:lnTo>
                    <a:pt x="46" y="242"/>
                  </a:lnTo>
                  <a:lnTo>
                    <a:pt x="42" y="240"/>
                  </a:lnTo>
                  <a:lnTo>
                    <a:pt x="36" y="230"/>
                  </a:lnTo>
                  <a:lnTo>
                    <a:pt x="26" y="216"/>
                  </a:lnTo>
                  <a:lnTo>
                    <a:pt x="16" y="200"/>
                  </a:lnTo>
                  <a:lnTo>
                    <a:pt x="8" y="180"/>
                  </a:lnTo>
                  <a:lnTo>
                    <a:pt x="2" y="156"/>
                  </a:lnTo>
                  <a:lnTo>
                    <a:pt x="2" y="152"/>
                  </a:lnTo>
                  <a:lnTo>
                    <a:pt x="0" y="140"/>
                  </a:lnTo>
                  <a:lnTo>
                    <a:pt x="0" y="124"/>
                  </a:lnTo>
                  <a:lnTo>
                    <a:pt x="0" y="110"/>
                  </a:lnTo>
                  <a:lnTo>
                    <a:pt x="4" y="104"/>
                  </a:lnTo>
                  <a:lnTo>
                    <a:pt x="6" y="102"/>
                  </a:lnTo>
                  <a:lnTo>
                    <a:pt x="8" y="100"/>
                  </a:lnTo>
                  <a:lnTo>
                    <a:pt x="10" y="96"/>
                  </a:lnTo>
                  <a:lnTo>
                    <a:pt x="10" y="92"/>
                  </a:lnTo>
                  <a:lnTo>
                    <a:pt x="10" y="86"/>
                  </a:lnTo>
                  <a:lnTo>
                    <a:pt x="8" y="80"/>
                  </a:lnTo>
                  <a:lnTo>
                    <a:pt x="8" y="76"/>
                  </a:lnTo>
                  <a:lnTo>
                    <a:pt x="6" y="62"/>
                  </a:lnTo>
                  <a:lnTo>
                    <a:pt x="6" y="46"/>
                  </a:lnTo>
                  <a:lnTo>
                    <a:pt x="4" y="30"/>
                  </a:lnTo>
                  <a:lnTo>
                    <a:pt x="4" y="20"/>
                  </a:lnTo>
                  <a:lnTo>
                    <a:pt x="6" y="20"/>
                  </a:lnTo>
                  <a:lnTo>
                    <a:pt x="8" y="20"/>
                  </a:lnTo>
                  <a:lnTo>
                    <a:pt x="10" y="22"/>
                  </a:lnTo>
                  <a:lnTo>
                    <a:pt x="14" y="22"/>
                  </a:lnTo>
                  <a:lnTo>
                    <a:pt x="16" y="20"/>
                  </a:lnTo>
                  <a:lnTo>
                    <a:pt x="18" y="18"/>
                  </a:lnTo>
                  <a:lnTo>
                    <a:pt x="18" y="14"/>
                  </a:lnTo>
                  <a:lnTo>
                    <a:pt x="18" y="0"/>
                  </a:lnTo>
                  <a:lnTo>
                    <a:pt x="380" y="0"/>
                  </a:lnTo>
                  <a:lnTo>
                    <a:pt x="392" y="10"/>
                  </a:lnTo>
                  <a:lnTo>
                    <a:pt x="416" y="12"/>
                  </a:lnTo>
                  <a:lnTo>
                    <a:pt x="418" y="16"/>
                  </a:lnTo>
                  <a:lnTo>
                    <a:pt x="422" y="18"/>
                  </a:lnTo>
                  <a:lnTo>
                    <a:pt x="426" y="20"/>
                  </a:lnTo>
                  <a:lnTo>
                    <a:pt x="430" y="20"/>
                  </a:lnTo>
                  <a:lnTo>
                    <a:pt x="432" y="20"/>
                  </a:lnTo>
                  <a:lnTo>
                    <a:pt x="434" y="20"/>
                  </a:lnTo>
                  <a:lnTo>
                    <a:pt x="432" y="22"/>
                  </a:lnTo>
                  <a:lnTo>
                    <a:pt x="432" y="24"/>
                  </a:lnTo>
                  <a:lnTo>
                    <a:pt x="428" y="28"/>
                  </a:lnTo>
                  <a:lnTo>
                    <a:pt x="424" y="32"/>
                  </a:lnTo>
                  <a:lnTo>
                    <a:pt x="422" y="34"/>
                  </a:lnTo>
                  <a:lnTo>
                    <a:pt x="420" y="36"/>
                  </a:lnTo>
                  <a:lnTo>
                    <a:pt x="416" y="38"/>
                  </a:lnTo>
                  <a:lnTo>
                    <a:pt x="416" y="40"/>
                  </a:lnTo>
                  <a:lnTo>
                    <a:pt x="416" y="42"/>
                  </a:lnTo>
                  <a:lnTo>
                    <a:pt x="418" y="42"/>
                  </a:lnTo>
                  <a:lnTo>
                    <a:pt x="422" y="44"/>
                  </a:lnTo>
                  <a:lnTo>
                    <a:pt x="428" y="44"/>
                  </a:lnTo>
                  <a:lnTo>
                    <a:pt x="432" y="44"/>
                  </a:lnTo>
                  <a:lnTo>
                    <a:pt x="442" y="44"/>
                  </a:lnTo>
                  <a:lnTo>
                    <a:pt x="454" y="42"/>
                  </a:lnTo>
                  <a:lnTo>
                    <a:pt x="464" y="38"/>
                  </a:lnTo>
                  <a:lnTo>
                    <a:pt x="466" y="40"/>
                  </a:lnTo>
                  <a:lnTo>
                    <a:pt x="468" y="40"/>
                  </a:lnTo>
                  <a:lnTo>
                    <a:pt x="470" y="42"/>
                  </a:lnTo>
                  <a:lnTo>
                    <a:pt x="476" y="42"/>
                  </a:lnTo>
                  <a:lnTo>
                    <a:pt x="484" y="42"/>
                  </a:lnTo>
                  <a:lnTo>
                    <a:pt x="486" y="42"/>
                  </a:lnTo>
                  <a:lnTo>
                    <a:pt x="490" y="40"/>
                  </a:lnTo>
                  <a:lnTo>
                    <a:pt x="492" y="40"/>
                  </a:lnTo>
                  <a:lnTo>
                    <a:pt x="496" y="40"/>
                  </a:lnTo>
                  <a:lnTo>
                    <a:pt x="500" y="42"/>
                  </a:lnTo>
                  <a:lnTo>
                    <a:pt x="502" y="44"/>
                  </a:lnTo>
                  <a:lnTo>
                    <a:pt x="502" y="46"/>
                  </a:lnTo>
                  <a:lnTo>
                    <a:pt x="502" y="48"/>
                  </a:lnTo>
                  <a:lnTo>
                    <a:pt x="502" y="50"/>
                  </a:lnTo>
                  <a:lnTo>
                    <a:pt x="502" y="52"/>
                  </a:lnTo>
                  <a:lnTo>
                    <a:pt x="498" y="56"/>
                  </a:lnTo>
                  <a:lnTo>
                    <a:pt x="496" y="58"/>
                  </a:lnTo>
                  <a:lnTo>
                    <a:pt x="490" y="60"/>
                  </a:lnTo>
                  <a:lnTo>
                    <a:pt x="490" y="58"/>
                  </a:lnTo>
                  <a:lnTo>
                    <a:pt x="488" y="58"/>
                  </a:lnTo>
                  <a:lnTo>
                    <a:pt x="484" y="58"/>
                  </a:lnTo>
                  <a:lnTo>
                    <a:pt x="482" y="58"/>
                  </a:lnTo>
                  <a:lnTo>
                    <a:pt x="478" y="58"/>
                  </a:lnTo>
                  <a:lnTo>
                    <a:pt x="476" y="62"/>
                  </a:lnTo>
                  <a:lnTo>
                    <a:pt x="472" y="66"/>
                  </a:lnTo>
                  <a:lnTo>
                    <a:pt x="470" y="72"/>
                  </a:lnTo>
                  <a:lnTo>
                    <a:pt x="472" y="72"/>
                  </a:lnTo>
                  <a:lnTo>
                    <a:pt x="474" y="74"/>
                  </a:lnTo>
                  <a:lnTo>
                    <a:pt x="476" y="76"/>
                  </a:lnTo>
                  <a:lnTo>
                    <a:pt x="476" y="80"/>
                  </a:lnTo>
                  <a:lnTo>
                    <a:pt x="476" y="84"/>
                  </a:lnTo>
                  <a:lnTo>
                    <a:pt x="474" y="90"/>
                  </a:lnTo>
                  <a:lnTo>
                    <a:pt x="472" y="92"/>
                  </a:lnTo>
                  <a:lnTo>
                    <a:pt x="470" y="102"/>
                  </a:lnTo>
                  <a:lnTo>
                    <a:pt x="468" y="114"/>
                  </a:lnTo>
                  <a:lnTo>
                    <a:pt x="468" y="126"/>
                  </a:lnTo>
                  <a:lnTo>
                    <a:pt x="472" y="134"/>
                  </a:lnTo>
                  <a:lnTo>
                    <a:pt x="474" y="134"/>
                  </a:lnTo>
                  <a:lnTo>
                    <a:pt x="478" y="132"/>
                  </a:lnTo>
                  <a:lnTo>
                    <a:pt x="480" y="130"/>
                  </a:lnTo>
                  <a:lnTo>
                    <a:pt x="484" y="126"/>
                  </a:lnTo>
                  <a:lnTo>
                    <a:pt x="486" y="122"/>
                  </a:lnTo>
                  <a:lnTo>
                    <a:pt x="488" y="116"/>
                  </a:lnTo>
                  <a:lnTo>
                    <a:pt x="490" y="108"/>
                  </a:lnTo>
                  <a:lnTo>
                    <a:pt x="494" y="82"/>
                  </a:lnTo>
                  <a:lnTo>
                    <a:pt x="500" y="78"/>
                  </a:lnTo>
                  <a:lnTo>
                    <a:pt x="500" y="74"/>
                  </a:lnTo>
                  <a:lnTo>
                    <a:pt x="500" y="72"/>
                  </a:lnTo>
                  <a:lnTo>
                    <a:pt x="502" y="68"/>
                  </a:lnTo>
                  <a:lnTo>
                    <a:pt x="504" y="64"/>
                  </a:lnTo>
                  <a:lnTo>
                    <a:pt x="506" y="62"/>
                  </a:lnTo>
                  <a:lnTo>
                    <a:pt x="508" y="62"/>
                  </a:lnTo>
                  <a:lnTo>
                    <a:pt x="510" y="62"/>
                  </a:lnTo>
                  <a:lnTo>
                    <a:pt x="514" y="62"/>
                  </a:lnTo>
                  <a:lnTo>
                    <a:pt x="516" y="64"/>
                  </a:lnTo>
                  <a:lnTo>
                    <a:pt x="520" y="64"/>
                  </a:lnTo>
                  <a:lnTo>
                    <a:pt x="522" y="68"/>
                  </a:lnTo>
                  <a:lnTo>
                    <a:pt x="524" y="72"/>
                  </a:lnTo>
                  <a:lnTo>
                    <a:pt x="524" y="76"/>
                  </a:lnTo>
                  <a:lnTo>
                    <a:pt x="520" y="86"/>
                  </a:lnTo>
                  <a:lnTo>
                    <a:pt x="520" y="88"/>
                  </a:lnTo>
                  <a:lnTo>
                    <a:pt x="518" y="90"/>
                  </a:lnTo>
                  <a:lnTo>
                    <a:pt x="518" y="92"/>
                  </a:lnTo>
                  <a:lnTo>
                    <a:pt x="520" y="92"/>
                  </a:lnTo>
                  <a:lnTo>
                    <a:pt x="524" y="92"/>
                  </a:lnTo>
                  <a:lnTo>
                    <a:pt x="526" y="90"/>
                  </a:lnTo>
                  <a:lnTo>
                    <a:pt x="528" y="88"/>
                  </a:lnTo>
                  <a:lnTo>
                    <a:pt x="528" y="90"/>
                  </a:lnTo>
                  <a:lnTo>
                    <a:pt x="530" y="92"/>
                  </a:lnTo>
                  <a:lnTo>
                    <a:pt x="534" y="96"/>
                  </a:lnTo>
                  <a:lnTo>
                    <a:pt x="536" y="100"/>
                  </a:lnTo>
                  <a:lnTo>
                    <a:pt x="536" y="104"/>
                  </a:lnTo>
                  <a:lnTo>
                    <a:pt x="536" y="108"/>
                  </a:lnTo>
                  <a:lnTo>
                    <a:pt x="536" y="114"/>
                  </a:lnTo>
                  <a:lnTo>
                    <a:pt x="536" y="118"/>
                  </a:lnTo>
                  <a:lnTo>
                    <a:pt x="536" y="120"/>
                  </a:lnTo>
                  <a:lnTo>
                    <a:pt x="534" y="122"/>
                  </a:lnTo>
                  <a:lnTo>
                    <a:pt x="534" y="124"/>
                  </a:lnTo>
                  <a:lnTo>
                    <a:pt x="534" y="126"/>
                  </a:lnTo>
                  <a:lnTo>
                    <a:pt x="536" y="126"/>
                  </a:lnTo>
                  <a:lnTo>
                    <a:pt x="536" y="128"/>
                  </a:lnTo>
                  <a:lnTo>
                    <a:pt x="540" y="128"/>
                  </a:lnTo>
                  <a:lnTo>
                    <a:pt x="546" y="128"/>
                  </a:lnTo>
                  <a:lnTo>
                    <a:pt x="554" y="128"/>
                  </a:lnTo>
                  <a:lnTo>
                    <a:pt x="560" y="128"/>
                  </a:lnTo>
                  <a:lnTo>
                    <a:pt x="568" y="126"/>
                  </a:lnTo>
                  <a:lnTo>
                    <a:pt x="572" y="124"/>
                  </a:lnTo>
                  <a:lnTo>
                    <a:pt x="576" y="122"/>
                  </a:lnTo>
                  <a:lnTo>
                    <a:pt x="582" y="118"/>
                  </a:lnTo>
                  <a:lnTo>
                    <a:pt x="586" y="114"/>
                  </a:lnTo>
                  <a:lnTo>
                    <a:pt x="590" y="110"/>
                  </a:lnTo>
                  <a:lnTo>
                    <a:pt x="592" y="106"/>
                  </a:lnTo>
                  <a:lnTo>
                    <a:pt x="594" y="104"/>
                  </a:lnTo>
                  <a:lnTo>
                    <a:pt x="592" y="102"/>
                  </a:lnTo>
                  <a:lnTo>
                    <a:pt x="592" y="98"/>
                  </a:lnTo>
                  <a:lnTo>
                    <a:pt x="594" y="96"/>
                  </a:lnTo>
                  <a:lnTo>
                    <a:pt x="596" y="94"/>
                  </a:lnTo>
                  <a:lnTo>
                    <a:pt x="600" y="92"/>
                  </a:lnTo>
                  <a:lnTo>
                    <a:pt x="606" y="90"/>
                  </a:lnTo>
                  <a:lnTo>
                    <a:pt x="614" y="90"/>
                  </a:lnTo>
                  <a:lnTo>
                    <a:pt x="620" y="90"/>
                  </a:lnTo>
                  <a:lnTo>
                    <a:pt x="626" y="88"/>
                  </a:lnTo>
                  <a:lnTo>
                    <a:pt x="630" y="86"/>
                  </a:lnTo>
                  <a:lnTo>
                    <a:pt x="634" y="82"/>
                  </a:lnTo>
                  <a:lnTo>
                    <a:pt x="638" y="78"/>
                  </a:lnTo>
                  <a:lnTo>
                    <a:pt x="640" y="76"/>
                  </a:lnTo>
                </a:path>
              </a:pathLst>
            </a:custGeom>
            <a:grpFill/>
            <a:ln w="6350">
              <a:solidFill>
                <a:schemeClr val="bg1"/>
              </a:solidFill>
              <a:round/>
              <a:headEnd/>
              <a:tailEnd/>
            </a:ln>
          </p:spPr>
          <p:txBody>
            <a:bodyPr/>
            <a:lstStyle/>
            <a:p>
              <a:pPr>
                <a:defRPr/>
              </a:pPr>
              <a:endParaRPr lang="zh-CN" altLang="en-US">
                <a:ea typeface="宋体" charset="-122"/>
              </a:endParaRPr>
            </a:p>
          </p:txBody>
        </p:sp>
        <p:sp>
          <p:nvSpPr>
            <p:cNvPr id="326" name="Freeform 374"/>
            <p:cNvSpPr>
              <a:spLocks/>
            </p:cNvSpPr>
            <p:nvPr/>
          </p:nvSpPr>
          <p:spPr bwMode="gray">
            <a:xfrm>
              <a:off x="5012" y="2016"/>
              <a:ext cx="136" cy="98"/>
            </a:xfrm>
            <a:custGeom>
              <a:avLst/>
              <a:gdLst>
                <a:gd name="T0" fmla="*/ 0 w 136"/>
                <a:gd name="T1" fmla="*/ 32 h 98"/>
                <a:gd name="T2" fmla="*/ 22 w 136"/>
                <a:gd name="T3" fmla="*/ 48 h 98"/>
                <a:gd name="T4" fmla="*/ 6 w 136"/>
                <a:gd name="T5" fmla="*/ 54 h 98"/>
                <a:gd name="T6" fmla="*/ 2 w 136"/>
                <a:gd name="T7" fmla="*/ 54 h 98"/>
                <a:gd name="T8" fmla="*/ 0 w 136"/>
                <a:gd name="T9" fmla="*/ 58 h 98"/>
                <a:gd name="T10" fmla="*/ 2 w 136"/>
                <a:gd name="T11" fmla="*/ 64 h 98"/>
                <a:gd name="T12" fmla="*/ 20 w 136"/>
                <a:gd name="T13" fmla="*/ 68 h 98"/>
                <a:gd name="T14" fmla="*/ 56 w 136"/>
                <a:gd name="T15" fmla="*/ 98 h 98"/>
                <a:gd name="T16" fmla="*/ 60 w 136"/>
                <a:gd name="T17" fmla="*/ 96 h 98"/>
                <a:gd name="T18" fmla="*/ 70 w 136"/>
                <a:gd name="T19" fmla="*/ 92 h 98"/>
                <a:gd name="T20" fmla="*/ 76 w 136"/>
                <a:gd name="T21" fmla="*/ 88 h 98"/>
                <a:gd name="T22" fmla="*/ 86 w 136"/>
                <a:gd name="T23" fmla="*/ 86 h 98"/>
                <a:gd name="T24" fmla="*/ 94 w 136"/>
                <a:gd name="T25" fmla="*/ 88 h 98"/>
                <a:gd name="T26" fmla="*/ 100 w 136"/>
                <a:gd name="T27" fmla="*/ 86 h 98"/>
                <a:gd name="T28" fmla="*/ 122 w 136"/>
                <a:gd name="T29" fmla="*/ 72 h 98"/>
                <a:gd name="T30" fmla="*/ 136 w 136"/>
                <a:gd name="T31" fmla="*/ 44 h 98"/>
                <a:gd name="T32" fmla="*/ 134 w 136"/>
                <a:gd name="T33" fmla="*/ 40 h 98"/>
                <a:gd name="T34" fmla="*/ 130 w 136"/>
                <a:gd name="T35" fmla="*/ 32 h 98"/>
                <a:gd name="T36" fmla="*/ 124 w 136"/>
                <a:gd name="T37" fmla="*/ 24 h 98"/>
                <a:gd name="T38" fmla="*/ 118 w 136"/>
                <a:gd name="T39" fmla="*/ 22 h 98"/>
                <a:gd name="T40" fmla="*/ 118 w 136"/>
                <a:gd name="T41" fmla="*/ 20 h 98"/>
                <a:gd name="T42" fmla="*/ 118 w 136"/>
                <a:gd name="T43" fmla="*/ 16 h 98"/>
                <a:gd name="T44" fmla="*/ 114 w 136"/>
                <a:gd name="T45" fmla="*/ 10 h 98"/>
                <a:gd name="T46" fmla="*/ 106 w 136"/>
                <a:gd name="T47" fmla="*/ 8 h 98"/>
                <a:gd name="T48" fmla="*/ 102 w 136"/>
                <a:gd name="T49" fmla="*/ 10 h 98"/>
                <a:gd name="T50" fmla="*/ 94 w 136"/>
                <a:gd name="T51" fmla="*/ 14 h 98"/>
                <a:gd name="T52" fmla="*/ 86 w 136"/>
                <a:gd name="T53" fmla="*/ 18 h 98"/>
                <a:gd name="T54" fmla="*/ 82 w 136"/>
                <a:gd name="T55" fmla="*/ 22 h 98"/>
                <a:gd name="T56" fmla="*/ 76 w 136"/>
                <a:gd name="T57" fmla="*/ 20 h 98"/>
                <a:gd name="T58" fmla="*/ 70 w 136"/>
                <a:gd name="T59" fmla="*/ 16 h 98"/>
                <a:gd name="T60" fmla="*/ 68 w 136"/>
                <a:gd name="T61" fmla="*/ 12 h 98"/>
                <a:gd name="T62" fmla="*/ 60 w 136"/>
                <a:gd name="T63" fmla="*/ 6 h 98"/>
                <a:gd name="T64" fmla="*/ 50 w 136"/>
                <a:gd name="T65" fmla="*/ 8 h 98"/>
                <a:gd name="T66" fmla="*/ 44 w 136"/>
                <a:gd name="T67" fmla="*/ 16 h 98"/>
                <a:gd name="T68" fmla="*/ 44 w 136"/>
                <a:gd name="T69" fmla="*/ 24 h 98"/>
                <a:gd name="T70" fmla="*/ 44 w 136"/>
                <a:gd name="T71" fmla="*/ 28 h 98"/>
                <a:gd name="T72" fmla="*/ 40 w 136"/>
                <a:gd name="T73" fmla="*/ 28 h 98"/>
                <a:gd name="T74" fmla="*/ 34 w 136"/>
                <a:gd name="T75" fmla="*/ 22 h 98"/>
                <a:gd name="T76" fmla="*/ 32 w 136"/>
                <a:gd name="T77" fmla="*/ 16 h 98"/>
                <a:gd name="T78" fmla="*/ 26 w 136"/>
                <a:gd name="T79" fmla="*/ 8 h 98"/>
                <a:gd name="T80" fmla="*/ 18 w 136"/>
                <a:gd name="T81" fmla="*/ 0 h 98"/>
                <a:gd name="T82" fmla="*/ 14 w 136"/>
                <a:gd name="T83" fmla="*/ 0 h 98"/>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36"/>
                <a:gd name="T127" fmla="*/ 0 h 98"/>
                <a:gd name="T128" fmla="*/ 136 w 136"/>
                <a:gd name="T129" fmla="*/ 98 h 98"/>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36" h="98">
                  <a:moveTo>
                    <a:pt x="12" y="4"/>
                  </a:moveTo>
                  <a:lnTo>
                    <a:pt x="0" y="32"/>
                  </a:lnTo>
                  <a:lnTo>
                    <a:pt x="16" y="36"/>
                  </a:lnTo>
                  <a:lnTo>
                    <a:pt x="22" y="48"/>
                  </a:lnTo>
                  <a:lnTo>
                    <a:pt x="6" y="54"/>
                  </a:lnTo>
                  <a:lnTo>
                    <a:pt x="4" y="54"/>
                  </a:lnTo>
                  <a:lnTo>
                    <a:pt x="2" y="54"/>
                  </a:lnTo>
                  <a:lnTo>
                    <a:pt x="2" y="56"/>
                  </a:lnTo>
                  <a:lnTo>
                    <a:pt x="0" y="58"/>
                  </a:lnTo>
                  <a:lnTo>
                    <a:pt x="0" y="60"/>
                  </a:lnTo>
                  <a:lnTo>
                    <a:pt x="2" y="64"/>
                  </a:lnTo>
                  <a:lnTo>
                    <a:pt x="6" y="68"/>
                  </a:lnTo>
                  <a:lnTo>
                    <a:pt x="20" y="68"/>
                  </a:lnTo>
                  <a:lnTo>
                    <a:pt x="38" y="86"/>
                  </a:lnTo>
                  <a:lnTo>
                    <a:pt x="56" y="98"/>
                  </a:lnTo>
                  <a:lnTo>
                    <a:pt x="58" y="98"/>
                  </a:lnTo>
                  <a:lnTo>
                    <a:pt x="60" y="96"/>
                  </a:lnTo>
                  <a:lnTo>
                    <a:pt x="66" y="94"/>
                  </a:lnTo>
                  <a:lnTo>
                    <a:pt x="70" y="92"/>
                  </a:lnTo>
                  <a:lnTo>
                    <a:pt x="74" y="90"/>
                  </a:lnTo>
                  <a:lnTo>
                    <a:pt x="76" y="88"/>
                  </a:lnTo>
                  <a:lnTo>
                    <a:pt x="82" y="86"/>
                  </a:lnTo>
                  <a:lnTo>
                    <a:pt x="86" y="86"/>
                  </a:lnTo>
                  <a:lnTo>
                    <a:pt x="90" y="86"/>
                  </a:lnTo>
                  <a:lnTo>
                    <a:pt x="94" y="88"/>
                  </a:lnTo>
                  <a:lnTo>
                    <a:pt x="96" y="88"/>
                  </a:lnTo>
                  <a:lnTo>
                    <a:pt x="100" y="86"/>
                  </a:lnTo>
                  <a:lnTo>
                    <a:pt x="110" y="80"/>
                  </a:lnTo>
                  <a:lnTo>
                    <a:pt x="122" y="72"/>
                  </a:lnTo>
                  <a:lnTo>
                    <a:pt x="132" y="58"/>
                  </a:lnTo>
                  <a:lnTo>
                    <a:pt x="136" y="44"/>
                  </a:lnTo>
                  <a:lnTo>
                    <a:pt x="136" y="42"/>
                  </a:lnTo>
                  <a:lnTo>
                    <a:pt x="134" y="40"/>
                  </a:lnTo>
                  <a:lnTo>
                    <a:pt x="132" y="36"/>
                  </a:lnTo>
                  <a:lnTo>
                    <a:pt x="130" y="32"/>
                  </a:lnTo>
                  <a:lnTo>
                    <a:pt x="126" y="28"/>
                  </a:lnTo>
                  <a:lnTo>
                    <a:pt x="124" y="24"/>
                  </a:lnTo>
                  <a:lnTo>
                    <a:pt x="120" y="22"/>
                  </a:lnTo>
                  <a:lnTo>
                    <a:pt x="118" y="22"/>
                  </a:lnTo>
                  <a:lnTo>
                    <a:pt x="118" y="20"/>
                  </a:lnTo>
                  <a:lnTo>
                    <a:pt x="118" y="18"/>
                  </a:lnTo>
                  <a:lnTo>
                    <a:pt x="118" y="16"/>
                  </a:lnTo>
                  <a:lnTo>
                    <a:pt x="118" y="12"/>
                  </a:lnTo>
                  <a:lnTo>
                    <a:pt x="114" y="10"/>
                  </a:lnTo>
                  <a:lnTo>
                    <a:pt x="112" y="10"/>
                  </a:lnTo>
                  <a:lnTo>
                    <a:pt x="106" y="8"/>
                  </a:lnTo>
                  <a:lnTo>
                    <a:pt x="104" y="10"/>
                  </a:lnTo>
                  <a:lnTo>
                    <a:pt x="102" y="10"/>
                  </a:lnTo>
                  <a:lnTo>
                    <a:pt x="98" y="12"/>
                  </a:lnTo>
                  <a:lnTo>
                    <a:pt x="94" y="14"/>
                  </a:lnTo>
                  <a:lnTo>
                    <a:pt x="90" y="16"/>
                  </a:lnTo>
                  <a:lnTo>
                    <a:pt x="86" y="18"/>
                  </a:lnTo>
                  <a:lnTo>
                    <a:pt x="84" y="20"/>
                  </a:lnTo>
                  <a:lnTo>
                    <a:pt x="82" y="22"/>
                  </a:lnTo>
                  <a:lnTo>
                    <a:pt x="78" y="22"/>
                  </a:lnTo>
                  <a:lnTo>
                    <a:pt x="76" y="20"/>
                  </a:lnTo>
                  <a:lnTo>
                    <a:pt x="72" y="18"/>
                  </a:lnTo>
                  <a:lnTo>
                    <a:pt x="70" y="16"/>
                  </a:lnTo>
                  <a:lnTo>
                    <a:pt x="70" y="14"/>
                  </a:lnTo>
                  <a:lnTo>
                    <a:pt x="68" y="12"/>
                  </a:lnTo>
                  <a:lnTo>
                    <a:pt x="64" y="8"/>
                  </a:lnTo>
                  <a:lnTo>
                    <a:pt x="60" y="6"/>
                  </a:lnTo>
                  <a:lnTo>
                    <a:pt x="56" y="6"/>
                  </a:lnTo>
                  <a:lnTo>
                    <a:pt x="50" y="8"/>
                  </a:lnTo>
                  <a:lnTo>
                    <a:pt x="46" y="12"/>
                  </a:lnTo>
                  <a:lnTo>
                    <a:pt x="44" y="16"/>
                  </a:lnTo>
                  <a:lnTo>
                    <a:pt x="44" y="20"/>
                  </a:lnTo>
                  <a:lnTo>
                    <a:pt x="44" y="24"/>
                  </a:lnTo>
                  <a:lnTo>
                    <a:pt x="44" y="26"/>
                  </a:lnTo>
                  <a:lnTo>
                    <a:pt x="44" y="28"/>
                  </a:lnTo>
                  <a:lnTo>
                    <a:pt x="42" y="28"/>
                  </a:lnTo>
                  <a:lnTo>
                    <a:pt x="40" y="28"/>
                  </a:lnTo>
                  <a:lnTo>
                    <a:pt x="38" y="24"/>
                  </a:lnTo>
                  <a:lnTo>
                    <a:pt x="34" y="22"/>
                  </a:lnTo>
                  <a:lnTo>
                    <a:pt x="34" y="18"/>
                  </a:lnTo>
                  <a:lnTo>
                    <a:pt x="32" y="16"/>
                  </a:lnTo>
                  <a:lnTo>
                    <a:pt x="28" y="12"/>
                  </a:lnTo>
                  <a:lnTo>
                    <a:pt x="26" y="8"/>
                  </a:lnTo>
                  <a:lnTo>
                    <a:pt x="22" y="4"/>
                  </a:lnTo>
                  <a:lnTo>
                    <a:pt x="18" y="0"/>
                  </a:lnTo>
                  <a:lnTo>
                    <a:pt x="16" y="0"/>
                  </a:lnTo>
                  <a:lnTo>
                    <a:pt x="14" y="0"/>
                  </a:lnTo>
                  <a:lnTo>
                    <a:pt x="12" y="4"/>
                  </a:lnTo>
                </a:path>
              </a:pathLst>
            </a:custGeom>
            <a:grpFill/>
            <a:ln w="6350">
              <a:solidFill>
                <a:schemeClr val="bg1"/>
              </a:solidFill>
              <a:round/>
              <a:headEnd/>
              <a:tailEnd/>
            </a:ln>
          </p:spPr>
          <p:txBody>
            <a:bodyPr/>
            <a:lstStyle/>
            <a:p>
              <a:pPr>
                <a:defRPr/>
              </a:pPr>
              <a:endParaRPr lang="zh-CN" altLang="en-US">
                <a:ea typeface="宋体" charset="-122"/>
              </a:endParaRPr>
            </a:p>
          </p:txBody>
        </p:sp>
      </p:grpSp>
      <p:sp>
        <p:nvSpPr>
          <p:cNvPr id="327" name="文本框 326"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5828411" y="2156778"/>
            <a:ext cx="5460725" cy="1200329"/>
          </a:xfrm>
          <a:prstGeom prst="rect">
            <a:avLst/>
          </a:prstGeom>
          <a:noFill/>
        </p:spPr>
        <p:txBody>
          <a:bodyPr wrap="square" rtlCol="0">
            <a:spAutoFit/>
          </a:bodyPr>
          <a:lstStyle/>
          <a:p>
            <a:r>
              <a:rPr lang="zh-CN" altLang="en-US" sz="3600" b="1">
                <a:solidFill>
                  <a:schemeClr val="tx1">
                    <a:lumMod val="85000"/>
                    <a:lumOff val="15000"/>
                  </a:schemeClr>
                </a:solidFill>
              </a:rPr>
              <a:t>产品销售趋向国际化</a:t>
            </a:r>
            <a:endParaRPr lang="en-US" altLang="zh-CN" sz="3600" b="1">
              <a:solidFill>
                <a:schemeClr val="tx1">
                  <a:lumMod val="85000"/>
                  <a:lumOff val="15000"/>
                </a:schemeClr>
              </a:solidFill>
            </a:endParaRPr>
          </a:p>
          <a:p>
            <a:r>
              <a:rPr lang="zh-CN" altLang="en-US" sz="3600">
                <a:solidFill>
                  <a:schemeClr val="tx1">
                    <a:lumMod val="85000"/>
                    <a:lumOff val="15000"/>
                  </a:schemeClr>
                </a:solidFill>
              </a:rPr>
              <a:t>新开拓五个国家商业市场</a:t>
            </a:r>
            <a:endParaRPr lang="en-US" altLang="zh-CN" sz="3600">
              <a:solidFill>
                <a:schemeClr val="tx1">
                  <a:lumMod val="85000"/>
                  <a:lumOff val="15000"/>
                </a:schemeClr>
              </a:solidFill>
            </a:endParaRPr>
          </a:p>
        </p:txBody>
      </p:sp>
      <p:sp>
        <p:nvSpPr>
          <p:cNvPr id="328" name="矩形 327"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5828411" y="3357107"/>
            <a:ext cx="5460725" cy="752514"/>
          </a:xfrm>
          <a:prstGeom prst="rect">
            <a:avLst/>
          </a:prstGeom>
        </p:spPr>
        <p:txBody>
          <a:bodyPr wrap="square">
            <a:spAutoFit/>
          </a:bodyPr>
          <a:lstStyle/>
          <a:p>
            <a:pPr>
              <a:lnSpc>
                <a:spcPct val="130000"/>
              </a:lnSpc>
              <a:spcBef>
                <a:spcPts val="600"/>
              </a:spcBef>
            </a:pPr>
            <a:r>
              <a:rPr lang="en-US" altLang="zh-CN" sz="1100">
                <a:solidFill>
                  <a:schemeClr val="tx1">
                    <a:lumMod val="75000"/>
                    <a:lumOff val="25000"/>
                  </a:schemeClr>
                </a:solidFill>
              </a:rPr>
              <a:t>Lorem ipsum dolor sit amet, consectetur adipisicing elit, sed do eiusmod tempor incididunt ut labore et dolore magna aliqua. Ut pariatur. Excepteur sint occaecat cupidatat non proident, sunt in culpa qui officia deserunt mollit anim id est laborum.</a:t>
            </a:r>
          </a:p>
        </p:txBody>
      </p:sp>
      <p:sp>
        <p:nvSpPr>
          <p:cNvPr id="329" name="等腰三角形 328"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rot="5400000" flipV="1">
            <a:off x="11563943" y="2441944"/>
            <a:ext cx="808014" cy="629997"/>
          </a:xfrm>
          <a:prstGeom prst="triangle">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30" name="组合 329"/>
          <p:cNvGrpSpPr/>
          <p:nvPr/>
        </p:nvGrpSpPr>
        <p:grpSpPr>
          <a:xfrm>
            <a:off x="3910764" y="2681294"/>
            <a:ext cx="515763" cy="695982"/>
            <a:chOff x="1463591" y="2334394"/>
            <a:chExt cx="593893" cy="801412"/>
          </a:xfrm>
        </p:grpSpPr>
        <p:sp>
          <p:nvSpPr>
            <p:cNvPr id="331" name="椭圆 330"/>
            <p:cNvSpPr/>
            <p:nvPr/>
          </p:nvSpPr>
          <p:spPr>
            <a:xfrm>
              <a:off x="1597084" y="3062004"/>
              <a:ext cx="326907" cy="73802"/>
            </a:xfrm>
            <a:prstGeom prst="ellipse">
              <a:avLst/>
            </a:prstGeom>
            <a:solidFill>
              <a:schemeClr val="tx1">
                <a:lumMod val="75000"/>
                <a:lumOff val="25000"/>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2" name="泪滴形 331"/>
            <p:cNvSpPr/>
            <p:nvPr/>
          </p:nvSpPr>
          <p:spPr>
            <a:xfrm rot="8100000">
              <a:off x="1463591" y="2334394"/>
              <a:ext cx="593893" cy="593893"/>
            </a:xfrm>
            <a:prstGeom prst="teardrop">
              <a:avLst>
                <a:gd name="adj" fmla="val 111203"/>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3" name="椭圆 332"/>
            <p:cNvSpPr/>
            <p:nvPr/>
          </p:nvSpPr>
          <p:spPr>
            <a:xfrm>
              <a:off x="1583902" y="2454705"/>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4" name="组合 333"/>
          <p:cNvGrpSpPr/>
          <p:nvPr/>
        </p:nvGrpSpPr>
        <p:grpSpPr>
          <a:xfrm>
            <a:off x="1629374" y="3888802"/>
            <a:ext cx="292187" cy="394283"/>
            <a:chOff x="553541" y="3091690"/>
            <a:chExt cx="593893" cy="801412"/>
          </a:xfrm>
        </p:grpSpPr>
        <p:sp>
          <p:nvSpPr>
            <p:cNvPr id="335" name="椭圆 334"/>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6" name="泪滴形 335"/>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7" name="椭圆 336"/>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8" name="组合 337"/>
          <p:cNvGrpSpPr/>
          <p:nvPr/>
        </p:nvGrpSpPr>
        <p:grpSpPr>
          <a:xfrm>
            <a:off x="1810629" y="1041591"/>
            <a:ext cx="292187" cy="394283"/>
            <a:chOff x="553541" y="3091690"/>
            <a:chExt cx="593893" cy="801412"/>
          </a:xfrm>
        </p:grpSpPr>
        <p:sp>
          <p:nvSpPr>
            <p:cNvPr id="339" name="椭圆 338"/>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0" name="泪滴形 339"/>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1" name="椭圆 340"/>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2" name="组合 341"/>
          <p:cNvGrpSpPr/>
          <p:nvPr/>
        </p:nvGrpSpPr>
        <p:grpSpPr>
          <a:xfrm>
            <a:off x="7707028" y="1274586"/>
            <a:ext cx="292187" cy="394283"/>
            <a:chOff x="553541" y="3091690"/>
            <a:chExt cx="593893" cy="801412"/>
          </a:xfrm>
        </p:grpSpPr>
        <p:sp>
          <p:nvSpPr>
            <p:cNvPr id="343" name="椭圆 342"/>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4" name="泪滴形 343"/>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5" name="椭圆 344"/>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6" name="组合 345"/>
          <p:cNvGrpSpPr/>
          <p:nvPr/>
        </p:nvGrpSpPr>
        <p:grpSpPr>
          <a:xfrm>
            <a:off x="10617547" y="5245038"/>
            <a:ext cx="292187" cy="394283"/>
            <a:chOff x="553541" y="3091690"/>
            <a:chExt cx="593893" cy="801412"/>
          </a:xfrm>
        </p:grpSpPr>
        <p:sp>
          <p:nvSpPr>
            <p:cNvPr id="347" name="椭圆 346"/>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8" name="泪滴形 347"/>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9" name="椭圆 348"/>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0" name="组合 349"/>
          <p:cNvGrpSpPr/>
          <p:nvPr/>
        </p:nvGrpSpPr>
        <p:grpSpPr>
          <a:xfrm>
            <a:off x="10958730" y="4480790"/>
            <a:ext cx="292187" cy="394283"/>
            <a:chOff x="553541" y="3091690"/>
            <a:chExt cx="593893" cy="801412"/>
          </a:xfrm>
        </p:grpSpPr>
        <p:sp>
          <p:nvSpPr>
            <p:cNvPr id="351" name="椭圆 350"/>
            <p:cNvSpPr/>
            <p:nvPr/>
          </p:nvSpPr>
          <p:spPr>
            <a:xfrm>
              <a:off x="687034" y="3819300"/>
              <a:ext cx="326907" cy="73802"/>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2" name="泪滴形 351"/>
            <p:cNvSpPr/>
            <p:nvPr/>
          </p:nvSpPr>
          <p:spPr>
            <a:xfrm rot="8100000">
              <a:off x="553541" y="3091690"/>
              <a:ext cx="593893" cy="593893"/>
            </a:xfrm>
            <a:prstGeom prst="teardrop">
              <a:avLst>
                <a:gd name="adj" fmla="val 111203"/>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3" name="椭圆 352"/>
            <p:cNvSpPr/>
            <p:nvPr/>
          </p:nvSpPr>
          <p:spPr>
            <a:xfrm>
              <a:off x="673852" y="3212001"/>
              <a:ext cx="353270" cy="353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xmlns="" val="39647125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8316686" y="1226456"/>
            <a:ext cx="1654629" cy="1654629"/>
            <a:chOff x="7603778" y="1291771"/>
            <a:chExt cx="2171408" cy="2171408"/>
          </a:xfrm>
          <a:solidFill>
            <a:schemeClr val="tx1">
              <a:lumMod val="85000"/>
              <a:lumOff val="15000"/>
            </a:schemeClr>
          </a:solidFill>
        </p:grpSpPr>
        <p:sp>
          <p:nvSpPr>
            <p:cNvPr id="14" name="同心圆 13"/>
            <p:cNvSpPr/>
            <p:nvPr/>
          </p:nvSpPr>
          <p:spPr>
            <a:xfrm>
              <a:off x="7603778" y="1291771"/>
              <a:ext cx="2171408" cy="2171408"/>
            </a:xfrm>
            <a:prstGeom prst="donut">
              <a:avLst>
                <a:gd name="adj" fmla="val 1845"/>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Freeform 344"/>
            <p:cNvSpPr>
              <a:spLocks/>
            </p:cNvSpPr>
            <p:nvPr/>
          </p:nvSpPr>
          <p:spPr bwMode="auto">
            <a:xfrm>
              <a:off x="8227920" y="1919859"/>
              <a:ext cx="923125" cy="915233"/>
            </a:xfrm>
            <a:custGeom>
              <a:avLst/>
              <a:gdLst>
                <a:gd name="T0" fmla="*/ 115 w 118"/>
                <a:gd name="T1" fmla="*/ 3 h 117"/>
                <a:gd name="T2" fmla="*/ 103 w 118"/>
                <a:gd name="T3" fmla="*/ 3 h 117"/>
                <a:gd name="T4" fmla="*/ 59 w 118"/>
                <a:gd name="T5" fmla="*/ 47 h 117"/>
                <a:gd name="T6" fmla="*/ 14 w 118"/>
                <a:gd name="T7" fmla="*/ 3 h 117"/>
                <a:gd name="T8" fmla="*/ 3 w 118"/>
                <a:gd name="T9" fmla="*/ 3 h 117"/>
                <a:gd name="T10" fmla="*/ 3 w 118"/>
                <a:gd name="T11" fmla="*/ 14 h 117"/>
                <a:gd name="T12" fmla="*/ 48 w 118"/>
                <a:gd name="T13" fmla="*/ 59 h 117"/>
                <a:gd name="T14" fmla="*/ 3 w 118"/>
                <a:gd name="T15" fmla="*/ 103 h 117"/>
                <a:gd name="T16" fmla="*/ 3 w 118"/>
                <a:gd name="T17" fmla="*/ 114 h 117"/>
                <a:gd name="T18" fmla="*/ 9 w 118"/>
                <a:gd name="T19" fmla="*/ 117 h 117"/>
                <a:gd name="T20" fmla="*/ 14 w 118"/>
                <a:gd name="T21" fmla="*/ 114 h 117"/>
                <a:gd name="T22" fmla="*/ 59 w 118"/>
                <a:gd name="T23" fmla="*/ 70 h 117"/>
                <a:gd name="T24" fmla="*/ 103 w 118"/>
                <a:gd name="T25" fmla="*/ 114 h 117"/>
                <a:gd name="T26" fmla="*/ 109 w 118"/>
                <a:gd name="T27" fmla="*/ 117 h 117"/>
                <a:gd name="T28" fmla="*/ 115 w 118"/>
                <a:gd name="T29" fmla="*/ 114 h 117"/>
                <a:gd name="T30" fmla="*/ 115 w 118"/>
                <a:gd name="T31" fmla="*/ 103 h 117"/>
                <a:gd name="T32" fmla="*/ 70 w 118"/>
                <a:gd name="T33" fmla="*/ 59 h 117"/>
                <a:gd name="T34" fmla="*/ 115 w 118"/>
                <a:gd name="T35" fmla="*/ 14 h 117"/>
                <a:gd name="T36" fmla="*/ 115 w 118"/>
                <a:gd name="T37" fmla="*/ 3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8" h="117">
                  <a:moveTo>
                    <a:pt x="115" y="3"/>
                  </a:moveTo>
                  <a:cubicBezTo>
                    <a:pt x="112" y="0"/>
                    <a:pt x="106" y="0"/>
                    <a:pt x="103" y="3"/>
                  </a:cubicBezTo>
                  <a:cubicBezTo>
                    <a:pt x="59" y="47"/>
                    <a:pt x="59" y="47"/>
                    <a:pt x="59" y="47"/>
                  </a:cubicBezTo>
                  <a:cubicBezTo>
                    <a:pt x="14" y="3"/>
                    <a:pt x="14" y="3"/>
                    <a:pt x="14" y="3"/>
                  </a:cubicBezTo>
                  <a:cubicBezTo>
                    <a:pt x="11" y="0"/>
                    <a:pt x="6" y="0"/>
                    <a:pt x="3" y="3"/>
                  </a:cubicBezTo>
                  <a:cubicBezTo>
                    <a:pt x="0" y="6"/>
                    <a:pt x="0" y="11"/>
                    <a:pt x="3" y="14"/>
                  </a:cubicBezTo>
                  <a:cubicBezTo>
                    <a:pt x="48" y="59"/>
                    <a:pt x="48" y="59"/>
                    <a:pt x="48" y="59"/>
                  </a:cubicBezTo>
                  <a:cubicBezTo>
                    <a:pt x="3" y="103"/>
                    <a:pt x="3" y="103"/>
                    <a:pt x="3" y="103"/>
                  </a:cubicBezTo>
                  <a:cubicBezTo>
                    <a:pt x="0" y="106"/>
                    <a:pt x="0" y="111"/>
                    <a:pt x="3" y="114"/>
                  </a:cubicBezTo>
                  <a:cubicBezTo>
                    <a:pt x="5" y="116"/>
                    <a:pt x="7" y="117"/>
                    <a:pt x="9" y="117"/>
                  </a:cubicBezTo>
                  <a:cubicBezTo>
                    <a:pt x="11" y="117"/>
                    <a:pt x="13" y="116"/>
                    <a:pt x="14" y="114"/>
                  </a:cubicBezTo>
                  <a:cubicBezTo>
                    <a:pt x="59" y="70"/>
                    <a:pt x="59" y="70"/>
                    <a:pt x="59" y="70"/>
                  </a:cubicBezTo>
                  <a:cubicBezTo>
                    <a:pt x="103" y="114"/>
                    <a:pt x="103" y="114"/>
                    <a:pt x="103" y="114"/>
                  </a:cubicBezTo>
                  <a:cubicBezTo>
                    <a:pt x="105" y="116"/>
                    <a:pt x="107" y="117"/>
                    <a:pt x="109" y="117"/>
                  </a:cubicBezTo>
                  <a:cubicBezTo>
                    <a:pt x="111" y="117"/>
                    <a:pt x="113" y="116"/>
                    <a:pt x="115" y="114"/>
                  </a:cubicBezTo>
                  <a:cubicBezTo>
                    <a:pt x="118" y="111"/>
                    <a:pt x="118" y="106"/>
                    <a:pt x="115" y="103"/>
                  </a:cubicBezTo>
                  <a:cubicBezTo>
                    <a:pt x="70" y="59"/>
                    <a:pt x="70" y="59"/>
                    <a:pt x="70" y="59"/>
                  </a:cubicBezTo>
                  <a:cubicBezTo>
                    <a:pt x="115" y="14"/>
                    <a:pt x="115" y="14"/>
                    <a:pt x="115" y="14"/>
                  </a:cubicBezTo>
                  <a:cubicBezTo>
                    <a:pt x="118" y="11"/>
                    <a:pt x="118" y="6"/>
                    <a:pt x="115" y="3"/>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6" name="组合 5"/>
          <p:cNvGrpSpPr/>
          <p:nvPr/>
        </p:nvGrpSpPr>
        <p:grpSpPr>
          <a:xfrm>
            <a:off x="2220686" y="1226456"/>
            <a:ext cx="1654629" cy="1654629"/>
            <a:chOff x="2052064" y="1291771"/>
            <a:chExt cx="2171408" cy="2171408"/>
          </a:xfrm>
        </p:grpSpPr>
        <p:sp>
          <p:nvSpPr>
            <p:cNvPr id="3" name="同心圆 2"/>
            <p:cNvSpPr/>
            <p:nvPr/>
          </p:nvSpPr>
          <p:spPr>
            <a:xfrm>
              <a:off x="2052064" y="1291771"/>
              <a:ext cx="2171408" cy="2171408"/>
            </a:xfrm>
            <a:prstGeom prst="donut">
              <a:avLst>
                <a:gd name="adj" fmla="val 18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Freeform 346"/>
            <p:cNvSpPr>
              <a:spLocks/>
            </p:cNvSpPr>
            <p:nvPr/>
          </p:nvSpPr>
          <p:spPr bwMode="auto">
            <a:xfrm>
              <a:off x="2656483" y="1927750"/>
              <a:ext cx="962570" cy="899450"/>
            </a:xfrm>
            <a:custGeom>
              <a:avLst/>
              <a:gdLst>
                <a:gd name="T0" fmla="*/ 120 w 124"/>
                <a:gd name="T1" fmla="*/ 3 h 115"/>
                <a:gd name="T2" fmla="*/ 109 w 124"/>
                <a:gd name="T3" fmla="*/ 5 h 115"/>
                <a:gd name="T4" fmla="*/ 40 w 124"/>
                <a:gd name="T5" fmla="*/ 94 h 115"/>
                <a:gd name="T6" fmla="*/ 15 w 124"/>
                <a:gd name="T7" fmla="*/ 64 h 115"/>
                <a:gd name="T8" fmla="*/ 3 w 124"/>
                <a:gd name="T9" fmla="*/ 63 h 115"/>
                <a:gd name="T10" fmla="*/ 2 w 124"/>
                <a:gd name="T11" fmla="*/ 75 h 115"/>
                <a:gd name="T12" fmla="*/ 34 w 124"/>
                <a:gd name="T13" fmla="*/ 112 h 115"/>
                <a:gd name="T14" fmla="*/ 40 w 124"/>
                <a:gd name="T15" fmla="*/ 115 h 115"/>
                <a:gd name="T16" fmla="*/ 41 w 124"/>
                <a:gd name="T17" fmla="*/ 115 h 115"/>
                <a:gd name="T18" fmla="*/ 47 w 124"/>
                <a:gd name="T19" fmla="*/ 112 h 115"/>
                <a:gd name="T20" fmla="*/ 121 w 124"/>
                <a:gd name="T21" fmla="*/ 14 h 115"/>
                <a:gd name="T22" fmla="*/ 120 w 124"/>
                <a:gd name="T23" fmla="*/ 3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4" h="115">
                  <a:moveTo>
                    <a:pt x="120" y="3"/>
                  </a:moveTo>
                  <a:cubicBezTo>
                    <a:pt x="116" y="0"/>
                    <a:pt x="111" y="1"/>
                    <a:pt x="109" y="5"/>
                  </a:cubicBezTo>
                  <a:cubicBezTo>
                    <a:pt x="40" y="94"/>
                    <a:pt x="40" y="94"/>
                    <a:pt x="40" y="94"/>
                  </a:cubicBezTo>
                  <a:cubicBezTo>
                    <a:pt x="15" y="64"/>
                    <a:pt x="15" y="64"/>
                    <a:pt x="15" y="64"/>
                  </a:cubicBezTo>
                  <a:cubicBezTo>
                    <a:pt x="12" y="61"/>
                    <a:pt x="7" y="60"/>
                    <a:pt x="3" y="63"/>
                  </a:cubicBezTo>
                  <a:cubicBezTo>
                    <a:pt x="0" y="66"/>
                    <a:pt x="0" y="71"/>
                    <a:pt x="2" y="75"/>
                  </a:cubicBezTo>
                  <a:cubicBezTo>
                    <a:pt x="34" y="112"/>
                    <a:pt x="34" y="112"/>
                    <a:pt x="34" y="112"/>
                  </a:cubicBezTo>
                  <a:cubicBezTo>
                    <a:pt x="36" y="114"/>
                    <a:pt x="38" y="115"/>
                    <a:pt x="40" y="115"/>
                  </a:cubicBezTo>
                  <a:cubicBezTo>
                    <a:pt x="40" y="115"/>
                    <a:pt x="41" y="115"/>
                    <a:pt x="41" y="115"/>
                  </a:cubicBezTo>
                  <a:cubicBezTo>
                    <a:pt x="43" y="115"/>
                    <a:pt x="45" y="114"/>
                    <a:pt x="47" y="112"/>
                  </a:cubicBezTo>
                  <a:cubicBezTo>
                    <a:pt x="121" y="14"/>
                    <a:pt x="121" y="14"/>
                    <a:pt x="121" y="14"/>
                  </a:cubicBezTo>
                  <a:cubicBezTo>
                    <a:pt x="124" y="11"/>
                    <a:pt x="123" y="6"/>
                    <a:pt x="120" y="3"/>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24" name="矩形 23"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1080594" y="3900635"/>
            <a:ext cx="3934813" cy="1708160"/>
          </a:xfrm>
          <a:prstGeom prst="rect">
            <a:avLst/>
          </a:prstGeom>
        </p:spPr>
        <p:txBody>
          <a:bodyPr wrap="square">
            <a:spAutoFit/>
          </a:bodyPr>
          <a:lstStyle/>
          <a:p>
            <a:pPr algn="ctr">
              <a:lnSpc>
                <a:spcPct val="150000"/>
              </a:lnSpc>
            </a:pPr>
            <a:r>
              <a:rPr lang="zh-CN" altLang="en-US" sz="1400">
                <a:solidFill>
                  <a:schemeClr val="bg1"/>
                </a:solidFill>
                <a:latin typeface="+mn-ea"/>
              </a:rPr>
              <a:t>由猎聘网发起的“</a:t>
            </a:r>
            <a:r>
              <a:rPr lang="en-US" altLang="zh-CN" sz="1400">
                <a:solidFill>
                  <a:schemeClr val="bg1"/>
                </a:solidFill>
                <a:latin typeface="+mn-ea"/>
              </a:rPr>
              <a:t>2015</a:t>
            </a:r>
            <a:r>
              <a:rPr lang="zh-CN" altLang="en-US" sz="1400">
                <a:solidFill>
                  <a:schemeClr val="bg1"/>
                </a:solidFill>
                <a:latin typeface="+mn-ea"/>
              </a:rPr>
              <a:t>非凡雇主”活动于</a:t>
            </a:r>
            <a:r>
              <a:rPr lang="en-US" altLang="zh-CN" sz="1400">
                <a:solidFill>
                  <a:schemeClr val="bg1"/>
                </a:solidFill>
                <a:latin typeface="+mn-ea"/>
              </a:rPr>
              <a:t>7</a:t>
            </a:r>
            <a:r>
              <a:rPr lang="zh-CN" altLang="en-US" sz="1400">
                <a:solidFill>
                  <a:schemeClr val="bg1"/>
                </a:solidFill>
                <a:latin typeface="+mn-ea"/>
              </a:rPr>
              <a:t>月</a:t>
            </a:r>
            <a:r>
              <a:rPr lang="en-US" altLang="zh-CN" sz="1400">
                <a:solidFill>
                  <a:schemeClr val="bg1"/>
                </a:solidFill>
                <a:latin typeface="+mn-ea"/>
              </a:rPr>
              <a:t>22</a:t>
            </a:r>
            <a:r>
              <a:rPr lang="zh-CN" altLang="en-US" sz="1400">
                <a:solidFill>
                  <a:schemeClr val="bg1"/>
                </a:solidFill>
                <a:latin typeface="+mn-ea"/>
              </a:rPr>
              <a:t>日正式启动，此次活动首次颠覆传统雇主评选理念，以企业当下和未来是否倡导“不一样的”工作态度为标准，寻找</a:t>
            </a:r>
            <a:r>
              <a:rPr lang="en-US" altLang="zh-CN" sz="1400">
                <a:solidFill>
                  <a:schemeClr val="bg1"/>
                </a:solidFill>
                <a:latin typeface="+mn-ea"/>
              </a:rPr>
              <a:t>40</a:t>
            </a:r>
            <a:r>
              <a:rPr lang="zh-CN" altLang="en-US" sz="1400">
                <a:solidFill>
                  <a:schemeClr val="bg1"/>
                </a:solidFill>
                <a:latin typeface="+mn-ea"/>
              </a:rPr>
              <a:t>家最具人气和实力的“非凡雇主”。</a:t>
            </a:r>
          </a:p>
        </p:txBody>
      </p:sp>
      <p:sp>
        <p:nvSpPr>
          <p:cNvPr id="26" name="文本框 25"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1080594" y="3140326"/>
            <a:ext cx="3934813" cy="646331"/>
          </a:xfrm>
          <a:prstGeom prst="rect">
            <a:avLst/>
          </a:prstGeom>
          <a:noFill/>
        </p:spPr>
        <p:txBody>
          <a:bodyPr wrap="square" rtlCol="0">
            <a:spAutoFit/>
          </a:bodyPr>
          <a:lstStyle/>
          <a:p>
            <a:pPr algn="ctr"/>
            <a:r>
              <a:rPr lang="zh-CN" altLang="en-US" sz="3600">
                <a:solidFill>
                  <a:schemeClr val="bg1"/>
                </a:solidFill>
                <a:latin typeface="+mj-ea"/>
                <a:ea typeface="+mj-ea"/>
              </a:rPr>
              <a:t>非凡雇主</a:t>
            </a:r>
            <a:endParaRPr lang="en-US" altLang="zh-CN" sz="3600">
              <a:solidFill>
                <a:schemeClr val="bg1"/>
              </a:solidFill>
              <a:latin typeface="+mj-ea"/>
              <a:ea typeface="+mj-ea"/>
            </a:endParaRPr>
          </a:p>
        </p:txBody>
      </p:sp>
      <p:sp>
        <p:nvSpPr>
          <p:cNvPr id="27" name="等腰三角形 26"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flipH="1" flipV="1">
            <a:off x="2367025" y="-101598"/>
            <a:ext cx="1361950" cy="703050"/>
          </a:xfrm>
          <a:prstGeom prst="triangl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7176594" y="3900635"/>
            <a:ext cx="3934813" cy="1708160"/>
          </a:xfrm>
          <a:prstGeom prst="rect">
            <a:avLst/>
          </a:prstGeom>
        </p:spPr>
        <p:txBody>
          <a:bodyPr wrap="square">
            <a:spAutoFit/>
          </a:bodyPr>
          <a:lstStyle/>
          <a:p>
            <a:pPr algn="ctr">
              <a:lnSpc>
                <a:spcPct val="150000"/>
              </a:lnSpc>
            </a:pPr>
            <a:r>
              <a:rPr lang="zh-CN" altLang="en-US" sz="1400">
                <a:solidFill>
                  <a:schemeClr val="tx1">
                    <a:lumMod val="75000"/>
                    <a:lumOff val="25000"/>
                  </a:schemeClr>
                </a:solidFill>
                <a:latin typeface="+mn-ea"/>
              </a:rPr>
              <a:t>由猎聘网发起的“</a:t>
            </a:r>
            <a:r>
              <a:rPr lang="en-US" altLang="zh-CN" sz="1400">
                <a:solidFill>
                  <a:schemeClr val="tx1">
                    <a:lumMod val="75000"/>
                    <a:lumOff val="25000"/>
                  </a:schemeClr>
                </a:solidFill>
                <a:latin typeface="+mn-ea"/>
              </a:rPr>
              <a:t>2015</a:t>
            </a:r>
            <a:r>
              <a:rPr lang="zh-CN" altLang="en-US" sz="1400">
                <a:solidFill>
                  <a:schemeClr val="tx1">
                    <a:lumMod val="75000"/>
                    <a:lumOff val="25000"/>
                  </a:schemeClr>
                </a:solidFill>
                <a:latin typeface="+mn-ea"/>
              </a:rPr>
              <a:t>非凡雇主”活动于</a:t>
            </a:r>
            <a:r>
              <a:rPr lang="en-US" altLang="zh-CN" sz="1400">
                <a:solidFill>
                  <a:schemeClr val="tx1">
                    <a:lumMod val="75000"/>
                    <a:lumOff val="25000"/>
                  </a:schemeClr>
                </a:solidFill>
                <a:latin typeface="+mn-ea"/>
              </a:rPr>
              <a:t>7</a:t>
            </a:r>
            <a:r>
              <a:rPr lang="zh-CN" altLang="en-US" sz="1400">
                <a:solidFill>
                  <a:schemeClr val="tx1">
                    <a:lumMod val="75000"/>
                    <a:lumOff val="25000"/>
                  </a:schemeClr>
                </a:solidFill>
                <a:latin typeface="+mn-ea"/>
              </a:rPr>
              <a:t>月</a:t>
            </a:r>
            <a:r>
              <a:rPr lang="en-US" altLang="zh-CN" sz="1400">
                <a:solidFill>
                  <a:schemeClr val="tx1">
                    <a:lumMod val="75000"/>
                    <a:lumOff val="25000"/>
                  </a:schemeClr>
                </a:solidFill>
                <a:latin typeface="+mn-ea"/>
              </a:rPr>
              <a:t>22</a:t>
            </a:r>
            <a:r>
              <a:rPr lang="zh-CN" altLang="en-US" sz="1400">
                <a:solidFill>
                  <a:schemeClr val="tx1">
                    <a:lumMod val="75000"/>
                    <a:lumOff val="25000"/>
                  </a:schemeClr>
                </a:solidFill>
                <a:latin typeface="+mn-ea"/>
              </a:rPr>
              <a:t>日正式启动，此次活动首次颠覆传统雇主评选理念，以企业当下和未来是否倡导“不一样的”工作态度为标准，寻找</a:t>
            </a:r>
            <a:r>
              <a:rPr lang="en-US" altLang="zh-CN" sz="1400">
                <a:solidFill>
                  <a:schemeClr val="tx1">
                    <a:lumMod val="75000"/>
                    <a:lumOff val="25000"/>
                  </a:schemeClr>
                </a:solidFill>
                <a:latin typeface="+mn-ea"/>
              </a:rPr>
              <a:t>40</a:t>
            </a:r>
            <a:r>
              <a:rPr lang="zh-CN" altLang="en-US" sz="1400">
                <a:solidFill>
                  <a:schemeClr val="tx1">
                    <a:lumMod val="75000"/>
                    <a:lumOff val="25000"/>
                  </a:schemeClr>
                </a:solidFill>
                <a:latin typeface="+mn-ea"/>
              </a:rPr>
              <a:t>家最具人气和实力的“非凡雇主”。</a:t>
            </a:r>
          </a:p>
        </p:txBody>
      </p:sp>
      <p:sp>
        <p:nvSpPr>
          <p:cNvPr id="29" name="文本框 28"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7176594" y="3140326"/>
            <a:ext cx="3934813" cy="646331"/>
          </a:xfrm>
          <a:prstGeom prst="rect">
            <a:avLst/>
          </a:prstGeom>
          <a:noFill/>
        </p:spPr>
        <p:txBody>
          <a:bodyPr wrap="square" rtlCol="0">
            <a:spAutoFit/>
          </a:bodyPr>
          <a:lstStyle/>
          <a:p>
            <a:pPr algn="ctr"/>
            <a:r>
              <a:rPr lang="zh-CN" altLang="en-US" sz="3600">
                <a:solidFill>
                  <a:schemeClr val="tx1">
                    <a:lumMod val="85000"/>
                    <a:lumOff val="15000"/>
                  </a:schemeClr>
                </a:solidFill>
                <a:latin typeface="+mj-ea"/>
                <a:ea typeface="+mj-ea"/>
              </a:rPr>
              <a:t>非凡雇主</a:t>
            </a:r>
            <a:endParaRPr lang="en-US" altLang="zh-CN" sz="3600">
              <a:solidFill>
                <a:schemeClr val="tx1">
                  <a:lumMod val="85000"/>
                  <a:lumOff val="15000"/>
                </a:schemeClr>
              </a:solidFill>
              <a:latin typeface="+mj-ea"/>
              <a:ea typeface="+mj-ea"/>
            </a:endParaRPr>
          </a:p>
        </p:txBody>
      </p:sp>
      <p:sp>
        <p:nvSpPr>
          <p:cNvPr id="30" name="等腰三角形 29"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rot="10800000" flipH="1" flipV="1">
            <a:off x="8463025" y="6256547"/>
            <a:ext cx="1361950" cy="703050"/>
          </a:xfrm>
          <a:prstGeom prst="triangle">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xmlns="" val="33149344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7944059" y="1064561"/>
            <a:ext cx="2589170" cy="4708981"/>
          </a:xfrm>
          <a:prstGeom prst="rect">
            <a:avLst/>
          </a:prstGeom>
          <a:noFill/>
        </p:spPr>
        <p:txBody>
          <a:bodyPr wrap="none" rtlCol="0">
            <a:spAutoFit/>
          </a:bodyPr>
          <a:lstStyle/>
          <a:p>
            <a:pPr algn="ctr"/>
            <a:r>
              <a:rPr lang="en-US" altLang="zh-CN" sz="30000">
                <a:solidFill>
                  <a:schemeClr val="bg1"/>
                </a:solidFill>
                <a:latin typeface="+mj-ea"/>
                <a:ea typeface="+mj-ea"/>
                <a:cs typeface="Roboto Condensed" panose="02000000000000000000" pitchFamily="2" charset="0"/>
              </a:rPr>
              <a:t>3</a:t>
            </a:r>
            <a:endParaRPr lang="zh-CN" altLang="en-US" sz="30000">
              <a:solidFill>
                <a:schemeClr val="bg1"/>
              </a:solidFill>
              <a:latin typeface="+mj-ea"/>
              <a:ea typeface="+mj-ea"/>
              <a:cs typeface="Roboto Condensed" panose="02000000000000000000" pitchFamily="2" charset="0"/>
            </a:endParaRPr>
          </a:p>
        </p:txBody>
      </p:sp>
      <p:cxnSp>
        <p:nvCxnSpPr>
          <p:cNvPr id="28" name="直接连接符 27"/>
          <p:cNvCxnSpPr/>
          <p:nvPr/>
        </p:nvCxnSpPr>
        <p:spPr>
          <a:xfrm>
            <a:off x="1407016" y="4081327"/>
            <a:ext cx="305670" cy="0"/>
          </a:xfrm>
          <a:prstGeom prst="line">
            <a:avLst/>
          </a:prstGeom>
          <a:ln w="2857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30" name="文本框 29"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1290902" y="2776221"/>
            <a:ext cx="6608273" cy="707886"/>
          </a:xfrm>
          <a:prstGeom prst="rect">
            <a:avLst/>
          </a:prstGeom>
          <a:noFill/>
        </p:spPr>
        <p:txBody>
          <a:bodyPr wrap="square" rtlCol="0">
            <a:spAutoFit/>
          </a:bodyPr>
          <a:lstStyle/>
          <a:p>
            <a:r>
              <a:rPr lang="zh-CN" altLang="en-US" sz="4000">
                <a:solidFill>
                  <a:schemeClr val="bg1"/>
                </a:solidFill>
                <a:latin typeface="+mn-ea"/>
              </a:rPr>
              <a:t>不足与改善计划</a:t>
            </a:r>
          </a:p>
        </p:txBody>
      </p:sp>
      <p:sp>
        <p:nvSpPr>
          <p:cNvPr id="34" name="矩形 33"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1305416" y="3517150"/>
            <a:ext cx="4253555" cy="345094"/>
          </a:xfrm>
          <a:prstGeom prst="rect">
            <a:avLst/>
          </a:prstGeom>
        </p:spPr>
        <p:txBody>
          <a:bodyPr wrap="square">
            <a:spAutoFit/>
          </a:bodyPr>
          <a:lstStyle/>
          <a:p>
            <a:pPr algn="dist">
              <a:lnSpc>
                <a:spcPct val="130000"/>
              </a:lnSpc>
              <a:spcBef>
                <a:spcPts val="600"/>
              </a:spcBef>
            </a:pPr>
            <a:r>
              <a:rPr lang="en-US" altLang="zh-CN" sz="1400">
                <a:solidFill>
                  <a:schemeClr val="bg1"/>
                </a:solidFill>
                <a:latin typeface="+mn-ea"/>
              </a:rPr>
              <a:t>Deficiencies And Improvement Plan</a:t>
            </a:r>
          </a:p>
        </p:txBody>
      </p:sp>
      <p:sp>
        <p:nvSpPr>
          <p:cNvPr id="6" name="文本框 5"/>
          <p:cNvSpPr txBox="1"/>
          <p:nvPr/>
        </p:nvSpPr>
        <p:spPr>
          <a:xfrm rot="5400000">
            <a:off x="7968344" y="3227746"/>
            <a:ext cx="1669142" cy="338554"/>
          </a:xfrm>
          <a:prstGeom prst="rect">
            <a:avLst/>
          </a:prstGeom>
          <a:noFill/>
        </p:spPr>
        <p:txBody>
          <a:bodyPr wrap="square" rtlCol="0">
            <a:spAutoFit/>
          </a:bodyPr>
          <a:lstStyle/>
          <a:p>
            <a:pPr algn="dist"/>
            <a:r>
              <a:rPr lang="en-US" altLang="zh-CN" sz="1600">
                <a:solidFill>
                  <a:schemeClr val="bg1"/>
                </a:solidFill>
                <a:latin typeface="+mj-ea"/>
                <a:ea typeface="+mj-ea"/>
              </a:rPr>
              <a:t>PART THREE</a:t>
            </a:r>
            <a:endParaRPr lang="zh-CN" altLang="en-US" sz="1600">
              <a:solidFill>
                <a:schemeClr val="bg1"/>
              </a:solidFill>
              <a:latin typeface="+mj-ea"/>
              <a:ea typeface="+mj-ea"/>
            </a:endParaRPr>
          </a:p>
        </p:txBody>
      </p:sp>
    </p:spTree>
    <p:extLst>
      <p:ext uri="{BB962C8B-B14F-4D97-AF65-F5344CB8AC3E}">
        <p14:creationId xmlns:p14="http://schemas.microsoft.com/office/powerpoint/2010/main" xmlns="" val="10498539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矩形 354"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854422" y="4205436"/>
            <a:ext cx="5543819" cy="1061829"/>
          </a:xfrm>
          <a:prstGeom prst="rect">
            <a:avLst/>
          </a:prstGeom>
        </p:spPr>
        <p:txBody>
          <a:bodyPr wrap="square">
            <a:spAutoFit/>
          </a:bodyPr>
          <a:lstStyle/>
          <a:p>
            <a:pPr algn="just">
              <a:lnSpc>
                <a:spcPct val="150000"/>
              </a:lnSpc>
            </a:pPr>
            <a:r>
              <a:rPr lang="zh-CN" altLang="en-US" sz="1400">
                <a:solidFill>
                  <a:schemeClr val="tx1">
                    <a:lumMod val="85000"/>
                    <a:lumOff val="15000"/>
                  </a:schemeClr>
                </a:solidFill>
                <a:latin typeface="+mn-ea"/>
              </a:rPr>
              <a:t>由猎聘网发起的“</a:t>
            </a:r>
            <a:r>
              <a:rPr lang="en-US" altLang="zh-CN" sz="1400">
                <a:solidFill>
                  <a:schemeClr val="tx1">
                    <a:lumMod val="85000"/>
                    <a:lumOff val="15000"/>
                  </a:schemeClr>
                </a:solidFill>
                <a:latin typeface="+mn-ea"/>
              </a:rPr>
              <a:t>2015</a:t>
            </a:r>
            <a:r>
              <a:rPr lang="zh-CN" altLang="en-US" sz="1400">
                <a:solidFill>
                  <a:schemeClr val="tx1">
                    <a:lumMod val="85000"/>
                    <a:lumOff val="15000"/>
                  </a:schemeClr>
                </a:solidFill>
                <a:latin typeface="+mn-ea"/>
              </a:rPr>
              <a:t>非凡雇主”活动于</a:t>
            </a:r>
            <a:r>
              <a:rPr lang="en-US" altLang="zh-CN" sz="1400">
                <a:solidFill>
                  <a:schemeClr val="tx1">
                    <a:lumMod val="85000"/>
                    <a:lumOff val="15000"/>
                  </a:schemeClr>
                </a:solidFill>
                <a:latin typeface="+mn-ea"/>
              </a:rPr>
              <a:t>7</a:t>
            </a:r>
            <a:r>
              <a:rPr lang="zh-CN" altLang="en-US" sz="1400">
                <a:solidFill>
                  <a:schemeClr val="tx1">
                    <a:lumMod val="85000"/>
                    <a:lumOff val="15000"/>
                  </a:schemeClr>
                </a:solidFill>
                <a:latin typeface="+mn-ea"/>
              </a:rPr>
              <a:t>月</a:t>
            </a:r>
            <a:r>
              <a:rPr lang="en-US" altLang="zh-CN" sz="1400">
                <a:solidFill>
                  <a:schemeClr val="tx1">
                    <a:lumMod val="85000"/>
                    <a:lumOff val="15000"/>
                  </a:schemeClr>
                </a:solidFill>
                <a:latin typeface="+mn-ea"/>
              </a:rPr>
              <a:t>22</a:t>
            </a:r>
            <a:r>
              <a:rPr lang="zh-CN" altLang="en-US" sz="1400">
                <a:solidFill>
                  <a:schemeClr val="tx1">
                    <a:lumMod val="85000"/>
                    <a:lumOff val="15000"/>
                  </a:schemeClr>
                </a:solidFill>
                <a:latin typeface="+mn-ea"/>
              </a:rPr>
              <a:t>日正式启动，此次活动首次颠覆传统雇主评选理念，以企业当下和未来是否倡导“不一样的”工作态度为标准，寻找</a:t>
            </a:r>
            <a:r>
              <a:rPr lang="en-US" altLang="zh-CN" sz="1400">
                <a:solidFill>
                  <a:schemeClr val="tx1">
                    <a:lumMod val="85000"/>
                    <a:lumOff val="15000"/>
                  </a:schemeClr>
                </a:solidFill>
                <a:latin typeface="+mn-ea"/>
              </a:rPr>
              <a:t>40</a:t>
            </a:r>
            <a:r>
              <a:rPr lang="zh-CN" altLang="en-US" sz="1400">
                <a:solidFill>
                  <a:schemeClr val="tx1">
                    <a:lumMod val="85000"/>
                    <a:lumOff val="15000"/>
                  </a:schemeClr>
                </a:solidFill>
                <a:latin typeface="+mn-ea"/>
              </a:rPr>
              <a:t>家最具人气和实力的“非凡雇主”。</a:t>
            </a:r>
          </a:p>
        </p:txBody>
      </p:sp>
      <p:sp>
        <p:nvSpPr>
          <p:cNvPr id="356" name="圆角矩形 355"/>
          <p:cNvSpPr/>
          <p:nvPr/>
        </p:nvSpPr>
        <p:spPr>
          <a:xfrm>
            <a:off x="926992" y="3706906"/>
            <a:ext cx="1119523" cy="368586"/>
          </a:xfrm>
          <a:prstGeom prst="roundRect">
            <a:avLst>
              <a:gd name="adj" fmla="val 0"/>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solidFill>
                  <a:schemeClr val="bg1"/>
                </a:solidFill>
              </a:rPr>
              <a:t>SmilePPT</a:t>
            </a:r>
            <a:endParaRPr lang="zh-CN" altLang="en-US" sz="1400">
              <a:solidFill>
                <a:schemeClr val="bg1"/>
              </a:solidFill>
            </a:endParaRPr>
          </a:p>
        </p:txBody>
      </p:sp>
      <p:sp>
        <p:nvSpPr>
          <p:cNvPr id="357" name="矩形 356"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854422" y="5397209"/>
            <a:ext cx="5543819" cy="752514"/>
          </a:xfrm>
          <a:prstGeom prst="rect">
            <a:avLst/>
          </a:prstGeom>
        </p:spPr>
        <p:txBody>
          <a:bodyPr wrap="square">
            <a:spAutoFit/>
          </a:bodyPr>
          <a:lstStyle/>
          <a:p>
            <a:pPr algn="just">
              <a:lnSpc>
                <a:spcPct val="130000"/>
              </a:lnSpc>
              <a:spcBef>
                <a:spcPts val="600"/>
              </a:spcBef>
            </a:pPr>
            <a:r>
              <a:rPr lang="en-US" altLang="zh-CN" sz="1100">
                <a:solidFill>
                  <a:schemeClr val="tx1">
                    <a:lumMod val="75000"/>
                    <a:lumOff val="25000"/>
                  </a:schemeClr>
                </a:solidFill>
              </a:rPr>
              <a:t>Lorem ipsum dolor sit amet, consectetur adipisicing elit, sed do eiusmod tempor incididunt ut labore et dolore magna aliqua. Ut pariatur. Excepteur sint occaecat cupidatat non proident, sunt in culpa qui officia deserunt mollit anim id est laborum.</a:t>
            </a:r>
          </a:p>
        </p:txBody>
      </p:sp>
      <p:sp>
        <p:nvSpPr>
          <p:cNvPr id="358" name="文本框 357"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5878285" y="686203"/>
            <a:ext cx="5544275" cy="1754326"/>
          </a:xfrm>
          <a:prstGeom prst="rect">
            <a:avLst/>
          </a:prstGeom>
          <a:noFill/>
        </p:spPr>
        <p:txBody>
          <a:bodyPr wrap="square" rtlCol="0">
            <a:spAutoFit/>
          </a:bodyPr>
          <a:lstStyle/>
          <a:p>
            <a:pPr algn="r">
              <a:lnSpc>
                <a:spcPct val="150000"/>
              </a:lnSpc>
            </a:pPr>
            <a:r>
              <a:rPr lang="zh-CN" altLang="en-US" sz="4000" b="1">
                <a:solidFill>
                  <a:schemeClr val="bg1"/>
                </a:solidFill>
                <a:latin typeface="+mn-ea"/>
              </a:rPr>
              <a:t>输入你的关键词</a:t>
            </a:r>
            <a:endParaRPr lang="en-US" altLang="zh-CN" sz="4000" b="1">
              <a:solidFill>
                <a:schemeClr val="bg1"/>
              </a:solidFill>
              <a:latin typeface="+mn-ea"/>
            </a:endParaRPr>
          </a:p>
          <a:p>
            <a:pPr algn="r">
              <a:lnSpc>
                <a:spcPct val="150000"/>
              </a:lnSpc>
            </a:pPr>
            <a:r>
              <a:rPr lang="en-US" altLang="zh-CN" sz="3200" b="1">
                <a:solidFill>
                  <a:schemeClr val="bg1"/>
                </a:solidFill>
                <a:latin typeface="+mn-ea"/>
              </a:rPr>
              <a:t>ENTER YOUR KEYWORD</a:t>
            </a:r>
          </a:p>
        </p:txBody>
      </p:sp>
      <p:sp>
        <p:nvSpPr>
          <p:cNvPr id="359" name="等腰三角形 358"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flipH="1" flipV="1">
            <a:off x="5821425" y="3214918"/>
            <a:ext cx="549150" cy="428164"/>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xmlns="" val="24938966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10"/>
          </p:nvPr>
        </p:nvPicPr>
        <p:blipFill>
          <a:blip r:embed="rId2">
            <a:extLst>
              <a:ext uri="{BEBA8EAE-BF5A-486C-A8C5-ECC9F3942E4B}">
                <a14:imgProps xmlns:a14="http://schemas.microsoft.com/office/drawing/2010/main" xmlns="">
                  <a14:imgLayer r:embed="rId3">
                    <a14:imgEffect>
                      <a14:saturation sat="0"/>
                    </a14:imgEffect>
                  </a14:imgLayer>
                </a14:imgProps>
              </a:ext>
              <a:ext uri="{28A0092B-C50C-407E-A947-70E740481C1C}">
                <a14:useLocalDpi xmlns:a14="http://schemas.microsoft.com/office/drawing/2010/main" xmlns="" val="0"/>
              </a:ext>
            </a:extLst>
          </a:blip>
          <a:srcRect l="22581" r="22581"/>
          <a:stretch>
            <a:fillRect/>
          </a:stretch>
        </p:blipFill>
        <p:spPr/>
      </p:pic>
      <p:sp>
        <p:nvSpPr>
          <p:cNvPr id="141" name="矩形 140"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7005864" y="1675327"/>
            <a:ext cx="3894364" cy="752514"/>
          </a:xfrm>
          <a:prstGeom prst="rect">
            <a:avLst/>
          </a:prstGeom>
        </p:spPr>
        <p:txBody>
          <a:bodyPr wrap="square">
            <a:spAutoFit/>
          </a:bodyPr>
          <a:lstStyle/>
          <a:p>
            <a:pPr>
              <a:lnSpc>
                <a:spcPct val="130000"/>
              </a:lnSpc>
              <a:spcBef>
                <a:spcPts val="600"/>
              </a:spcBef>
            </a:pPr>
            <a:r>
              <a:rPr lang="en-US" altLang="zh-CN" sz="1100">
                <a:solidFill>
                  <a:schemeClr val="tx1">
                    <a:lumMod val="85000"/>
                    <a:lumOff val="15000"/>
                  </a:schemeClr>
                </a:solidFill>
              </a:rPr>
              <a:t>Lorem ipsum dolor sit amet, consectetur adipisicing elit, sed do eiusmod tempor incididunt ut labore et dolore magna aliqua. Ut pariatur. Excepteur sint occaecat cupidatatum.</a:t>
            </a:r>
          </a:p>
        </p:txBody>
      </p:sp>
      <p:sp>
        <p:nvSpPr>
          <p:cNvPr id="142" name="文本框 141"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7005864" y="1202647"/>
            <a:ext cx="3894364" cy="400110"/>
          </a:xfrm>
          <a:prstGeom prst="rect">
            <a:avLst/>
          </a:prstGeom>
          <a:noFill/>
        </p:spPr>
        <p:txBody>
          <a:bodyPr wrap="square" rtlCol="0">
            <a:spAutoFit/>
          </a:bodyPr>
          <a:lstStyle/>
          <a:p>
            <a:r>
              <a:rPr lang="zh-CN" altLang="en-US" sz="2000" b="1">
                <a:solidFill>
                  <a:schemeClr val="tx1">
                    <a:lumMod val="85000"/>
                    <a:lumOff val="15000"/>
                  </a:schemeClr>
                </a:solidFill>
              </a:rPr>
              <a:t>关键词</a:t>
            </a:r>
            <a:endParaRPr lang="en-US" altLang="zh-CN" sz="2000">
              <a:solidFill>
                <a:schemeClr val="tx1">
                  <a:lumMod val="85000"/>
                  <a:lumOff val="15000"/>
                </a:schemeClr>
              </a:solidFill>
            </a:endParaRPr>
          </a:p>
        </p:txBody>
      </p:sp>
      <p:cxnSp>
        <p:nvCxnSpPr>
          <p:cNvPr id="6" name="直接连接符 5"/>
          <p:cNvCxnSpPr/>
          <p:nvPr/>
        </p:nvCxnSpPr>
        <p:spPr>
          <a:xfrm>
            <a:off x="5210629" y="1402702"/>
            <a:ext cx="1669143" cy="0"/>
          </a:xfrm>
          <a:prstGeom prst="line">
            <a:avLst/>
          </a:prstGeom>
          <a:ln>
            <a:solidFill>
              <a:schemeClr val="tx1">
                <a:lumMod val="85000"/>
                <a:lumOff val="15000"/>
              </a:schemeClr>
            </a:solidFill>
            <a:headEnd type="oval"/>
          </a:ln>
        </p:spPr>
        <p:style>
          <a:lnRef idx="1">
            <a:schemeClr val="accent1"/>
          </a:lnRef>
          <a:fillRef idx="0">
            <a:schemeClr val="accent1"/>
          </a:fillRef>
          <a:effectRef idx="0">
            <a:schemeClr val="accent1"/>
          </a:effectRef>
          <a:fontRef idx="minor">
            <a:schemeClr val="tx1"/>
          </a:fontRef>
        </p:style>
      </p:cxnSp>
      <p:sp>
        <p:nvSpPr>
          <p:cNvPr id="143" name="矩形 142"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6425297" y="3365166"/>
            <a:ext cx="3894364" cy="729623"/>
          </a:xfrm>
          <a:prstGeom prst="rect">
            <a:avLst/>
          </a:prstGeom>
        </p:spPr>
        <p:txBody>
          <a:bodyPr wrap="square">
            <a:spAutoFit/>
          </a:bodyPr>
          <a:lstStyle/>
          <a:p>
            <a:pPr>
              <a:lnSpc>
                <a:spcPct val="130000"/>
              </a:lnSpc>
              <a:spcBef>
                <a:spcPts val="600"/>
              </a:spcBef>
            </a:pPr>
            <a:r>
              <a:rPr lang="en-US" altLang="zh-CN" sz="1100">
                <a:solidFill>
                  <a:schemeClr val="tx1">
                    <a:lumMod val="85000"/>
                    <a:lumOff val="15000"/>
                  </a:schemeClr>
                </a:solidFill>
              </a:rPr>
              <a:t>Lorem ipsum dolor sit amet, consectetur adipisicing elit, sed do eiusmod tempor incididunt ut labore et dolore magna aliqua. Ut pariatur. Excepteur sint occaecat cupidatatum.</a:t>
            </a:r>
          </a:p>
        </p:txBody>
      </p:sp>
      <p:sp>
        <p:nvSpPr>
          <p:cNvPr id="144" name="文本框 143"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6425297" y="2892486"/>
            <a:ext cx="3894364" cy="400110"/>
          </a:xfrm>
          <a:prstGeom prst="rect">
            <a:avLst/>
          </a:prstGeom>
          <a:noFill/>
        </p:spPr>
        <p:txBody>
          <a:bodyPr wrap="square" rtlCol="0">
            <a:spAutoFit/>
          </a:bodyPr>
          <a:lstStyle/>
          <a:p>
            <a:r>
              <a:rPr lang="zh-CN" altLang="en-US" sz="2000" b="1">
                <a:solidFill>
                  <a:schemeClr val="tx1">
                    <a:lumMod val="85000"/>
                    <a:lumOff val="15000"/>
                  </a:schemeClr>
                </a:solidFill>
              </a:rPr>
              <a:t>关键词</a:t>
            </a:r>
            <a:endParaRPr lang="en-US" altLang="zh-CN" sz="2000">
              <a:solidFill>
                <a:schemeClr val="tx1">
                  <a:lumMod val="85000"/>
                  <a:lumOff val="15000"/>
                </a:schemeClr>
              </a:solidFill>
            </a:endParaRPr>
          </a:p>
        </p:txBody>
      </p:sp>
      <p:cxnSp>
        <p:nvCxnSpPr>
          <p:cNvPr id="145" name="直接连接符 144"/>
          <p:cNvCxnSpPr/>
          <p:nvPr/>
        </p:nvCxnSpPr>
        <p:spPr>
          <a:xfrm>
            <a:off x="5675086" y="3092541"/>
            <a:ext cx="624119" cy="0"/>
          </a:xfrm>
          <a:prstGeom prst="line">
            <a:avLst/>
          </a:prstGeom>
          <a:ln>
            <a:solidFill>
              <a:schemeClr val="tx1">
                <a:lumMod val="85000"/>
                <a:lumOff val="15000"/>
              </a:schemeClr>
            </a:solidFill>
            <a:headEnd type="oval"/>
          </a:ln>
        </p:spPr>
        <p:style>
          <a:lnRef idx="1">
            <a:schemeClr val="accent1"/>
          </a:lnRef>
          <a:fillRef idx="0">
            <a:schemeClr val="accent1"/>
          </a:fillRef>
          <a:effectRef idx="0">
            <a:schemeClr val="accent1"/>
          </a:effectRef>
          <a:fontRef idx="minor">
            <a:schemeClr val="tx1"/>
          </a:fontRef>
        </p:style>
      </p:cxnSp>
      <p:sp>
        <p:nvSpPr>
          <p:cNvPr id="146" name="矩形 145"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5852196" y="5055005"/>
            <a:ext cx="3894364" cy="729623"/>
          </a:xfrm>
          <a:prstGeom prst="rect">
            <a:avLst/>
          </a:prstGeom>
        </p:spPr>
        <p:txBody>
          <a:bodyPr wrap="square">
            <a:spAutoFit/>
          </a:bodyPr>
          <a:lstStyle/>
          <a:p>
            <a:pPr>
              <a:lnSpc>
                <a:spcPct val="130000"/>
              </a:lnSpc>
              <a:spcBef>
                <a:spcPts val="600"/>
              </a:spcBef>
            </a:pPr>
            <a:r>
              <a:rPr lang="en-US" altLang="zh-CN" sz="1100">
                <a:solidFill>
                  <a:schemeClr val="tx1">
                    <a:lumMod val="85000"/>
                    <a:lumOff val="15000"/>
                  </a:schemeClr>
                </a:solidFill>
              </a:rPr>
              <a:t>Lorem ipsum dolor sit amet, consectetur adipisicing elit, sed do eiusmod tempor incididunt ut labore et dolore magna aliqua. Ut pariatur. Excepteur sint occaecat cupidatatum.</a:t>
            </a:r>
          </a:p>
        </p:txBody>
      </p:sp>
      <p:sp>
        <p:nvSpPr>
          <p:cNvPr id="147" name="文本框 146"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5852196" y="4582325"/>
            <a:ext cx="3894364" cy="400110"/>
          </a:xfrm>
          <a:prstGeom prst="rect">
            <a:avLst/>
          </a:prstGeom>
          <a:noFill/>
        </p:spPr>
        <p:txBody>
          <a:bodyPr wrap="square" rtlCol="0">
            <a:spAutoFit/>
          </a:bodyPr>
          <a:lstStyle/>
          <a:p>
            <a:r>
              <a:rPr lang="zh-CN" altLang="en-US" sz="2000" b="1">
                <a:solidFill>
                  <a:schemeClr val="tx1">
                    <a:lumMod val="85000"/>
                    <a:lumOff val="15000"/>
                  </a:schemeClr>
                </a:solidFill>
              </a:rPr>
              <a:t>关键词</a:t>
            </a:r>
            <a:endParaRPr lang="en-US" altLang="zh-CN" sz="2000">
              <a:solidFill>
                <a:schemeClr val="tx1">
                  <a:lumMod val="85000"/>
                  <a:lumOff val="15000"/>
                </a:schemeClr>
              </a:solidFill>
            </a:endParaRPr>
          </a:p>
        </p:txBody>
      </p:sp>
      <p:cxnSp>
        <p:nvCxnSpPr>
          <p:cNvPr id="148" name="直接连接符 147"/>
          <p:cNvCxnSpPr/>
          <p:nvPr/>
        </p:nvCxnSpPr>
        <p:spPr>
          <a:xfrm>
            <a:off x="5109029" y="4782380"/>
            <a:ext cx="617075" cy="0"/>
          </a:xfrm>
          <a:prstGeom prst="line">
            <a:avLst/>
          </a:prstGeom>
          <a:ln>
            <a:solidFill>
              <a:schemeClr val="tx1">
                <a:lumMod val="85000"/>
                <a:lumOff val="15000"/>
              </a:schemeClr>
            </a:solidFill>
            <a:headEnd type="oval"/>
          </a:ln>
        </p:spPr>
        <p:style>
          <a:lnRef idx="1">
            <a:schemeClr val="accent1"/>
          </a:lnRef>
          <a:fillRef idx="0">
            <a:schemeClr val="accent1"/>
          </a:fillRef>
          <a:effectRef idx="0">
            <a:schemeClr val="accent1"/>
          </a:effectRef>
          <a:fontRef idx="minor">
            <a:schemeClr val="tx1"/>
          </a:fontRef>
        </p:style>
      </p:cxnSp>
      <p:sp>
        <p:nvSpPr>
          <p:cNvPr id="150" name="文本框 149"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662778" y="5142089"/>
            <a:ext cx="3413234" cy="1200329"/>
          </a:xfrm>
          <a:prstGeom prst="rect">
            <a:avLst/>
          </a:prstGeom>
          <a:noFill/>
        </p:spPr>
        <p:txBody>
          <a:bodyPr wrap="square" rtlCol="0">
            <a:spAutoFit/>
          </a:bodyPr>
          <a:lstStyle/>
          <a:p>
            <a:pPr>
              <a:lnSpc>
                <a:spcPct val="150000"/>
              </a:lnSpc>
            </a:pPr>
            <a:r>
              <a:rPr lang="zh-CN" altLang="en-US" sz="2800" b="1">
                <a:solidFill>
                  <a:schemeClr val="bg1"/>
                </a:solidFill>
                <a:latin typeface="+mn-ea"/>
              </a:rPr>
              <a:t>输入你的关键词</a:t>
            </a:r>
            <a:endParaRPr lang="en-US" altLang="zh-CN" sz="2800" b="1">
              <a:solidFill>
                <a:schemeClr val="bg1"/>
              </a:solidFill>
              <a:latin typeface="+mn-ea"/>
            </a:endParaRPr>
          </a:p>
          <a:p>
            <a:pPr>
              <a:lnSpc>
                <a:spcPct val="150000"/>
              </a:lnSpc>
            </a:pPr>
            <a:r>
              <a:rPr lang="en-US" altLang="zh-CN" sz="2000" b="1">
                <a:solidFill>
                  <a:schemeClr val="bg1"/>
                </a:solidFill>
                <a:latin typeface="+mn-ea"/>
              </a:rPr>
              <a:t>ENTER YOUR KEYWORD</a:t>
            </a:r>
          </a:p>
        </p:txBody>
      </p:sp>
    </p:spTree>
    <p:extLst>
      <p:ext uri="{BB962C8B-B14F-4D97-AF65-F5344CB8AC3E}">
        <p14:creationId xmlns:p14="http://schemas.microsoft.com/office/powerpoint/2010/main" xmlns="" val="39521467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占位符 26"/>
          <p:cNvPicPr>
            <a:picLocks noGrp="1" noChangeAspect="1"/>
          </p:cNvPicPr>
          <p:nvPr>
            <p:ph type="pic" sz="quarter" idx="11"/>
          </p:nvPr>
        </p:nvPicPr>
        <p:blipFill>
          <a:blip r:embed="rId2" cstate="print">
            <a:grayscl/>
            <a:extLst>
              <a:ext uri="{28A0092B-C50C-407E-A947-70E740481C1C}">
                <a14:useLocalDpi xmlns:a14="http://schemas.microsoft.com/office/drawing/2010/main" xmlns="" val="0"/>
              </a:ext>
            </a:extLst>
          </a:blip>
          <a:srcRect l="25557" r="25557"/>
          <a:stretch>
            <a:fillRect/>
          </a:stretch>
        </p:blipFill>
        <p:spPr/>
      </p:pic>
      <p:pic>
        <p:nvPicPr>
          <p:cNvPr id="28" name="图片占位符 27"/>
          <p:cNvPicPr>
            <a:picLocks noGrp="1" noChangeAspect="1"/>
          </p:cNvPicPr>
          <p:nvPr>
            <p:ph type="pic" sz="quarter" idx="12"/>
          </p:nvPr>
        </p:nvPicPr>
        <p:blipFill>
          <a:blip r:embed="rId3" cstate="print">
            <a:grayscl/>
            <a:extLst>
              <a:ext uri="{28A0092B-C50C-407E-A947-70E740481C1C}">
                <a14:useLocalDpi xmlns:a14="http://schemas.microsoft.com/office/drawing/2010/main" xmlns="" val="0"/>
              </a:ext>
            </a:extLst>
          </a:blip>
          <a:srcRect l="24749" r="24749"/>
          <a:stretch>
            <a:fillRect/>
          </a:stretch>
        </p:blipFill>
        <p:spPr/>
      </p:pic>
      <p:pic>
        <p:nvPicPr>
          <p:cNvPr id="29" name="图片占位符 28"/>
          <p:cNvPicPr>
            <a:picLocks noGrp="1" noChangeAspect="1"/>
          </p:cNvPicPr>
          <p:nvPr>
            <p:ph type="pic" sz="quarter" idx="13"/>
          </p:nvPr>
        </p:nvPicPr>
        <p:blipFill>
          <a:blip r:embed="rId4" cstate="print">
            <a:grayscl/>
            <a:extLst>
              <a:ext uri="{28A0092B-C50C-407E-A947-70E740481C1C}">
                <a14:useLocalDpi xmlns:a14="http://schemas.microsoft.com/office/drawing/2010/main" xmlns="" val="0"/>
              </a:ext>
            </a:extLst>
          </a:blip>
          <a:srcRect l="24765" r="24765"/>
          <a:stretch>
            <a:fillRect/>
          </a:stretch>
        </p:blipFill>
        <p:spPr/>
      </p:pic>
      <p:pic>
        <p:nvPicPr>
          <p:cNvPr id="30" name="图片占位符 29"/>
          <p:cNvPicPr>
            <a:picLocks noGrp="1" noChangeAspect="1"/>
          </p:cNvPicPr>
          <p:nvPr>
            <p:ph type="pic" sz="quarter" idx="14"/>
          </p:nvPr>
        </p:nvPicPr>
        <p:blipFill>
          <a:blip r:embed="rId5" cstate="print">
            <a:grayscl/>
            <a:extLst>
              <a:ext uri="{28A0092B-C50C-407E-A947-70E740481C1C}">
                <a14:useLocalDpi xmlns:a14="http://schemas.microsoft.com/office/drawing/2010/main" xmlns="" val="0"/>
              </a:ext>
            </a:extLst>
          </a:blip>
          <a:srcRect l="24744" r="24744"/>
          <a:stretch>
            <a:fillRect/>
          </a:stretch>
        </p:blipFill>
        <p:spPr/>
      </p:pic>
      <p:sp>
        <p:nvSpPr>
          <p:cNvPr id="7" name="矩形 6"/>
          <p:cNvSpPr/>
          <p:nvPr/>
        </p:nvSpPr>
        <p:spPr>
          <a:xfrm>
            <a:off x="841828" y="2399289"/>
            <a:ext cx="2474235" cy="3265714"/>
          </a:xfrm>
          <a:prstGeom prst="rect">
            <a:avLst/>
          </a:prstGeom>
          <a:solidFill>
            <a:schemeClr val="tx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3403600" y="2399289"/>
            <a:ext cx="2474235" cy="3265714"/>
          </a:xfrm>
          <a:prstGeom prst="rect">
            <a:avLst/>
          </a:prstGeom>
          <a:solidFill>
            <a:schemeClr val="tx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5965372" y="2399289"/>
            <a:ext cx="2474235" cy="3265714"/>
          </a:xfrm>
          <a:prstGeom prst="rect">
            <a:avLst/>
          </a:prstGeom>
          <a:solidFill>
            <a:schemeClr val="tx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8527143" y="4305300"/>
            <a:ext cx="2823029" cy="1589888"/>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1136075" y="3358075"/>
            <a:ext cx="1885741" cy="1852815"/>
          </a:xfrm>
          <a:prstGeom prst="rect">
            <a:avLst/>
          </a:prstGeom>
        </p:spPr>
        <p:txBody>
          <a:bodyPr wrap="square">
            <a:spAutoFit/>
          </a:bodyPr>
          <a:lstStyle/>
          <a:p>
            <a:pPr>
              <a:lnSpc>
                <a:spcPct val="130000"/>
              </a:lnSpc>
              <a:spcBef>
                <a:spcPts val="600"/>
              </a:spcBef>
            </a:pPr>
            <a:r>
              <a:rPr lang="en-US" altLang="zh-CN" sz="1100">
                <a:solidFill>
                  <a:schemeClr val="bg1"/>
                </a:solidFill>
              </a:rPr>
              <a:t>Lorem ipsum dolor sit amet, consectetur adipisicing elit, sed do eiusmod tempor incididunt ut labore et dolore magna aliqua. Ut pariatur. Excepteur sint occaecat cupidatatum.</a:t>
            </a:r>
          </a:p>
        </p:txBody>
      </p:sp>
      <p:sp>
        <p:nvSpPr>
          <p:cNvPr id="19" name="文本框 18"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1136075" y="2885395"/>
            <a:ext cx="1885741" cy="400110"/>
          </a:xfrm>
          <a:prstGeom prst="rect">
            <a:avLst/>
          </a:prstGeom>
          <a:noFill/>
        </p:spPr>
        <p:txBody>
          <a:bodyPr wrap="square" rtlCol="0">
            <a:spAutoFit/>
          </a:bodyPr>
          <a:lstStyle/>
          <a:p>
            <a:r>
              <a:rPr lang="zh-CN" altLang="en-US" sz="2000" b="1">
                <a:solidFill>
                  <a:schemeClr val="bg1"/>
                </a:solidFill>
              </a:rPr>
              <a:t>关键词</a:t>
            </a:r>
            <a:endParaRPr lang="en-US" altLang="zh-CN" sz="2000">
              <a:solidFill>
                <a:schemeClr val="bg1"/>
              </a:solidFill>
            </a:endParaRPr>
          </a:p>
        </p:txBody>
      </p:sp>
      <p:sp>
        <p:nvSpPr>
          <p:cNvPr id="20" name="矩形 19"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3697847" y="3358075"/>
            <a:ext cx="1885741" cy="1852815"/>
          </a:xfrm>
          <a:prstGeom prst="rect">
            <a:avLst/>
          </a:prstGeom>
        </p:spPr>
        <p:txBody>
          <a:bodyPr wrap="square">
            <a:spAutoFit/>
          </a:bodyPr>
          <a:lstStyle/>
          <a:p>
            <a:pPr>
              <a:lnSpc>
                <a:spcPct val="130000"/>
              </a:lnSpc>
              <a:spcBef>
                <a:spcPts val="600"/>
              </a:spcBef>
            </a:pPr>
            <a:r>
              <a:rPr lang="en-US" altLang="zh-CN" sz="1100">
                <a:solidFill>
                  <a:schemeClr val="bg1"/>
                </a:solidFill>
              </a:rPr>
              <a:t>Lorem ipsum dolor sit amet, consectetur adipisicing elit, sed do eiusmod tempor incididunt ut labore et dolore magna aliqua. Ut pariatur. Excepteur sint occaecat cupidatatum.</a:t>
            </a:r>
          </a:p>
        </p:txBody>
      </p:sp>
      <p:sp>
        <p:nvSpPr>
          <p:cNvPr id="21" name="文本框 20"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3697847" y="2885395"/>
            <a:ext cx="1885741" cy="400110"/>
          </a:xfrm>
          <a:prstGeom prst="rect">
            <a:avLst/>
          </a:prstGeom>
          <a:noFill/>
        </p:spPr>
        <p:txBody>
          <a:bodyPr wrap="square" rtlCol="0">
            <a:spAutoFit/>
          </a:bodyPr>
          <a:lstStyle/>
          <a:p>
            <a:r>
              <a:rPr lang="zh-CN" altLang="en-US" sz="2000" b="1">
                <a:solidFill>
                  <a:schemeClr val="bg1"/>
                </a:solidFill>
              </a:rPr>
              <a:t>关键词</a:t>
            </a:r>
            <a:endParaRPr lang="en-US" altLang="zh-CN" sz="2000">
              <a:solidFill>
                <a:schemeClr val="bg1"/>
              </a:solidFill>
            </a:endParaRPr>
          </a:p>
        </p:txBody>
      </p:sp>
      <p:sp>
        <p:nvSpPr>
          <p:cNvPr id="22" name="矩形 21"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6259619" y="3358075"/>
            <a:ext cx="1885741" cy="1852815"/>
          </a:xfrm>
          <a:prstGeom prst="rect">
            <a:avLst/>
          </a:prstGeom>
        </p:spPr>
        <p:txBody>
          <a:bodyPr wrap="square">
            <a:spAutoFit/>
          </a:bodyPr>
          <a:lstStyle/>
          <a:p>
            <a:pPr>
              <a:lnSpc>
                <a:spcPct val="130000"/>
              </a:lnSpc>
              <a:spcBef>
                <a:spcPts val="600"/>
              </a:spcBef>
            </a:pPr>
            <a:r>
              <a:rPr lang="en-US" altLang="zh-CN" sz="1100">
                <a:solidFill>
                  <a:schemeClr val="bg1"/>
                </a:solidFill>
              </a:rPr>
              <a:t>Lorem ipsum dolor sit amet, consectetur adipisicing elit, sed do eiusmod tempor incididunt ut labore et dolore magna aliqua. Ut pariatur. Excepteur sint occaecat cupidatatum.</a:t>
            </a:r>
          </a:p>
        </p:txBody>
      </p:sp>
      <p:sp>
        <p:nvSpPr>
          <p:cNvPr id="23" name="文本框 22"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6259619" y="2885395"/>
            <a:ext cx="1885741" cy="400110"/>
          </a:xfrm>
          <a:prstGeom prst="rect">
            <a:avLst/>
          </a:prstGeom>
          <a:noFill/>
        </p:spPr>
        <p:txBody>
          <a:bodyPr wrap="square" rtlCol="0">
            <a:spAutoFit/>
          </a:bodyPr>
          <a:lstStyle/>
          <a:p>
            <a:r>
              <a:rPr lang="zh-CN" altLang="en-US" sz="2000" b="1">
                <a:solidFill>
                  <a:schemeClr val="bg1"/>
                </a:solidFill>
              </a:rPr>
              <a:t>关键词</a:t>
            </a:r>
            <a:endParaRPr lang="en-US" altLang="zh-CN" sz="2000">
              <a:solidFill>
                <a:schemeClr val="bg1"/>
              </a:solidFill>
            </a:endParaRPr>
          </a:p>
        </p:txBody>
      </p:sp>
      <p:sp>
        <p:nvSpPr>
          <p:cNvPr id="24" name="矩形 23"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8833427" y="4965784"/>
            <a:ext cx="2210460" cy="752514"/>
          </a:xfrm>
          <a:prstGeom prst="rect">
            <a:avLst/>
          </a:prstGeom>
        </p:spPr>
        <p:txBody>
          <a:bodyPr wrap="square">
            <a:spAutoFit/>
          </a:bodyPr>
          <a:lstStyle/>
          <a:p>
            <a:pPr>
              <a:lnSpc>
                <a:spcPct val="130000"/>
              </a:lnSpc>
              <a:spcBef>
                <a:spcPts val="600"/>
              </a:spcBef>
            </a:pPr>
            <a:r>
              <a:rPr lang="en-US" altLang="zh-CN" sz="1100">
                <a:solidFill>
                  <a:schemeClr val="bg1"/>
                </a:solidFill>
              </a:rPr>
              <a:t>Lorem ipsum dolor sit amet, consectetur adipisicing elit, sed do eiusmod tempor incididunt ut</a:t>
            </a:r>
          </a:p>
        </p:txBody>
      </p:sp>
      <p:sp>
        <p:nvSpPr>
          <p:cNvPr id="25" name="文本框 24"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8833427" y="4493104"/>
            <a:ext cx="2210460" cy="400110"/>
          </a:xfrm>
          <a:prstGeom prst="rect">
            <a:avLst/>
          </a:prstGeom>
          <a:noFill/>
        </p:spPr>
        <p:txBody>
          <a:bodyPr wrap="square" rtlCol="0">
            <a:spAutoFit/>
          </a:bodyPr>
          <a:lstStyle/>
          <a:p>
            <a:r>
              <a:rPr lang="zh-CN" altLang="en-US" sz="2000" b="1">
                <a:solidFill>
                  <a:schemeClr val="bg1"/>
                </a:solidFill>
              </a:rPr>
              <a:t>关键词</a:t>
            </a:r>
            <a:endParaRPr lang="en-US" altLang="zh-CN" sz="2000">
              <a:solidFill>
                <a:schemeClr val="bg1"/>
              </a:solidFill>
            </a:endParaRPr>
          </a:p>
        </p:txBody>
      </p:sp>
      <p:sp>
        <p:nvSpPr>
          <p:cNvPr id="5" name="文本占位符 4"/>
          <p:cNvSpPr>
            <a:spLocks noGrp="1"/>
          </p:cNvSpPr>
          <p:nvPr>
            <p:ph type="body" sz="quarter" idx="10"/>
          </p:nvPr>
        </p:nvSpPr>
        <p:spPr/>
        <p:txBody>
          <a:bodyPr/>
          <a:lstStyle/>
          <a:p>
            <a:r>
              <a:rPr lang="zh-CN" altLang="en-US"/>
              <a:t>输入你的关键词</a:t>
            </a:r>
            <a:endParaRPr lang="en-US" altLang="zh-CN"/>
          </a:p>
        </p:txBody>
      </p:sp>
      <p:sp>
        <p:nvSpPr>
          <p:cNvPr id="11" name="矩形 10"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652910" y="1171952"/>
            <a:ext cx="10552119" cy="738664"/>
          </a:xfrm>
          <a:prstGeom prst="rect">
            <a:avLst/>
          </a:prstGeom>
        </p:spPr>
        <p:txBody>
          <a:bodyPr wrap="square">
            <a:spAutoFit/>
          </a:bodyPr>
          <a:lstStyle/>
          <a:p>
            <a:pPr algn="just">
              <a:lnSpc>
                <a:spcPct val="150000"/>
              </a:lnSpc>
            </a:pPr>
            <a:r>
              <a:rPr lang="zh-CN" altLang="en-US" sz="1400">
                <a:solidFill>
                  <a:schemeClr val="tx1">
                    <a:lumMod val="85000"/>
                    <a:lumOff val="15000"/>
                  </a:schemeClr>
                </a:solidFill>
                <a:latin typeface="+mn-ea"/>
              </a:rPr>
              <a:t>由猎聘网发起的“</a:t>
            </a:r>
            <a:r>
              <a:rPr lang="en-US" altLang="zh-CN" sz="1400">
                <a:solidFill>
                  <a:schemeClr val="tx1">
                    <a:lumMod val="85000"/>
                    <a:lumOff val="15000"/>
                  </a:schemeClr>
                </a:solidFill>
                <a:latin typeface="+mn-ea"/>
              </a:rPr>
              <a:t>2015</a:t>
            </a:r>
            <a:r>
              <a:rPr lang="zh-CN" altLang="en-US" sz="1400">
                <a:solidFill>
                  <a:schemeClr val="tx1">
                    <a:lumMod val="85000"/>
                    <a:lumOff val="15000"/>
                  </a:schemeClr>
                </a:solidFill>
                <a:latin typeface="+mn-ea"/>
              </a:rPr>
              <a:t>非凡雇主”活动于</a:t>
            </a:r>
            <a:r>
              <a:rPr lang="en-US" altLang="zh-CN" sz="1400">
                <a:solidFill>
                  <a:schemeClr val="tx1">
                    <a:lumMod val="85000"/>
                    <a:lumOff val="15000"/>
                  </a:schemeClr>
                </a:solidFill>
                <a:latin typeface="+mn-ea"/>
              </a:rPr>
              <a:t>7</a:t>
            </a:r>
            <a:r>
              <a:rPr lang="zh-CN" altLang="en-US" sz="1400">
                <a:solidFill>
                  <a:schemeClr val="tx1">
                    <a:lumMod val="85000"/>
                    <a:lumOff val="15000"/>
                  </a:schemeClr>
                </a:solidFill>
                <a:latin typeface="+mn-ea"/>
              </a:rPr>
              <a:t>月</a:t>
            </a:r>
            <a:r>
              <a:rPr lang="en-US" altLang="zh-CN" sz="1400">
                <a:solidFill>
                  <a:schemeClr val="tx1">
                    <a:lumMod val="85000"/>
                    <a:lumOff val="15000"/>
                  </a:schemeClr>
                </a:solidFill>
                <a:latin typeface="+mn-ea"/>
              </a:rPr>
              <a:t>22</a:t>
            </a:r>
            <a:r>
              <a:rPr lang="zh-CN" altLang="en-US" sz="1400">
                <a:solidFill>
                  <a:schemeClr val="tx1">
                    <a:lumMod val="85000"/>
                    <a:lumOff val="15000"/>
                  </a:schemeClr>
                </a:solidFill>
                <a:latin typeface="+mn-ea"/>
              </a:rPr>
              <a:t>日正式启动，此次活动首次颠覆传统雇主评选理念，以企业当下和未来是否倡导“不一样的”工作态度为标准，寻找</a:t>
            </a:r>
            <a:r>
              <a:rPr lang="en-US" altLang="zh-CN" sz="1400">
                <a:solidFill>
                  <a:schemeClr val="tx1">
                    <a:lumMod val="85000"/>
                    <a:lumOff val="15000"/>
                  </a:schemeClr>
                </a:solidFill>
                <a:latin typeface="+mn-ea"/>
              </a:rPr>
              <a:t>40</a:t>
            </a:r>
            <a:r>
              <a:rPr lang="zh-CN" altLang="en-US" sz="1400">
                <a:solidFill>
                  <a:schemeClr val="tx1">
                    <a:lumMod val="85000"/>
                    <a:lumOff val="15000"/>
                  </a:schemeClr>
                </a:solidFill>
                <a:latin typeface="+mn-ea"/>
              </a:rPr>
              <a:t>家最具人气和实力的“非凡雇主”。</a:t>
            </a:r>
          </a:p>
        </p:txBody>
      </p:sp>
    </p:spTree>
    <p:extLst>
      <p:ext uri="{BB962C8B-B14F-4D97-AF65-F5344CB8AC3E}">
        <p14:creationId xmlns:p14="http://schemas.microsoft.com/office/powerpoint/2010/main" xmlns="" val="37801801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5"/>
          <p:cNvSpPr txBox="1"/>
          <p:nvPr/>
        </p:nvSpPr>
        <p:spPr>
          <a:xfrm>
            <a:off x="682174" y="1593024"/>
            <a:ext cx="2272653" cy="1015663"/>
          </a:xfrm>
          <a:prstGeom prst="rect">
            <a:avLst/>
          </a:prstGeom>
          <a:noFill/>
          <a:effectLst/>
        </p:spPr>
        <p:txBody>
          <a:bodyPr wrap="square" rtlCol="0">
            <a:spAutoFit/>
          </a:bodyPr>
          <a:lstStyle/>
          <a:p>
            <a:r>
              <a:rPr lang="zh-CN" altLang="en-US" sz="4000" b="1">
                <a:ln w="3175">
                  <a:noFill/>
                </a:ln>
                <a:solidFill>
                  <a:schemeClr val="bg1"/>
                </a:solidFill>
                <a:latin typeface="+mn-ea"/>
              </a:rPr>
              <a:t>目录</a:t>
            </a:r>
            <a:endParaRPr lang="en-US" altLang="zh-CN" sz="3200" b="1">
              <a:ln w="3175">
                <a:noFill/>
              </a:ln>
              <a:solidFill>
                <a:schemeClr val="bg1"/>
              </a:solidFill>
              <a:latin typeface="+mn-ea"/>
            </a:endParaRPr>
          </a:p>
          <a:p>
            <a:r>
              <a:rPr lang="en-US" altLang="zh-CN">
                <a:ln w="3175">
                  <a:noFill/>
                </a:ln>
                <a:solidFill>
                  <a:schemeClr val="bg1"/>
                </a:solidFill>
                <a:latin typeface="+mn-ea"/>
              </a:rPr>
              <a:t>CONTENT</a:t>
            </a:r>
            <a:endParaRPr lang="en-US" altLang="zh-CN" sz="2400">
              <a:ln w="3175">
                <a:noFill/>
              </a:ln>
              <a:solidFill>
                <a:schemeClr val="bg1"/>
              </a:solidFill>
              <a:latin typeface="+mn-ea"/>
            </a:endParaRPr>
          </a:p>
        </p:txBody>
      </p:sp>
      <p:sp>
        <p:nvSpPr>
          <p:cNvPr id="13" name="矩形 12"/>
          <p:cNvSpPr/>
          <p:nvPr/>
        </p:nvSpPr>
        <p:spPr>
          <a:xfrm>
            <a:off x="682174" y="3051225"/>
            <a:ext cx="3135084" cy="2031325"/>
          </a:xfrm>
          <a:prstGeom prst="rect">
            <a:avLst/>
          </a:prstGeom>
        </p:spPr>
        <p:txBody>
          <a:bodyPr wrap="square">
            <a:spAutoFit/>
          </a:bodyPr>
          <a:lstStyle/>
          <a:p>
            <a:pPr>
              <a:lnSpc>
                <a:spcPct val="150000"/>
              </a:lnSpc>
            </a:pPr>
            <a:r>
              <a:rPr lang="zh-CN" altLang="en-US" sz="1400">
                <a:solidFill>
                  <a:schemeClr val="bg1"/>
                </a:solidFill>
                <a:latin typeface="+mn-ea"/>
              </a:rPr>
              <a:t>一家集研发、生产、销售及服务于一体的移动通信外围设备专业厂商，致力于为客户提供无线覆盖和传输的整体解决方案，于</a:t>
            </a:r>
            <a:r>
              <a:rPr lang="en-US" altLang="zh-CN" sz="1400">
                <a:solidFill>
                  <a:schemeClr val="bg1"/>
                </a:solidFill>
                <a:latin typeface="+mn-ea"/>
              </a:rPr>
              <a:t>2003</a:t>
            </a:r>
            <a:r>
              <a:rPr lang="zh-CN" altLang="en-US" sz="1400">
                <a:solidFill>
                  <a:schemeClr val="bg1"/>
                </a:solidFill>
                <a:latin typeface="+mn-ea"/>
              </a:rPr>
              <a:t>年在香港联交所主板上市，是国内同行业第一家上市公司。</a:t>
            </a:r>
          </a:p>
        </p:txBody>
      </p:sp>
      <p:sp>
        <p:nvSpPr>
          <p:cNvPr id="20" name="文本框 19"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6400777" y="1310275"/>
            <a:ext cx="4383105" cy="523220"/>
          </a:xfrm>
          <a:prstGeom prst="rect">
            <a:avLst/>
          </a:prstGeom>
          <a:noFill/>
        </p:spPr>
        <p:txBody>
          <a:bodyPr wrap="square" rtlCol="0">
            <a:spAutoFit/>
          </a:bodyPr>
          <a:lstStyle/>
          <a:p>
            <a:r>
              <a:rPr lang="en-US" altLang="zh-CN" sz="2800" dirty="0" smtClean="0">
                <a:solidFill>
                  <a:schemeClr val="tx1">
                    <a:lumMod val="85000"/>
                    <a:lumOff val="15000"/>
                  </a:schemeClr>
                </a:solidFill>
                <a:latin typeface="+mn-ea"/>
              </a:rPr>
              <a:t>2020</a:t>
            </a:r>
            <a:r>
              <a:rPr lang="zh-CN" altLang="en-US" sz="2800" dirty="0" smtClean="0">
                <a:solidFill>
                  <a:schemeClr val="tx1">
                    <a:lumMod val="85000"/>
                    <a:lumOff val="15000"/>
                  </a:schemeClr>
                </a:solidFill>
                <a:latin typeface="+mn-ea"/>
              </a:rPr>
              <a:t>年</a:t>
            </a:r>
            <a:r>
              <a:rPr lang="zh-CN" altLang="en-US" sz="2800" dirty="0">
                <a:solidFill>
                  <a:schemeClr val="tx1">
                    <a:lumMod val="85000"/>
                    <a:lumOff val="15000"/>
                  </a:schemeClr>
                </a:solidFill>
                <a:latin typeface="+mn-ea"/>
              </a:rPr>
              <a:t>业绩达成情况</a:t>
            </a:r>
            <a:endParaRPr lang="en-US" altLang="zh-CN" sz="2800" dirty="0">
              <a:solidFill>
                <a:schemeClr val="tx1">
                  <a:lumMod val="85000"/>
                  <a:lumOff val="15000"/>
                </a:schemeClr>
              </a:solidFill>
              <a:latin typeface="+mn-ea"/>
            </a:endParaRPr>
          </a:p>
        </p:txBody>
      </p:sp>
      <p:sp>
        <p:nvSpPr>
          <p:cNvPr id="21" name="矩形 20"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6415291" y="1789953"/>
            <a:ext cx="3758989" cy="372410"/>
          </a:xfrm>
          <a:prstGeom prst="rect">
            <a:avLst/>
          </a:prstGeom>
        </p:spPr>
        <p:txBody>
          <a:bodyPr wrap="square">
            <a:spAutoFit/>
          </a:bodyPr>
          <a:lstStyle/>
          <a:p>
            <a:pPr>
              <a:lnSpc>
                <a:spcPct val="130000"/>
              </a:lnSpc>
              <a:spcBef>
                <a:spcPts val="600"/>
              </a:spcBef>
            </a:pPr>
            <a:r>
              <a:rPr lang="en-US" altLang="zh-CN" sz="1400" dirty="0">
                <a:solidFill>
                  <a:schemeClr val="bg1">
                    <a:lumMod val="65000"/>
                  </a:schemeClr>
                </a:solidFill>
                <a:latin typeface="+mn-ea"/>
              </a:rPr>
              <a:t>Achievement Of </a:t>
            </a:r>
            <a:r>
              <a:rPr lang="en-US" altLang="zh-CN" sz="1400" dirty="0" smtClean="0">
                <a:solidFill>
                  <a:schemeClr val="bg1">
                    <a:lumMod val="65000"/>
                  </a:schemeClr>
                </a:solidFill>
                <a:latin typeface="+mn-ea"/>
              </a:rPr>
              <a:t>2020</a:t>
            </a:r>
            <a:endParaRPr lang="en-US" altLang="zh-CN" sz="1400" dirty="0">
              <a:solidFill>
                <a:schemeClr val="bg1">
                  <a:lumMod val="65000"/>
                </a:schemeClr>
              </a:solidFill>
              <a:latin typeface="+mn-ea"/>
            </a:endParaRPr>
          </a:p>
        </p:txBody>
      </p:sp>
      <p:sp>
        <p:nvSpPr>
          <p:cNvPr id="29" name="文本框 28"/>
          <p:cNvSpPr txBox="1"/>
          <p:nvPr/>
        </p:nvSpPr>
        <p:spPr>
          <a:xfrm>
            <a:off x="5234701" y="1263621"/>
            <a:ext cx="1042273" cy="830997"/>
          </a:xfrm>
          <a:prstGeom prst="rect">
            <a:avLst/>
          </a:prstGeom>
          <a:noFill/>
        </p:spPr>
        <p:txBody>
          <a:bodyPr wrap="none" rtlCol="0">
            <a:spAutoFit/>
          </a:bodyPr>
          <a:lstStyle/>
          <a:p>
            <a:pPr algn="ctr"/>
            <a:r>
              <a:rPr lang="en-US" altLang="zh-CN" sz="4800" b="1">
                <a:solidFill>
                  <a:schemeClr val="bg1">
                    <a:lumMod val="65000"/>
                  </a:schemeClr>
                </a:solidFill>
              </a:rPr>
              <a:t>01.</a:t>
            </a:r>
            <a:endParaRPr lang="zh-CN" altLang="en-US" sz="4800" b="1">
              <a:solidFill>
                <a:schemeClr val="bg1">
                  <a:lumMod val="65000"/>
                </a:schemeClr>
              </a:solidFill>
            </a:endParaRPr>
          </a:p>
        </p:txBody>
      </p:sp>
      <p:sp>
        <p:nvSpPr>
          <p:cNvPr id="22" name="文本框 21"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6400989" y="2513491"/>
            <a:ext cx="4383105" cy="523220"/>
          </a:xfrm>
          <a:prstGeom prst="rect">
            <a:avLst/>
          </a:prstGeom>
          <a:noFill/>
        </p:spPr>
        <p:txBody>
          <a:bodyPr wrap="square" rtlCol="0">
            <a:spAutoFit/>
          </a:bodyPr>
          <a:lstStyle/>
          <a:p>
            <a:r>
              <a:rPr lang="en-US" altLang="zh-CN" sz="2800" dirty="0" smtClean="0">
                <a:solidFill>
                  <a:schemeClr val="tx1">
                    <a:lumMod val="85000"/>
                    <a:lumOff val="15000"/>
                  </a:schemeClr>
                </a:solidFill>
                <a:latin typeface="+mn-ea"/>
              </a:rPr>
              <a:t>2020</a:t>
            </a:r>
            <a:r>
              <a:rPr lang="zh-CN" altLang="en-US" sz="2800" dirty="0" smtClean="0">
                <a:solidFill>
                  <a:schemeClr val="tx1">
                    <a:lumMod val="85000"/>
                    <a:lumOff val="15000"/>
                  </a:schemeClr>
                </a:solidFill>
                <a:latin typeface="+mn-ea"/>
              </a:rPr>
              <a:t>年</a:t>
            </a:r>
            <a:r>
              <a:rPr lang="zh-CN" altLang="en-US" sz="2800" dirty="0">
                <a:solidFill>
                  <a:schemeClr val="tx1">
                    <a:lumMod val="85000"/>
                    <a:lumOff val="15000"/>
                  </a:schemeClr>
                </a:solidFill>
                <a:latin typeface="+mn-ea"/>
              </a:rPr>
              <a:t>重点工作</a:t>
            </a:r>
          </a:p>
        </p:txBody>
      </p:sp>
      <p:sp>
        <p:nvSpPr>
          <p:cNvPr id="23" name="矩形 22"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6415503" y="2993169"/>
            <a:ext cx="3758989" cy="345094"/>
          </a:xfrm>
          <a:prstGeom prst="rect">
            <a:avLst/>
          </a:prstGeom>
        </p:spPr>
        <p:txBody>
          <a:bodyPr wrap="square">
            <a:spAutoFit/>
          </a:bodyPr>
          <a:lstStyle/>
          <a:p>
            <a:pPr>
              <a:lnSpc>
                <a:spcPct val="130000"/>
              </a:lnSpc>
              <a:spcBef>
                <a:spcPts val="600"/>
              </a:spcBef>
            </a:pPr>
            <a:r>
              <a:rPr lang="en-US" altLang="zh-CN" sz="1400" dirty="0">
                <a:solidFill>
                  <a:schemeClr val="bg1">
                    <a:lumMod val="65000"/>
                  </a:schemeClr>
                </a:solidFill>
                <a:latin typeface="+mn-ea"/>
              </a:rPr>
              <a:t>Key Work In </a:t>
            </a:r>
            <a:r>
              <a:rPr lang="en-US" altLang="zh-CN" sz="1400" dirty="0" smtClean="0">
                <a:solidFill>
                  <a:schemeClr val="bg1">
                    <a:lumMod val="65000"/>
                  </a:schemeClr>
                </a:solidFill>
                <a:latin typeface="+mn-ea"/>
              </a:rPr>
              <a:t>2020</a:t>
            </a:r>
            <a:endParaRPr lang="en-US" altLang="zh-CN" sz="1400" dirty="0">
              <a:solidFill>
                <a:schemeClr val="bg1">
                  <a:lumMod val="65000"/>
                </a:schemeClr>
              </a:solidFill>
              <a:latin typeface="+mn-ea"/>
            </a:endParaRPr>
          </a:p>
        </p:txBody>
      </p:sp>
      <p:sp>
        <p:nvSpPr>
          <p:cNvPr id="31" name="文本框 30"/>
          <p:cNvSpPr txBox="1"/>
          <p:nvPr/>
        </p:nvSpPr>
        <p:spPr>
          <a:xfrm>
            <a:off x="5234701" y="2466837"/>
            <a:ext cx="1042273" cy="830997"/>
          </a:xfrm>
          <a:prstGeom prst="rect">
            <a:avLst/>
          </a:prstGeom>
          <a:noFill/>
        </p:spPr>
        <p:txBody>
          <a:bodyPr wrap="none" rtlCol="0">
            <a:spAutoFit/>
          </a:bodyPr>
          <a:lstStyle/>
          <a:p>
            <a:pPr algn="ctr"/>
            <a:r>
              <a:rPr lang="en-US" altLang="zh-CN" sz="4800" b="1">
                <a:solidFill>
                  <a:schemeClr val="bg1">
                    <a:lumMod val="65000"/>
                  </a:schemeClr>
                </a:solidFill>
              </a:rPr>
              <a:t>02.</a:t>
            </a:r>
            <a:endParaRPr lang="zh-CN" altLang="en-US" sz="4800" b="1">
              <a:solidFill>
                <a:schemeClr val="bg1">
                  <a:lumMod val="65000"/>
                </a:schemeClr>
              </a:solidFill>
            </a:endParaRPr>
          </a:p>
        </p:txBody>
      </p:sp>
      <p:sp>
        <p:nvSpPr>
          <p:cNvPr id="24" name="文本框 23"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6401201" y="3716707"/>
            <a:ext cx="4383105" cy="523220"/>
          </a:xfrm>
          <a:prstGeom prst="rect">
            <a:avLst/>
          </a:prstGeom>
          <a:noFill/>
        </p:spPr>
        <p:txBody>
          <a:bodyPr wrap="square" rtlCol="0">
            <a:spAutoFit/>
          </a:bodyPr>
          <a:lstStyle/>
          <a:p>
            <a:r>
              <a:rPr lang="zh-CN" altLang="en-US" sz="2800">
                <a:solidFill>
                  <a:schemeClr val="tx1">
                    <a:lumMod val="85000"/>
                    <a:lumOff val="15000"/>
                  </a:schemeClr>
                </a:solidFill>
                <a:latin typeface="+mn-ea"/>
              </a:rPr>
              <a:t>不足与改善计划</a:t>
            </a:r>
          </a:p>
        </p:txBody>
      </p:sp>
      <p:sp>
        <p:nvSpPr>
          <p:cNvPr id="25" name="矩形 24"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6415715" y="4196385"/>
            <a:ext cx="3758989" cy="345094"/>
          </a:xfrm>
          <a:prstGeom prst="rect">
            <a:avLst/>
          </a:prstGeom>
        </p:spPr>
        <p:txBody>
          <a:bodyPr wrap="square">
            <a:spAutoFit/>
          </a:bodyPr>
          <a:lstStyle/>
          <a:p>
            <a:pPr>
              <a:lnSpc>
                <a:spcPct val="130000"/>
              </a:lnSpc>
              <a:spcBef>
                <a:spcPts val="600"/>
              </a:spcBef>
            </a:pPr>
            <a:r>
              <a:rPr lang="en-US" altLang="zh-CN" sz="1400">
                <a:solidFill>
                  <a:schemeClr val="bg1">
                    <a:lumMod val="65000"/>
                  </a:schemeClr>
                </a:solidFill>
                <a:latin typeface="+mn-ea"/>
              </a:rPr>
              <a:t>Deficiencies And Improvement Plan</a:t>
            </a:r>
          </a:p>
        </p:txBody>
      </p:sp>
      <p:sp>
        <p:nvSpPr>
          <p:cNvPr id="32" name="文本框 31"/>
          <p:cNvSpPr txBox="1"/>
          <p:nvPr/>
        </p:nvSpPr>
        <p:spPr>
          <a:xfrm>
            <a:off x="5234701" y="3670053"/>
            <a:ext cx="1042273" cy="830997"/>
          </a:xfrm>
          <a:prstGeom prst="rect">
            <a:avLst/>
          </a:prstGeom>
          <a:noFill/>
        </p:spPr>
        <p:txBody>
          <a:bodyPr wrap="none" rtlCol="0">
            <a:spAutoFit/>
          </a:bodyPr>
          <a:lstStyle/>
          <a:p>
            <a:pPr algn="ctr"/>
            <a:r>
              <a:rPr lang="en-US" altLang="zh-CN" sz="4800" b="1">
                <a:solidFill>
                  <a:schemeClr val="bg1">
                    <a:lumMod val="65000"/>
                  </a:schemeClr>
                </a:solidFill>
              </a:rPr>
              <a:t>03.</a:t>
            </a:r>
            <a:endParaRPr lang="zh-CN" altLang="en-US" sz="4800" b="1">
              <a:solidFill>
                <a:schemeClr val="bg1">
                  <a:lumMod val="65000"/>
                </a:schemeClr>
              </a:solidFill>
            </a:endParaRPr>
          </a:p>
        </p:txBody>
      </p:sp>
      <p:sp>
        <p:nvSpPr>
          <p:cNvPr id="26" name="文本框 25"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6401413" y="4919923"/>
            <a:ext cx="4383105" cy="523220"/>
          </a:xfrm>
          <a:prstGeom prst="rect">
            <a:avLst/>
          </a:prstGeom>
          <a:noFill/>
        </p:spPr>
        <p:txBody>
          <a:bodyPr wrap="square" rtlCol="0">
            <a:spAutoFit/>
          </a:bodyPr>
          <a:lstStyle/>
          <a:p>
            <a:r>
              <a:rPr lang="en-US" altLang="zh-CN" sz="2800" dirty="0" smtClean="0">
                <a:solidFill>
                  <a:schemeClr val="tx1">
                    <a:lumMod val="85000"/>
                    <a:lumOff val="15000"/>
                  </a:schemeClr>
                </a:solidFill>
                <a:latin typeface="+mn-ea"/>
              </a:rPr>
              <a:t>2021</a:t>
            </a:r>
            <a:r>
              <a:rPr lang="zh-CN" altLang="en-US" sz="2800" dirty="0" smtClean="0">
                <a:solidFill>
                  <a:schemeClr val="tx1">
                    <a:lumMod val="85000"/>
                    <a:lumOff val="15000"/>
                  </a:schemeClr>
                </a:solidFill>
                <a:latin typeface="+mn-ea"/>
              </a:rPr>
              <a:t>年</a:t>
            </a:r>
            <a:r>
              <a:rPr lang="zh-CN" altLang="en-US" sz="2800" dirty="0">
                <a:solidFill>
                  <a:schemeClr val="tx1">
                    <a:lumMod val="85000"/>
                    <a:lumOff val="15000"/>
                  </a:schemeClr>
                </a:solidFill>
                <a:latin typeface="+mn-ea"/>
              </a:rPr>
              <a:t>工作方向与计划</a:t>
            </a:r>
          </a:p>
        </p:txBody>
      </p:sp>
      <p:sp>
        <p:nvSpPr>
          <p:cNvPr id="27" name="矩形 26"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6415927" y="5399601"/>
            <a:ext cx="3758989" cy="345094"/>
          </a:xfrm>
          <a:prstGeom prst="rect">
            <a:avLst/>
          </a:prstGeom>
        </p:spPr>
        <p:txBody>
          <a:bodyPr wrap="square">
            <a:spAutoFit/>
          </a:bodyPr>
          <a:lstStyle/>
          <a:p>
            <a:pPr>
              <a:lnSpc>
                <a:spcPct val="130000"/>
              </a:lnSpc>
              <a:spcBef>
                <a:spcPts val="600"/>
              </a:spcBef>
            </a:pPr>
            <a:r>
              <a:rPr lang="en-US" altLang="zh-CN" sz="1400">
                <a:solidFill>
                  <a:schemeClr val="bg1">
                    <a:lumMod val="65000"/>
                  </a:schemeClr>
                </a:solidFill>
                <a:latin typeface="+mn-ea"/>
              </a:rPr>
              <a:t>Work Direction And Plan For 2017</a:t>
            </a:r>
          </a:p>
        </p:txBody>
      </p:sp>
      <p:sp>
        <p:nvSpPr>
          <p:cNvPr id="33" name="文本框 32"/>
          <p:cNvSpPr txBox="1"/>
          <p:nvPr/>
        </p:nvSpPr>
        <p:spPr>
          <a:xfrm>
            <a:off x="5234701" y="4873269"/>
            <a:ext cx="1042273" cy="830997"/>
          </a:xfrm>
          <a:prstGeom prst="rect">
            <a:avLst/>
          </a:prstGeom>
          <a:noFill/>
        </p:spPr>
        <p:txBody>
          <a:bodyPr wrap="none" rtlCol="0">
            <a:spAutoFit/>
          </a:bodyPr>
          <a:lstStyle/>
          <a:p>
            <a:pPr algn="ctr"/>
            <a:r>
              <a:rPr lang="en-US" altLang="zh-CN" sz="4800" b="1">
                <a:solidFill>
                  <a:schemeClr val="bg1">
                    <a:lumMod val="65000"/>
                  </a:schemeClr>
                </a:solidFill>
              </a:rPr>
              <a:t>04.</a:t>
            </a:r>
            <a:endParaRPr lang="zh-CN" altLang="en-US" sz="4800" b="1">
              <a:solidFill>
                <a:schemeClr val="bg1">
                  <a:lumMod val="65000"/>
                </a:schemeClr>
              </a:solidFill>
            </a:endParaRPr>
          </a:p>
        </p:txBody>
      </p:sp>
      <p:cxnSp>
        <p:nvCxnSpPr>
          <p:cNvPr id="43" name="直接连接符 42"/>
          <p:cNvCxnSpPr/>
          <p:nvPr/>
        </p:nvCxnSpPr>
        <p:spPr>
          <a:xfrm>
            <a:off x="795945" y="2644419"/>
            <a:ext cx="481312" cy="0"/>
          </a:xfrm>
          <a:prstGeom prst="line">
            <a:avLst/>
          </a:prstGeom>
          <a:ln w="28575">
            <a:solidFill>
              <a:schemeClr val="bg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101866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41"/>
          <p:cNvSpPr/>
          <p:nvPr/>
        </p:nvSpPr>
        <p:spPr>
          <a:xfrm>
            <a:off x="1119735" y="2736325"/>
            <a:ext cx="3936360" cy="1384995"/>
          </a:xfrm>
          <a:prstGeom prst="rect">
            <a:avLst/>
          </a:prstGeom>
        </p:spPr>
        <p:txBody>
          <a:bodyPr wrap="square">
            <a:spAutoFit/>
          </a:bodyPr>
          <a:lstStyle/>
          <a:p>
            <a:pPr algn="just">
              <a:lnSpc>
                <a:spcPct val="150000"/>
              </a:lnSpc>
            </a:pPr>
            <a:r>
              <a:rPr lang="zh-CN" altLang="en-US" sz="1400">
                <a:solidFill>
                  <a:schemeClr val="tx1">
                    <a:lumMod val="85000"/>
                    <a:lumOff val="15000"/>
                  </a:schemeClr>
                </a:solidFill>
                <a:latin typeface="+mn-ea"/>
              </a:rPr>
              <a:t>一家集研发、生产、销售及服务于一体的移动通信外围设备专业厂商，致力于为客户提供无线覆盖和传输的整体解决方案，于</a:t>
            </a:r>
            <a:r>
              <a:rPr lang="en-US" altLang="zh-CN" sz="1400">
                <a:solidFill>
                  <a:schemeClr val="tx1">
                    <a:lumMod val="85000"/>
                    <a:lumOff val="15000"/>
                  </a:schemeClr>
                </a:solidFill>
                <a:latin typeface="+mn-ea"/>
              </a:rPr>
              <a:t>2003</a:t>
            </a:r>
            <a:r>
              <a:rPr lang="zh-CN" altLang="en-US" sz="1400">
                <a:solidFill>
                  <a:schemeClr val="tx1">
                    <a:lumMod val="85000"/>
                    <a:lumOff val="15000"/>
                  </a:schemeClr>
                </a:solidFill>
                <a:latin typeface="+mn-ea"/>
              </a:rPr>
              <a:t>年在香港联交所主板上市，是国内同行业第一家上市公司。</a:t>
            </a:r>
          </a:p>
        </p:txBody>
      </p:sp>
      <p:sp>
        <p:nvSpPr>
          <p:cNvPr id="43" name="文本框 42"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1119736" y="1339915"/>
            <a:ext cx="3936359" cy="1077218"/>
          </a:xfrm>
          <a:prstGeom prst="rect">
            <a:avLst/>
          </a:prstGeom>
          <a:noFill/>
        </p:spPr>
        <p:txBody>
          <a:bodyPr wrap="square" rtlCol="0">
            <a:spAutoFit/>
          </a:bodyPr>
          <a:lstStyle/>
          <a:p>
            <a:r>
              <a:rPr lang="zh-CN" altLang="en-US" sz="3600" b="1">
                <a:solidFill>
                  <a:schemeClr val="tx1">
                    <a:lumMod val="85000"/>
                    <a:lumOff val="15000"/>
                  </a:schemeClr>
                </a:solidFill>
                <a:latin typeface="+mn-ea"/>
              </a:rPr>
              <a:t>你的关键词</a:t>
            </a:r>
            <a:endParaRPr lang="en-US" altLang="zh-CN" sz="3600" b="1">
              <a:solidFill>
                <a:schemeClr val="tx1">
                  <a:lumMod val="85000"/>
                  <a:lumOff val="15000"/>
                </a:schemeClr>
              </a:solidFill>
              <a:latin typeface="+mn-ea"/>
            </a:endParaRPr>
          </a:p>
          <a:p>
            <a:r>
              <a:rPr lang="en-US" altLang="zh-CN" sz="2800" b="1">
                <a:solidFill>
                  <a:schemeClr val="tx1">
                    <a:lumMod val="85000"/>
                    <a:lumOff val="15000"/>
                  </a:schemeClr>
                </a:solidFill>
                <a:latin typeface="+mn-ea"/>
              </a:rPr>
              <a:t>YOUR KEYWORD</a:t>
            </a:r>
          </a:p>
        </p:txBody>
      </p:sp>
      <p:cxnSp>
        <p:nvCxnSpPr>
          <p:cNvPr id="44" name="直接连接符 43"/>
          <p:cNvCxnSpPr/>
          <p:nvPr/>
        </p:nvCxnSpPr>
        <p:spPr>
          <a:xfrm>
            <a:off x="1231055" y="2466789"/>
            <a:ext cx="481312" cy="0"/>
          </a:xfrm>
          <a:prstGeom prst="line">
            <a:avLst/>
          </a:prstGeom>
          <a:ln w="28575">
            <a:solidFill>
              <a:schemeClr val="tx1">
                <a:lumMod val="85000"/>
                <a:lumOff val="15000"/>
              </a:schemeClr>
            </a:solidFill>
            <a:prstDash val="solid"/>
          </a:ln>
        </p:spPr>
        <p:style>
          <a:lnRef idx="1">
            <a:schemeClr val="accent1"/>
          </a:lnRef>
          <a:fillRef idx="0">
            <a:schemeClr val="accent1"/>
          </a:fillRef>
          <a:effectRef idx="0">
            <a:schemeClr val="accent1"/>
          </a:effectRef>
          <a:fontRef idx="minor">
            <a:schemeClr val="tx1"/>
          </a:fontRef>
        </p:style>
      </p:cxnSp>
      <p:sp>
        <p:nvSpPr>
          <p:cNvPr id="48" name="矩形 47"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1119735" y="4390855"/>
            <a:ext cx="3936360" cy="1192634"/>
          </a:xfrm>
          <a:prstGeom prst="rect">
            <a:avLst/>
          </a:prstGeom>
        </p:spPr>
        <p:txBody>
          <a:bodyPr wrap="square">
            <a:spAutoFit/>
          </a:bodyPr>
          <a:lstStyle/>
          <a:p>
            <a:pPr algn="just">
              <a:lnSpc>
                <a:spcPct val="130000"/>
              </a:lnSpc>
              <a:spcBef>
                <a:spcPts val="600"/>
              </a:spcBef>
            </a:pPr>
            <a:r>
              <a:rPr lang="en-US" altLang="zh-CN" sz="1100">
                <a:solidFill>
                  <a:schemeClr val="tx1">
                    <a:lumMod val="75000"/>
                    <a:lumOff val="25000"/>
                  </a:schemeClr>
                </a:solidFill>
              </a:rPr>
              <a:t>Lorem ipsum dolor sit amet, consectetur adipisicing elit, sed do eiusmod tempor incididunt ut labore et dolore magna aliqua. Ut pariatur. Excepteur sint occaecat cupidatat non proident, sunt in culpa qui officia deserunt mollit anim id est laborum.</a:t>
            </a:r>
          </a:p>
        </p:txBody>
      </p:sp>
      <p:pic>
        <p:nvPicPr>
          <p:cNvPr id="5" name="图片占位符 4"/>
          <p:cNvPicPr>
            <a:picLocks noGrp="1" noChangeAspect="1"/>
          </p:cNvPicPr>
          <p:nvPr>
            <p:ph type="pic" sz="quarter" idx="14"/>
          </p:nvPr>
        </p:nvPicPr>
        <p:blipFill>
          <a:blip r:embed="rId2">
            <a:extLst>
              <a:ext uri="{BEBA8EAE-BF5A-486C-A8C5-ECC9F3942E4B}">
                <a14:imgProps xmlns:a14="http://schemas.microsoft.com/office/drawing/2010/main" xmlns="">
                  <a14:imgLayer r:embed="rId3">
                    <a14:imgEffect>
                      <a14:saturation sat="0"/>
                    </a14:imgEffect>
                  </a14:imgLayer>
                </a14:imgProps>
              </a:ext>
              <a:ext uri="{28A0092B-C50C-407E-A947-70E740481C1C}">
                <a14:useLocalDpi xmlns:a14="http://schemas.microsoft.com/office/drawing/2010/main" xmlns="" val="0"/>
              </a:ext>
            </a:extLst>
          </a:blip>
          <a:srcRect l="35185" r="35185"/>
          <a:stretch>
            <a:fillRect/>
          </a:stretch>
        </p:blipFill>
        <p:spPr/>
      </p:pic>
      <p:pic>
        <p:nvPicPr>
          <p:cNvPr id="4" name="图片占位符 3"/>
          <p:cNvPicPr>
            <a:picLocks noGrp="1" noChangeAspect="1"/>
          </p:cNvPicPr>
          <p:nvPr>
            <p:ph type="pic" sz="quarter" idx="15"/>
          </p:nvPr>
        </p:nvPicPr>
        <p:blipFill>
          <a:blip r:embed="rId4">
            <a:extLst>
              <a:ext uri="{BEBA8EAE-BF5A-486C-A8C5-ECC9F3942E4B}">
                <a14:imgProps xmlns:a14="http://schemas.microsoft.com/office/drawing/2010/main" xmlns="">
                  <a14:imgLayer r:embed="rId5">
                    <a14:imgEffect>
                      <a14:saturation sat="0"/>
                    </a14:imgEffect>
                  </a14:imgLayer>
                </a14:imgProps>
              </a:ext>
              <a:ext uri="{28A0092B-C50C-407E-A947-70E740481C1C}">
                <a14:useLocalDpi xmlns:a14="http://schemas.microsoft.com/office/drawing/2010/main" xmlns="" val="0"/>
              </a:ext>
            </a:extLst>
          </a:blip>
          <a:srcRect l="35667" r="35667"/>
          <a:stretch>
            <a:fillRect/>
          </a:stretch>
        </p:blipFill>
        <p:spPr/>
      </p:pic>
    </p:spTree>
    <p:extLst>
      <p:ext uri="{BB962C8B-B14F-4D97-AF65-F5344CB8AC3E}">
        <p14:creationId xmlns:p14="http://schemas.microsoft.com/office/powerpoint/2010/main" xmlns="" val="13206910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矩形 354"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5910515" y="1166401"/>
            <a:ext cx="5543819" cy="1061829"/>
          </a:xfrm>
          <a:prstGeom prst="rect">
            <a:avLst/>
          </a:prstGeom>
        </p:spPr>
        <p:txBody>
          <a:bodyPr wrap="square">
            <a:spAutoFit/>
          </a:bodyPr>
          <a:lstStyle/>
          <a:p>
            <a:pPr algn="r">
              <a:lnSpc>
                <a:spcPct val="150000"/>
              </a:lnSpc>
            </a:pPr>
            <a:r>
              <a:rPr lang="zh-CN" altLang="en-US" sz="1400">
                <a:solidFill>
                  <a:schemeClr val="tx1">
                    <a:lumMod val="85000"/>
                    <a:lumOff val="15000"/>
                  </a:schemeClr>
                </a:solidFill>
                <a:latin typeface="+mn-ea"/>
              </a:rPr>
              <a:t>由猎聘网发起的“</a:t>
            </a:r>
            <a:r>
              <a:rPr lang="en-US" altLang="zh-CN" sz="1400">
                <a:solidFill>
                  <a:schemeClr val="tx1">
                    <a:lumMod val="85000"/>
                    <a:lumOff val="15000"/>
                  </a:schemeClr>
                </a:solidFill>
                <a:latin typeface="+mn-ea"/>
              </a:rPr>
              <a:t>2015</a:t>
            </a:r>
            <a:r>
              <a:rPr lang="zh-CN" altLang="en-US" sz="1400">
                <a:solidFill>
                  <a:schemeClr val="tx1">
                    <a:lumMod val="85000"/>
                    <a:lumOff val="15000"/>
                  </a:schemeClr>
                </a:solidFill>
                <a:latin typeface="+mn-ea"/>
              </a:rPr>
              <a:t>非凡雇主”活动于</a:t>
            </a:r>
            <a:r>
              <a:rPr lang="en-US" altLang="zh-CN" sz="1400">
                <a:solidFill>
                  <a:schemeClr val="tx1">
                    <a:lumMod val="85000"/>
                    <a:lumOff val="15000"/>
                  </a:schemeClr>
                </a:solidFill>
                <a:latin typeface="+mn-ea"/>
              </a:rPr>
              <a:t>7</a:t>
            </a:r>
            <a:r>
              <a:rPr lang="zh-CN" altLang="en-US" sz="1400">
                <a:solidFill>
                  <a:schemeClr val="tx1">
                    <a:lumMod val="85000"/>
                    <a:lumOff val="15000"/>
                  </a:schemeClr>
                </a:solidFill>
                <a:latin typeface="+mn-ea"/>
              </a:rPr>
              <a:t>月</a:t>
            </a:r>
            <a:r>
              <a:rPr lang="en-US" altLang="zh-CN" sz="1400">
                <a:solidFill>
                  <a:schemeClr val="tx1">
                    <a:lumMod val="85000"/>
                    <a:lumOff val="15000"/>
                  </a:schemeClr>
                </a:solidFill>
                <a:latin typeface="+mn-ea"/>
              </a:rPr>
              <a:t>22</a:t>
            </a:r>
            <a:r>
              <a:rPr lang="zh-CN" altLang="en-US" sz="1400">
                <a:solidFill>
                  <a:schemeClr val="tx1">
                    <a:lumMod val="85000"/>
                    <a:lumOff val="15000"/>
                  </a:schemeClr>
                </a:solidFill>
                <a:latin typeface="+mn-ea"/>
              </a:rPr>
              <a:t>日正式启动，此次活动首次颠覆传统雇主评选理念，以企业当下和未来是否倡导“不一样的”工作态度为标准，寻找</a:t>
            </a:r>
            <a:r>
              <a:rPr lang="en-US" altLang="zh-CN" sz="1400">
                <a:solidFill>
                  <a:schemeClr val="tx1">
                    <a:lumMod val="85000"/>
                    <a:lumOff val="15000"/>
                  </a:schemeClr>
                </a:solidFill>
                <a:latin typeface="+mn-ea"/>
              </a:rPr>
              <a:t>40</a:t>
            </a:r>
            <a:r>
              <a:rPr lang="zh-CN" altLang="en-US" sz="1400">
                <a:solidFill>
                  <a:schemeClr val="tx1">
                    <a:lumMod val="85000"/>
                    <a:lumOff val="15000"/>
                  </a:schemeClr>
                </a:solidFill>
                <a:latin typeface="+mn-ea"/>
              </a:rPr>
              <a:t>家最具人气和实力的“非凡雇主”。</a:t>
            </a:r>
          </a:p>
        </p:txBody>
      </p:sp>
      <p:sp>
        <p:nvSpPr>
          <p:cNvPr id="356" name="圆角矩形 355"/>
          <p:cNvSpPr/>
          <p:nvPr/>
        </p:nvSpPr>
        <p:spPr>
          <a:xfrm>
            <a:off x="10281023" y="667871"/>
            <a:ext cx="1119523" cy="368586"/>
          </a:xfrm>
          <a:prstGeom prst="roundRect">
            <a:avLst>
              <a:gd name="adj" fmla="val 0"/>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a:solidFill>
                  <a:schemeClr val="bg1"/>
                </a:solidFill>
              </a:rPr>
              <a:t>SmilePPT</a:t>
            </a:r>
            <a:endParaRPr lang="zh-CN" altLang="en-US" sz="1400">
              <a:solidFill>
                <a:schemeClr val="bg1"/>
              </a:solidFill>
            </a:endParaRPr>
          </a:p>
        </p:txBody>
      </p:sp>
      <p:sp>
        <p:nvSpPr>
          <p:cNvPr id="357" name="矩形 356"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5910515" y="2358174"/>
            <a:ext cx="5543819" cy="752514"/>
          </a:xfrm>
          <a:prstGeom prst="rect">
            <a:avLst/>
          </a:prstGeom>
        </p:spPr>
        <p:txBody>
          <a:bodyPr wrap="square">
            <a:spAutoFit/>
          </a:bodyPr>
          <a:lstStyle/>
          <a:p>
            <a:pPr algn="r">
              <a:lnSpc>
                <a:spcPct val="130000"/>
              </a:lnSpc>
              <a:spcBef>
                <a:spcPts val="600"/>
              </a:spcBef>
            </a:pPr>
            <a:r>
              <a:rPr lang="en-US" altLang="zh-CN" sz="1100">
                <a:solidFill>
                  <a:schemeClr val="tx1">
                    <a:lumMod val="75000"/>
                    <a:lumOff val="25000"/>
                  </a:schemeClr>
                </a:solidFill>
              </a:rPr>
              <a:t>Lorem ipsum dolor sit amet, consectetur adipisicing elit, sed do eiusmod tempor incididunt ut labore et dolore magna aliqua. Ut pariatur. Excepteur sint occaecat cupidatat non proident, sunt in culpa qui officia deserunt mollit anim id est laborum.</a:t>
            </a:r>
          </a:p>
        </p:txBody>
      </p:sp>
      <p:sp>
        <p:nvSpPr>
          <p:cNvPr id="6" name="文本框 5"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1144921" y="3926944"/>
            <a:ext cx="5544275" cy="1667316"/>
          </a:xfrm>
          <a:prstGeom prst="rect">
            <a:avLst/>
          </a:prstGeom>
          <a:noFill/>
        </p:spPr>
        <p:txBody>
          <a:bodyPr wrap="square" rtlCol="0">
            <a:spAutoFit/>
          </a:bodyPr>
          <a:lstStyle/>
          <a:p>
            <a:pPr>
              <a:lnSpc>
                <a:spcPct val="150000"/>
              </a:lnSpc>
            </a:pPr>
            <a:r>
              <a:rPr lang="zh-CN" altLang="en-US" sz="4000" b="1">
                <a:solidFill>
                  <a:schemeClr val="bg1"/>
                </a:solidFill>
                <a:latin typeface="+mn-ea"/>
              </a:rPr>
              <a:t>输入你的关键词</a:t>
            </a:r>
            <a:endParaRPr lang="en-US" altLang="zh-CN" sz="4000" b="1">
              <a:solidFill>
                <a:schemeClr val="bg1"/>
              </a:solidFill>
              <a:latin typeface="+mn-ea"/>
            </a:endParaRPr>
          </a:p>
          <a:p>
            <a:pPr>
              <a:lnSpc>
                <a:spcPct val="150000"/>
              </a:lnSpc>
            </a:pPr>
            <a:r>
              <a:rPr lang="en-US" altLang="zh-CN" sz="3200" b="1">
                <a:solidFill>
                  <a:schemeClr val="bg1"/>
                </a:solidFill>
                <a:latin typeface="+mn-ea"/>
              </a:rPr>
              <a:t>ENTER YOUR KEYWORD</a:t>
            </a:r>
          </a:p>
        </p:txBody>
      </p:sp>
      <p:sp>
        <p:nvSpPr>
          <p:cNvPr id="7" name="等腰三角形 6"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flipH="1">
            <a:off x="5821425" y="3214918"/>
            <a:ext cx="549150" cy="428164"/>
          </a:xfrm>
          <a:prstGeom prst="triangle">
            <a:avLst/>
          </a:prstGeom>
          <a:noFill/>
          <a:ln w="285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xmlns="" val="21146952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7891159" y="1064561"/>
            <a:ext cx="2694970" cy="4708981"/>
          </a:xfrm>
          <a:prstGeom prst="rect">
            <a:avLst/>
          </a:prstGeom>
          <a:noFill/>
        </p:spPr>
        <p:txBody>
          <a:bodyPr wrap="none" rtlCol="0">
            <a:spAutoFit/>
          </a:bodyPr>
          <a:lstStyle/>
          <a:p>
            <a:pPr algn="ctr"/>
            <a:r>
              <a:rPr lang="en-US" altLang="zh-CN" sz="30000">
                <a:solidFill>
                  <a:schemeClr val="bg1"/>
                </a:solidFill>
                <a:latin typeface="+mj-ea"/>
                <a:ea typeface="+mj-ea"/>
                <a:cs typeface="Roboto Condensed" panose="02000000000000000000" pitchFamily="2" charset="0"/>
              </a:rPr>
              <a:t>4</a:t>
            </a:r>
            <a:endParaRPr lang="zh-CN" altLang="en-US" sz="30000">
              <a:solidFill>
                <a:schemeClr val="bg1"/>
              </a:solidFill>
              <a:latin typeface="+mj-ea"/>
              <a:ea typeface="+mj-ea"/>
              <a:cs typeface="Roboto Condensed" panose="02000000000000000000" pitchFamily="2" charset="0"/>
            </a:endParaRPr>
          </a:p>
        </p:txBody>
      </p:sp>
      <p:cxnSp>
        <p:nvCxnSpPr>
          <p:cNvPr id="28" name="直接连接符 27"/>
          <p:cNvCxnSpPr/>
          <p:nvPr/>
        </p:nvCxnSpPr>
        <p:spPr>
          <a:xfrm>
            <a:off x="1407016" y="4081327"/>
            <a:ext cx="305670" cy="0"/>
          </a:xfrm>
          <a:prstGeom prst="line">
            <a:avLst/>
          </a:prstGeom>
          <a:ln w="2857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30" name="文本框 29"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1290902" y="2776221"/>
            <a:ext cx="6608273" cy="707886"/>
          </a:xfrm>
          <a:prstGeom prst="rect">
            <a:avLst/>
          </a:prstGeom>
          <a:noFill/>
        </p:spPr>
        <p:txBody>
          <a:bodyPr wrap="square" rtlCol="0">
            <a:spAutoFit/>
          </a:bodyPr>
          <a:lstStyle/>
          <a:p>
            <a:r>
              <a:rPr lang="en-US" altLang="zh-CN" sz="4000">
                <a:solidFill>
                  <a:schemeClr val="bg1"/>
                </a:solidFill>
                <a:latin typeface="+mn-ea"/>
              </a:rPr>
              <a:t>2017</a:t>
            </a:r>
            <a:r>
              <a:rPr lang="zh-CN" altLang="en-US" sz="4000">
                <a:solidFill>
                  <a:schemeClr val="bg1"/>
                </a:solidFill>
                <a:latin typeface="+mn-ea"/>
              </a:rPr>
              <a:t>年工作方向与计划</a:t>
            </a:r>
          </a:p>
        </p:txBody>
      </p:sp>
      <p:sp>
        <p:nvSpPr>
          <p:cNvPr id="34" name="矩形 33"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1305416" y="3517150"/>
            <a:ext cx="4253555" cy="345094"/>
          </a:xfrm>
          <a:prstGeom prst="rect">
            <a:avLst/>
          </a:prstGeom>
        </p:spPr>
        <p:txBody>
          <a:bodyPr wrap="square">
            <a:spAutoFit/>
          </a:bodyPr>
          <a:lstStyle/>
          <a:p>
            <a:pPr algn="dist">
              <a:lnSpc>
                <a:spcPct val="130000"/>
              </a:lnSpc>
              <a:spcBef>
                <a:spcPts val="600"/>
              </a:spcBef>
            </a:pPr>
            <a:r>
              <a:rPr lang="en-US" altLang="zh-CN" sz="1400">
                <a:solidFill>
                  <a:schemeClr val="bg1"/>
                </a:solidFill>
                <a:latin typeface="+mn-ea"/>
              </a:rPr>
              <a:t>Work Direction And Plan For 2017</a:t>
            </a:r>
          </a:p>
        </p:txBody>
      </p:sp>
      <p:sp>
        <p:nvSpPr>
          <p:cNvPr id="6" name="文本框 5"/>
          <p:cNvSpPr txBox="1"/>
          <p:nvPr/>
        </p:nvSpPr>
        <p:spPr>
          <a:xfrm rot="5400000">
            <a:off x="9183973" y="2960887"/>
            <a:ext cx="1669142" cy="338554"/>
          </a:xfrm>
          <a:prstGeom prst="rect">
            <a:avLst/>
          </a:prstGeom>
          <a:noFill/>
        </p:spPr>
        <p:txBody>
          <a:bodyPr wrap="square" rtlCol="0">
            <a:spAutoFit/>
          </a:bodyPr>
          <a:lstStyle/>
          <a:p>
            <a:pPr algn="dist"/>
            <a:r>
              <a:rPr lang="en-US" altLang="zh-CN" sz="1600">
                <a:solidFill>
                  <a:schemeClr val="bg1"/>
                </a:solidFill>
                <a:latin typeface="+mj-ea"/>
                <a:ea typeface="+mj-ea"/>
              </a:rPr>
              <a:t>PART FOUR</a:t>
            </a:r>
            <a:endParaRPr lang="zh-CN" altLang="en-US" sz="1600">
              <a:solidFill>
                <a:schemeClr val="bg1"/>
              </a:solidFill>
              <a:latin typeface="+mj-ea"/>
              <a:ea typeface="+mj-ea"/>
            </a:endParaRPr>
          </a:p>
        </p:txBody>
      </p:sp>
    </p:spTree>
    <p:extLst>
      <p:ext uri="{BB962C8B-B14F-4D97-AF65-F5344CB8AC3E}">
        <p14:creationId xmlns:p14="http://schemas.microsoft.com/office/powerpoint/2010/main" xmlns="" val="1511484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0"/>
          </p:nvPr>
        </p:nvSpPr>
        <p:spPr/>
        <p:txBody>
          <a:bodyPr/>
          <a:lstStyle/>
          <a:p>
            <a:r>
              <a:rPr lang="zh-CN" altLang="en-US"/>
              <a:t>输入你的关键词</a:t>
            </a:r>
            <a:endParaRPr lang="en-US" altLang="zh-CN"/>
          </a:p>
        </p:txBody>
      </p:sp>
      <p:cxnSp>
        <p:nvCxnSpPr>
          <p:cNvPr id="26" name="直接箭头连接符 25"/>
          <p:cNvCxnSpPr/>
          <p:nvPr/>
        </p:nvCxnSpPr>
        <p:spPr>
          <a:xfrm>
            <a:off x="1197428" y="3541485"/>
            <a:ext cx="9797144" cy="0"/>
          </a:xfrm>
          <a:prstGeom prst="straightConnector1">
            <a:avLst/>
          </a:prstGeom>
          <a:ln w="28575">
            <a:solidFill>
              <a:schemeClr val="tx1">
                <a:lumMod val="75000"/>
                <a:lumOff val="25000"/>
              </a:schemeClr>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31" name="直接箭头连接符 30"/>
          <p:cNvCxnSpPr/>
          <p:nvPr/>
        </p:nvCxnSpPr>
        <p:spPr>
          <a:xfrm>
            <a:off x="6096000" y="1487713"/>
            <a:ext cx="0" cy="4107543"/>
          </a:xfrm>
          <a:prstGeom prst="straightConnector1">
            <a:avLst/>
          </a:prstGeom>
          <a:ln w="28575">
            <a:solidFill>
              <a:schemeClr val="tx1">
                <a:lumMod val="75000"/>
                <a:lumOff val="25000"/>
              </a:schemeClr>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32" name="圆角矩形 31"/>
          <p:cNvSpPr/>
          <p:nvPr/>
        </p:nvSpPr>
        <p:spPr>
          <a:xfrm>
            <a:off x="5101137" y="2540000"/>
            <a:ext cx="885372" cy="885372"/>
          </a:xfrm>
          <a:prstGeom prst="roundRect">
            <a:avLst>
              <a:gd name="adj" fmla="val 13388"/>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800">
                <a:solidFill>
                  <a:schemeClr val="tx1">
                    <a:lumMod val="85000"/>
                    <a:lumOff val="15000"/>
                  </a:schemeClr>
                </a:solidFill>
              </a:rPr>
              <a:t>S</a:t>
            </a:r>
            <a:endParaRPr lang="zh-CN" altLang="en-US" sz="4800">
              <a:solidFill>
                <a:schemeClr val="tx1">
                  <a:lumMod val="85000"/>
                  <a:lumOff val="15000"/>
                </a:schemeClr>
              </a:solidFill>
            </a:endParaRPr>
          </a:p>
        </p:txBody>
      </p:sp>
      <p:sp>
        <p:nvSpPr>
          <p:cNvPr id="33" name="圆角矩形 32"/>
          <p:cNvSpPr/>
          <p:nvPr/>
        </p:nvSpPr>
        <p:spPr>
          <a:xfrm>
            <a:off x="6205492" y="2540000"/>
            <a:ext cx="885372" cy="885372"/>
          </a:xfrm>
          <a:prstGeom prst="roundRect">
            <a:avLst>
              <a:gd name="adj" fmla="val 13388"/>
            </a:avLst>
          </a:prstGeom>
          <a:solidFill>
            <a:schemeClr val="tx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800"/>
              <a:t>W</a:t>
            </a:r>
            <a:endParaRPr lang="zh-CN" altLang="en-US" sz="4800"/>
          </a:p>
        </p:txBody>
      </p:sp>
      <p:sp>
        <p:nvSpPr>
          <p:cNvPr id="34" name="圆角矩形 33"/>
          <p:cNvSpPr/>
          <p:nvPr/>
        </p:nvSpPr>
        <p:spPr>
          <a:xfrm>
            <a:off x="5101137" y="3668485"/>
            <a:ext cx="885372" cy="885372"/>
          </a:xfrm>
          <a:prstGeom prst="roundRect">
            <a:avLst>
              <a:gd name="adj" fmla="val 13388"/>
            </a:avLst>
          </a:prstGeom>
          <a:solidFill>
            <a:schemeClr val="tx1">
              <a:lumMod val="85000"/>
              <a:lumOff val="1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800"/>
              <a:t>T</a:t>
            </a:r>
            <a:endParaRPr lang="zh-CN" altLang="en-US" sz="4800"/>
          </a:p>
        </p:txBody>
      </p:sp>
      <p:sp>
        <p:nvSpPr>
          <p:cNvPr id="35" name="圆角矩形 34"/>
          <p:cNvSpPr/>
          <p:nvPr/>
        </p:nvSpPr>
        <p:spPr>
          <a:xfrm>
            <a:off x="6205492" y="3668485"/>
            <a:ext cx="885372" cy="885372"/>
          </a:xfrm>
          <a:prstGeom prst="roundRect">
            <a:avLst>
              <a:gd name="adj" fmla="val 13388"/>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4800">
                <a:solidFill>
                  <a:schemeClr val="tx1">
                    <a:lumMod val="85000"/>
                    <a:lumOff val="15000"/>
                  </a:schemeClr>
                </a:solidFill>
              </a:rPr>
              <a:t>O</a:t>
            </a:r>
            <a:endParaRPr lang="zh-CN" altLang="en-US" sz="4800">
              <a:solidFill>
                <a:schemeClr val="tx1">
                  <a:lumMod val="85000"/>
                  <a:lumOff val="15000"/>
                </a:schemeClr>
              </a:solidFill>
            </a:endParaRPr>
          </a:p>
        </p:txBody>
      </p:sp>
      <p:sp>
        <p:nvSpPr>
          <p:cNvPr id="36" name="矩形 35"/>
          <p:cNvSpPr/>
          <p:nvPr/>
        </p:nvSpPr>
        <p:spPr>
          <a:xfrm>
            <a:off x="1498129" y="1647217"/>
            <a:ext cx="3277069" cy="1600438"/>
          </a:xfrm>
          <a:prstGeom prst="rect">
            <a:avLst/>
          </a:prstGeom>
        </p:spPr>
        <p:txBody>
          <a:bodyPr wrap="square">
            <a:spAutoFit/>
          </a:bodyPr>
          <a:lstStyle/>
          <a:p>
            <a:pPr>
              <a:lnSpc>
                <a:spcPct val="150000"/>
              </a:lnSpc>
              <a:spcAft>
                <a:spcPts val="600"/>
              </a:spcAft>
            </a:pPr>
            <a:r>
              <a:rPr lang="zh-CN" altLang="en-US" b="1">
                <a:solidFill>
                  <a:schemeClr val="tx1">
                    <a:lumMod val="85000"/>
                    <a:lumOff val="15000"/>
                  </a:schemeClr>
                </a:solidFill>
                <a:latin typeface="+mn-ea"/>
              </a:rPr>
              <a:t>优势 </a:t>
            </a:r>
            <a:r>
              <a:rPr lang="en-US" altLang="zh-CN" b="1">
                <a:solidFill>
                  <a:schemeClr val="tx1">
                    <a:lumMod val="85000"/>
                    <a:lumOff val="15000"/>
                  </a:schemeClr>
                </a:solidFill>
                <a:latin typeface="+mn-ea"/>
              </a:rPr>
              <a:t>| STRENGTHS</a:t>
            </a:r>
          </a:p>
          <a:p>
            <a:pPr>
              <a:lnSpc>
                <a:spcPct val="150000"/>
              </a:lnSpc>
              <a:spcAft>
                <a:spcPts val="600"/>
              </a:spcAft>
            </a:pPr>
            <a:r>
              <a:rPr lang="en-US" altLang="zh-CN" sz="1100">
                <a:solidFill>
                  <a:schemeClr val="tx1">
                    <a:lumMod val="85000"/>
                    <a:lumOff val="15000"/>
                  </a:schemeClr>
                </a:solidFill>
                <a:ea typeface="Segoe UI" panose="020B0502040204020203" pitchFamily="34" charset="0"/>
                <a:cs typeface="Segoe UI" panose="020B0502040204020203" pitchFamily="34" charset="0"/>
              </a:rPr>
              <a:t>Lorem Ipsum Dolor Sit Er Elit Lamet, Consectetaur Cillium Adipisicing Pecu, Sed Do Eiusmod Tempor Incididunt Ut Labore Eiusmod Tempor Incididunt Ut Labore Et Dolore</a:t>
            </a:r>
          </a:p>
        </p:txBody>
      </p:sp>
      <p:sp>
        <p:nvSpPr>
          <p:cNvPr id="37" name="矩形 36"/>
          <p:cNvSpPr/>
          <p:nvPr/>
        </p:nvSpPr>
        <p:spPr>
          <a:xfrm>
            <a:off x="1498128" y="3755998"/>
            <a:ext cx="3277069" cy="1600438"/>
          </a:xfrm>
          <a:prstGeom prst="rect">
            <a:avLst/>
          </a:prstGeom>
        </p:spPr>
        <p:txBody>
          <a:bodyPr wrap="square">
            <a:spAutoFit/>
          </a:bodyPr>
          <a:lstStyle/>
          <a:p>
            <a:pPr>
              <a:lnSpc>
                <a:spcPct val="150000"/>
              </a:lnSpc>
              <a:spcAft>
                <a:spcPts val="600"/>
              </a:spcAft>
            </a:pPr>
            <a:r>
              <a:rPr lang="zh-CN" altLang="en-US" b="1">
                <a:solidFill>
                  <a:schemeClr val="tx1">
                    <a:lumMod val="85000"/>
                    <a:lumOff val="15000"/>
                  </a:schemeClr>
                </a:solidFill>
                <a:latin typeface="+mn-ea"/>
              </a:rPr>
              <a:t>劣势 </a:t>
            </a:r>
            <a:r>
              <a:rPr lang="en-US" altLang="zh-CN" b="1">
                <a:solidFill>
                  <a:schemeClr val="tx1">
                    <a:lumMod val="85000"/>
                    <a:lumOff val="15000"/>
                  </a:schemeClr>
                </a:solidFill>
                <a:latin typeface="+mn-ea"/>
              </a:rPr>
              <a:t>| WEAKNESSES</a:t>
            </a:r>
          </a:p>
          <a:p>
            <a:pPr>
              <a:lnSpc>
                <a:spcPct val="150000"/>
              </a:lnSpc>
              <a:spcAft>
                <a:spcPts val="600"/>
              </a:spcAft>
            </a:pPr>
            <a:r>
              <a:rPr lang="en-US" altLang="zh-CN" sz="1100">
                <a:solidFill>
                  <a:schemeClr val="tx1">
                    <a:lumMod val="85000"/>
                    <a:lumOff val="15000"/>
                  </a:schemeClr>
                </a:solidFill>
                <a:ea typeface="Segoe UI" panose="020B0502040204020203" pitchFamily="34" charset="0"/>
                <a:cs typeface="Segoe UI" panose="020B0502040204020203" pitchFamily="34" charset="0"/>
              </a:rPr>
              <a:t>Lorem Ipsum Dolor Sit Er Elit Lamet, Consectetaur Cillium Adipisicing Pecu, Sed Do Eiusmod Tempor Incididunt Ut Labore Eiusmod Tempor Incididunt Ut Labore Et Dolore</a:t>
            </a:r>
          </a:p>
        </p:txBody>
      </p:sp>
      <p:sp>
        <p:nvSpPr>
          <p:cNvPr id="38" name="矩形 37"/>
          <p:cNvSpPr/>
          <p:nvPr/>
        </p:nvSpPr>
        <p:spPr>
          <a:xfrm>
            <a:off x="7416803" y="1647217"/>
            <a:ext cx="3277069" cy="1600438"/>
          </a:xfrm>
          <a:prstGeom prst="rect">
            <a:avLst/>
          </a:prstGeom>
        </p:spPr>
        <p:txBody>
          <a:bodyPr wrap="square">
            <a:spAutoFit/>
          </a:bodyPr>
          <a:lstStyle/>
          <a:p>
            <a:pPr algn="r">
              <a:lnSpc>
                <a:spcPct val="150000"/>
              </a:lnSpc>
              <a:spcAft>
                <a:spcPts val="600"/>
              </a:spcAft>
            </a:pPr>
            <a:r>
              <a:rPr lang="zh-CN" altLang="en-US" b="1">
                <a:solidFill>
                  <a:schemeClr val="tx1">
                    <a:lumMod val="85000"/>
                    <a:lumOff val="15000"/>
                  </a:schemeClr>
                </a:solidFill>
                <a:latin typeface="+mn-ea"/>
              </a:rPr>
              <a:t>威胁 </a:t>
            </a:r>
            <a:r>
              <a:rPr lang="en-US" altLang="zh-CN" b="1">
                <a:solidFill>
                  <a:schemeClr val="tx1">
                    <a:lumMod val="85000"/>
                    <a:lumOff val="15000"/>
                  </a:schemeClr>
                </a:solidFill>
                <a:latin typeface="+mn-ea"/>
              </a:rPr>
              <a:t>| THREATS</a:t>
            </a:r>
          </a:p>
          <a:p>
            <a:pPr algn="r">
              <a:lnSpc>
                <a:spcPct val="150000"/>
              </a:lnSpc>
              <a:spcAft>
                <a:spcPts val="600"/>
              </a:spcAft>
            </a:pPr>
            <a:r>
              <a:rPr lang="en-US" altLang="zh-CN" sz="1100">
                <a:solidFill>
                  <a:schemeClr val="tx1">
                    <a:lumMod val="85000"/>
                    <a:lumOff val="15000"/>
                  </a:schemeClr>
                </a:solidFill>
                <a:ea typeface="Segoe UI" panose="020B0502040204020203" pitchFamily="34" charset="0"/>
                <a:cs typeface="Segoe UI" panose="020B0502040204020203" pitchFamily="34" charset="0"/>
              </a:rPr>
              <a:t>Lorem Ipsum Dolor Sit Er Elit Lamet, Consectetaur Cillium Adipisicing Pecu, Sed Do Eiusmod Tempor Incididunt Ut Labore Eiusmod Tempor Incididunt Ut Labore Et Dolore</a:t>
            </a:r>
          </a:p>
        </p:txBody>
      </p:sp>
      <p:sp>
        <p:nvSpPr>
          <p:cNvPr id="39" name="矩形 38"/>
          <p:cNvSpPr/>
          <p:nvPr/>
        </p:nvSpPr>
        <p:spPr>
          <a:xfrm>
            <a:off x="7416803" y="3755998"/>
            <a:ext cx="3277069" cy="1600438"/>
          </a:xfrm>
          <a:prstGeom prst="rect">
            <a:avLst/>
          </a:prstGeom>
        </p:spPr>
        <p:txBody>
          <a:bodyPr wrap="square">
            <a:spAutoFit/>
          </a:bodyPr>
          <a:lstStyle/>
          <a:p>
            <a:pPr algn="r">
              <a:lnSpc>
                <a:spcPct val="150000"/>
              </a:lnSpc>
              <a:spcAft>
                <a:spcPts val="600"/>
              </a:spcAft>
            </a:pPr>
            <a:r>
              <a:rPr lang="zh-CN" altLang="en-US" b="1">
                <a:solidFill>
                  <a:schemeClr val="tx1">
                    <a:lumMod val="85000"/>
                    <a:lumOff val="15000"/>
                  </a:schemeClr>
                </a:solidFill>
                <a:latin typeface="+mn-ea"/>
              </a:rPr>
              <a:t>机会 </a:t>
            </a:r>
            <a:r>
              <a:rPr lang="en-US" altLang="zh-CN" b="1">
                <a:solidFill>
                  <a:schemeClr val="tx1">
                    <a:lumMod val="85000"/>
                    <a:lumOff val="15000"/>
                  </a:schemeClr>
                </a:solidFill>
                <a:latin typeface="+mn-ea"/>
              </a:rPr>
              <a:t>| OPPORTUNITIES</a:t>
            </a:r>
          </a:p>
          <a:p>
            <a:pPr algn="r">
              <a:lnSpc>
                <a:spcPct val="150000"/>
              </a:lnSpc>
              <a:spcAft>
                <a:spcPts val="600"/>
              </a:spcAft>
            </a:pPr>
            <a:r>
              <a:rPr lang="en-US" altLang="zh-CN" sz="1100">
                <a:solidFill>
                  <a:schemeClr val="tx1">
                    <a:lumMod val="85000"/>
                    <a:lumOff val="15000"/>
                  </a:schemeClr>
                </a:solidFill>
                <a:ea typeface="Segoe UI" panose="020B0502040204020203" pitchFamily="34" charset="0"/>
                <a:cs typeface="Segoe UI" panose="020B0502040204020203" pitchFamily="34" charset="0"/>
              </a:rPr>
              <a:t>Lorem Ipsum Dolor Sit Er Elit Lamet, Consectetaur Cillium Adipisicing Pecu, Sed Do Eiusmod Tempor Incididunt Ut Labore Eiusmod Tempor Incididunt Ut Labore Et Dolore</a:t>
            </a:r>
          </a:p>
        </p:txBody>
      </p:sp>
    </p:spTree>
    <p:extLst>
      <p:ext uri="{BB962C8B-B14F-4D97-AF65-F5344CB8AC3E}">
        <p14:creationId xmlns:p14="http://schemas.microsoft.com/office/powerpoint/2010/main" xmlns="" val="15454328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图表 14"/>
          <p:cNvGraphicFramePr/>
          <p:nvPr>
            <p:extLst>
              <p:ext uri="{D42A27DB-BD31-4B8C-83A1-F6EECF244321}">
                <p14:modId xmlns:p14="http://schemas.microsoft.com/office/powerpoint/2010/main" xmlns="" val="121286154"/>
              </p:ext>
            </p:extLst>
          </p:nvPr>
        </p:nvGraphicFramePr>
        <p:xfrm>
          <a:off x="3848779" y="1449659"/>
          <a:ext cx="4581528" cy="4248963"/>
        </p:xfrm>
        <a:graphic>
          <a:graphicData uri="http://schemas.openxmlformats.org/drawingml/2006/chart">
            <c:chart xmlns:c="http://schemas.openxmlformats.org/drawingml/2006/chart" xmlns:r="http://schemas.openxmlformats.org/officeDocument/2006/relationships" r:id="rId2"/>
          </a:graphicData>
        </a:graphic>
      </p:graphicFrame>
      <p:sp>
        <p:nvSpPr>
          <p:cNvPr id="16" name="弧形 15"/>
          <p:cNvSpPr/>
          <p:nvPr/>
        </p:nvSpPr>
        <p:spPr>
          <a:xfrm>
            <a:off x="3911898" y="1346495"/>
            <a:ext cx="4455291" cy="4455291"/>
          </a:xfrm>
          <a:prstGeom prst="arc">
            <a:avLst>
              <a:gd name="adj1" fmla="val 20568813"/>
              <a:gd name="adj2" fmla="val 4021872"/>
            </a:avLst>
          </a:prstGeom>
          <a:ln w="76200" cap="rnd">
            <a:solidFill>
              <a:schemeClr val="tx1">
                <a:lumMod val="75000"/>
                <a:lumOff val="25000"/>
              </a:schemeClr>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35" name="矩形 34"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8770259" y="5179407"/>
            <a:ext cx="2200432" cy="972574"/>
          </a:xfrm>
          <a:prstGeom prst="rect">
            <a:avLst/>
          </a:prstGeom>
        </p:spPr>
        <p:txBody>
          <a:bodyPr wrap="square">
            <a:spAutoFit/>
          </a:bodyPr>
          <a:lstStyle/>
          <a:p>
            <a:pPr>
              <a:lnSpc>
                <a:spcPct val="130000"/>
              </a:lnSpc>
              <a:spcBef>
                <a:spcPts val="600"/>
              </a:spcBef>
            </a:pPr>
            <a:r>
              <a:rPr lang="en-US" altLang="zh-CN" sz="1100">
                <a:solidFill>
                  <a:schemeClr val="tx1">
                    <a:lumMod val="85000"/>
                    <a:lumOff val="15000"/>
                  </a:schemeClr>
                </a:solidFill>
              </a:rPr>
              <a:t>Lorem ipsum dolor sit amet, consectetur adipisicing elit, sed do eiusmod tempor incididunt ut labore et dolore magna</a:t>
            </a:r>
          </a:p>
        </p:txBody>
      </p:sp>
      <p:sp>
        <p:nvSpPr>
          <p:cNvPr id="36" name="文本框 35"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8770259" y="4721241"/>
            <a:ext cx="2200432" cy="400110"/>
          </a:xfrm>
          <a:prstGeom prst="rect">
            <a:avLst/>
          </a:prstGeom>
          <a:noFill/>
        </p:spPr>
        <p:txBody>
          <a:bodyPr wrap="square" rtlCol="0">
            <a:spAutoFit/>
          </a:bodyPr>
          <a:lstStyle/>
          <a:p>
            <a:r>
              <a:rPr lang="zh-CN" altLang="en-US" sz="2000" b="1">
                <a:solidFill>
                  <a:schemeClr val="tx1">
                    <a:lumMod val="85000"/>
                    <a:lumOff val="15000"/>
                  </a:schemeClr>
                </a:solidFill>
              </a:rPr>
              <a:t>关键词</a:t>
            </a:r>
            <a:endParaRPr lang="en-US" altLang="zh-CN" sz="2000">
              <a:solidFill>
                <a:schemeClr val="tx1">
                  <a:lumMod val="85000"/>
                  <a:lumOff val="15000"/>
                </a:schemeClr>
              </a:solidFill>
            </a:endParaRPr>
          </a:p>
        </p:txBody>
      </p:sp>
      <p:sp>
        <p:nvSpPr>
          <p:cNvPr id="39" name="文本框 38"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8770259" y="3890244"/>
            <a:ext cx="2200432" cy="830997"/>
          </a:xfrm>
          <a:prstGeom prst="rect">
            <a:avLst/>
          </a:prstGeom>
          <a:noFill/>
        </p:spPr>
        <p:txBody>
          <a:bodyPr wrap="square" rtlCol="0">
            <a:spAutoFit/>
          </a:bodyPr>
          <a:lstStyle/>
          <a:p>
            <a:r>
              <a:rPr lang="en-US" altLang="zh-CN" sz="4800">
                <a:solidFill>
                  <a:schemeClr val="tx1">
                    <a:lumMod val="85000"/>
                    <a:lumOff val="15000"/>
                  </a:schemeClr>
                </a:solidFill>
              </a:rPr>
              <a:t>58%</a:t>
            </a:r>
          </a:p>
        </p:txBody>
      </p:sp>
      <p:sp>
        <p:nvSpPr>
          <p:cNvPr id="43" name="矩形 42"/>
          <p:cNvSpPr/>
          <p:nvPr/>
        </p:nvSpPr>
        <p:spPr>
          <a:xfrm>
            <a:off x="5042192" y="3158642"/>
            <a:ext cx="2194703" cy="830997"/>
          </a:xfrm>
          <a:prstGeom prst="rect">
            <a:avLst/>
          </a:prstGeom>
        </p:spPr>
        <p:txBody>
          <a:bodyPr wrap="none">
            <a:spAutoFit/>
          </a:bodyPr>
          <a:lstStyle/>
          <a:p>
            <a:pPr algn="ctr"/>
            <a:r>
              <a:rPr lang="en-US" altLang="zh-CN" sz="2400" b="1">
                <a:solidFill>
                  <a:schemeClr val="tx1">
                    <a:lumMod val="85000"/>
                    <a:lumOff val="15000"/>
                  </a:schemeClr>
                </a:solidFill>
                <a:latin typeface="+mn-ea"/>
              </a:rPr>
              <a:t>ENTER YOUR</a:t>
            </a:r>
          </a:p>
          <a:p>
            <a:pPr algn="ctr"/>
            <a:r>
              <a:rPr lang="en-US" altLang="zh-CN" sz="2400" b="1">
                <a:solidFill>
                  <a:schemeClr val="tx1">
                    <a:lumMod val="85000"/>
                    <a:lumOff val="15000"/>
                  </a:schemeClr>
                </a:solidFill>
                <a:latin typeface="+mn-ea"/>
              </a:rPr>
              <a:t>KEYWORD</a:t>
            </a:r>
          </a:p>
        </p:txBody>
      </p:sp>
      <p:sp>
        <p:nvSpPr>
          <p:cNvPr id="44" name="矩形 43"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1646448" y="3260962"/>
            <a:ext cx="2200432" cy="972574"/>
          </a:xfrm>
          <a:prstGeom prst="rect">
            <a:avLst/>
          </a:prstGeom>
        </p:spPr>
        <p:txBody>
          <a:bodyPr wrap="square">
            <a:spAutoFit/>
          </a:bodyPr>
          <a:lstStyle/>
          <a:p>
            <a:pPr>
              <a:lnSpc>
                <a:spcPct val="130000"/>
              </a:lnSpc>
              <a:spcBef>
                <a:spcPts val="600"/>
              </a:spcBef>
            </a:pPr>
            <a:r>
              <a:rPr lang="en-US" altLang="zh-CN" sz="1100">
                <a:solidFill>
                  <a:schemeClr val="tx1">
                    <a:lumMod val="85000"/>
                    <a:lumOff val="15000"/>
                  </a:schemeClr>
                </a:solidFill>
              </a:rPr>
              <a:t>Lorem ipsum dolor sit amet, consectetur adipisicing elit, sed do eiusmod tempor incididunt ut labore et dolore magna</a:t>
            </a:r>
          </a:p>
        </p:txBody>
      </p:sp>
      <p:sp>
        <p:nvSpPr>
          <p:cNvPr id="45" name="文本框 44"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1646448" y="2802796"/>
            <a:ext cx="2200432" cy="400110"/>
          </a:xfrm>
          <a:prstGeom prst="rect">
            <a:avLst/>
          </a:prstGeom>
          <a:noFill/>
        </p:spPr>
        <p:txBody>
          <a:bodyPr wrap="square" rtlCol="0">
            <a:spAutoFit/>
          </a:bodyPr>
          <a:lstStyle/>
          <a:p>
            <a:r>
              <a:rPr lang="zh-CN" altLang="en-US" sz="2000" b="1">
                <a:solidFill>
                  <a:schemeClr val="tx1">
                    <a:lumMod val="85000"/>
                    <a:lumOff val="15000"/>
                  </a:schemeClr>
                </a:solidFill>
              </a:rPr>
              <a:t>关键词</a:t>
            </a:r>
            <a:endParaRPr lang="en-US" altLang="zh-CN" sz="2000">
              <a:solidFill>
                <a:schemeClr val="tx1">
                  <a:lumMod val="85000"/>
                  <a:lumOff val="15000"/>
                </a:schemeClr>
              </a:solidFill>
            </a:endParaRPr>
          </a:p>
        </p:txBody>
      </p:sp>
      <p:sp>
        <p:nvSpPr>
          <p:cNvPr id="46" name="矩形 45"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2920832" y="997174"/>
            <a:ext cx="2200432" cy="972574"/>
          </a:xfrm>
          <a:prstGeom prst="rect">
            <a:avLst/>
          </a:prstGeom>
        </p:spPr>
        <p:txBody>
          <a:bodyPr wrap="square">
            <a:spAutoFit/>
          </a:bodyPr>
          <a:lstStyle/>
          <a:p>
            <a:pPr>
              <a:lnSpc>
                <a:spcPct val="130000"/>
              </a:lnSpc>
              <a:spcBef>
                <a:spcPts val="600"/>
              </a:spcBef>
            </a:pPr>
            <a:r>
              <a:rPr lang="en-US" altLang="zh-CN" sz="1100">
                <a:solidFill>
                  <a:schemeClr val="tx1">
                    <a:lumMod val="85000"/>
                    <a:lumOff val="15000"/>
                  </a:schemeClr>
                </a:solidFill>
              </a:rPr>
              <a:t>Lorem ipsum dolor sit amet, consectetur adipisicing elit, sed do eiusmod tempor incididunt ut labore et dolore magna</a:t>
            </a:r>
          </a:p>
        </p:txBody>
      </p:sp>
      <p:sp>
        <p:nvSpPr>
          <p:cNvPr id="47" name="文本框 46"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2920832" y="539008"/>
            <a:ext cx="2200432" cy="400110"/>
          </a:xfrm>
          <a:prstGeom prst="rect">
            <a:avLst/>
          </a:prstGeom>
          <a:noFill/>
        </p:spPr>
        <p:txBody>
          <a:bodyPr wrap="square" rtlCol="0">
            <a:spAutoFit/>
          </a:bodyPr>
          <a:lstStyle/>
          <a:p>
            <a:r>
              <a:rPr lang="zh-CN" altLang="en-US" sz="2000" b="1">
                <a:solidFill>
                  <a:schemeClr val="tx1">
                    <a:lumMod val="85000"/>
                    <a:lumOff val="15000"/>
                  </a:schemeClr>
                </a:solidFill>
              </a:rPr>
              <a:t>关键词</a:t>
            </a:r>
            <a:endParaRPr lang="en-US" altLang="zh-CN" sz="2000">
              <a:solidFill>
                <a:schemeClr val="tx1">
                  <a:lumMod val="85000"/>
                  <a:lumOff val="15000"/>
                </a:schemeClr>
              </a:solidFill>
            </a:endParaRPr>
          </a:p>
        </p:txBody>
      </p:sp>
      <p:cxnSp>
        <p:nvCxnSpPr>
          <p:cNvPr id="53" name="直接连接符 52"/>
          <p:cNvCxnSpPr/>
          <p:nvPr/>
        </p:nvCxnSpPr>
        <p:spPr>
          <a:xfrm flipV="1">
            <a:off x="2814931" y="5457371"/>
            <a:ext cx="1266545" cy="117560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V="1">
            <a:off x="8165113" y="325888"/>
            <a:ext cx="1415158" cy="131354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38859640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0"/>
          </p:nvPr>
        </p:nvSpPr>
        <p:spPr>
          <a:prstGeom prst="rect">
            <a:avLst/>
          </a:prstGeom>
        </p:spPr>
        <p:txBody>
          <a:bodyPr/>
          <a:lstStyle/>
          <a:p>
            <a:r>
              <a:rPr lang="zh-CN" altLang="en-US"/>
              <a:t>输入你的关键词</a:t>
            </a:r>
            <a:endParaRPr lang="en-US" altLang="zh-CN"/>
          </a:p>
        </p:txBody>
      </p:sp>
      <p:graphicFrame>
        <p:nvGraphicFramePr>
          <p:cNvPr id="13" name="图表 12"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GraphicFramePr/>
          <p:nvPr>
            <p:extLst>
              <p:ext uri="{D42A27DB-BD31-4B8C-83A1-F6EECF244321}">
                <p14:modId xmlns:p14="http://schemas.microsoft.com/office/powerpoint/2010/main" xmlns="" val="3537101727"/>
              </p:ext>
            </p:extLst>
          </p:nvPr>
        </p:nvGraphicFramePr>
        <p:xfrm>
          <a:off x="765629" y="1378856"/>
          <a:ext cx="10660743" cy="3730171"/>
        </p:xfrm>
        <a:graphic>
          <a:graphicData uri="http://schemas.openxmlformats.org/drawingml/2006/chart">
            <c:chart xmlns:c="http://schemas.openxmlformats.org/drawingml/2006/chart" xmlns:r="http://schemas.openxmlformats.org/officeDocument/2006/relationships" r:id="rId2"/>
          </a:graphicData>
        </a:graphic>
      </p:graphicFrame>
      <p:sp>
        <p:nvSpPr>
          <p:cNvPr id="14" name="矩形 13"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856343" y="5278904"/>
            <a:ext cx="10479315" cy="738664"/>
          </a:xfrm>
          <a:prstGeom prst="rect">
            <a:avLst/>
          </a:prstGeom>
        </p:spPr>
        <p:txBody>
          <a:bodyPr wrap="square">
            <a:spAutoFit/>
          </a:bodyPr>
          <a:lstStyle/>
          <a:p>
            <a:pPr>
              <a:lnSpc>
                <a:spcPct val="150000"/>
              </a:lnSpc>
              <a:spcBef>
                <a:spcPts val="600"/>
              </a:spcBef>
            </a:pPr>
            <a:r>
              <a:rPr lang="zh-CN" altLang="en-US" sz="1400">
                <a:solidFill>
                  <a:schemeClr val="tx1">
                    <a:lumMod val="85000"/>
                    <a:lumOff val="15000"/>
                  </a:schemeClr>
                </a:solidFill>
                <a:latin typeface="+mn-ea"/>
              </a:rPr>
              <a:t>由猎聘网发起的“</a:t>
            </a:r>
            <a:r>
              <a:rPr lang="en-US" altLang="zh-CN" sz="1400">
                <a:solidFill>
                  <a:schemeClr val="tx1">
                    <a:lumMod val="85000"/>
                    <a:lumOff val="15000"/>
                  </a:schemeClr>
                </a:solidFill>
                <a:latin typeface="+mn-ea"/>
              </a:rPr>
              <a:t>2015</a:t>
            </a:r>
            <a:r>
              <a:rPr lang="zh-CN" altLang="en-US" sz="1400">
                <a:solidFill>
                  <a:schemeClr val="tx1">
                    <a:lumMod val="85000"/>
                    <a:lumOff val="15000"/>
                  </a:schemeClr>
                </a:solidFill>
                <a:latin typeface="+mn-ea"/>
              </a:rPr>
              <a:t>非凡雇主”活动于</a:t>
            </a:r>
            <a:r>
              <a:rPr lang="en-US" altLang="zh-CN" sz="1400">
                <a:solidFill>
                  <a:schemeClr val="tx1">
                    <a:lumMod val="85000"/>
                    <a:lumOff val="15000"/>
                  </a:schemeClr>
                </a:solidFill>
                <a:latin typeface="+mn-ea"/>
              </a:rPr>
              <a:t>7</a:t>
            </a:r>
            <a:r>
              <a:rPr lang="zh-CN" altLang="en-US" sz="1400">
                <a:solidFill>
                  <a:schemeClr val="tx1">
                    <a:lumMod val="85000"/>
                    <a:lumOff val="15000"/>
                  </a:schemeClr>
                </a:solidFill>
                <a:latin typeface="+mn-ea"/>
              </a:rPr>
              <a:t>月</a:t>
            </a:r>
            <a:r>
              <a:rPr lang="en-US" altLang="zh-CN" sz="1400">
                <a:solidFill>
                  <a:schemeClr val="tx1">
                    <a:lumMod val="85000"/>
                    <a:lumOff val="15000"/>
                  </a:schemeClr>
                </a:solidFill>
                <a:latin typeface="+mn-ea"/>
              </a:rPr>
              <a:t>22</a:t>
            </a:r>
            <a:r>
              <a:rPr lang="zh-CN" altLang="en-US" sz="1400">
                <a:solidFill>
                  <a:schemeClr val="tx1">
                    <a:lumMod val="85000"/>
                    <a:lumOff val="15000"/>
                  </a:schemeClr>
                </a:solidFill>
                <a:latin typeface="+mn-ea"/>
              </a:rPr>
              <a:t>日正式启动，此次活动首次颠覆传统雇主评选理念，以企业当下和未来是否倡导“不一样的”工作态度为标准，寻找</a:t>
            </a:r>
            <a:r>
              <a:rPr lang="en-US" altLang="zh-CN" sz="1400">
                <a:solidFill>
                  <a:schemeClr val="tx1">
                    <a:lumMod val="85000"/>
                    <a:lumOff val="15000"/>
                  </a:schemeClr>
                </a:solidFill>
                <a:latin typeface="+mn-ea"/>
              </a:rPr>
              <a:t>40</a:t>
            </a:r>
            <a:r>
              <a:rPr lang="zh-CN" altLang="en-US" sz="1400">
                <a:solidFill>
                  <a:schemeClr val="tx1">
                    <a:lumMod val="85000"/>
                    <a:lumOff val="15000"/>
                  </a:schemeClr>
                </a:solidFill>
                <a:latin typeface="+mn-ea"/>
              </a:rPr>
              <a:t>家最具人气和实力的“非凡雇主”。</a:t>
            </a:r>
          </a:p>
        </p:txBody>
      </p:sp>
    </p:spTree>
    <p:extLst>
      <p:ext uri="{BB962C8B-B14F-4D97-AF65-F5344CB8AC3E}">
        <p14:creationId xmlns:p14="http://schemas.microsoft.com/office/powerpoint/2010/main" xmlns="" val="28156442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p:cNvCxnSpPr/>
          <p:nvPr/>
        </p:nvCxnSpPr>
        <p:spPr>
          <a:xfrm flipV="1">
            <a:off x="0" y="0"/>
            <a:ext cx="12192000" cy="685800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3139468" y="5689036"/>
            <a:ext cx="3115288" cy="752514"/>
          </a:xfrm>
          <a:prstGeom prst="rect">
            <a:avLst/>
          </a:prstGeom>
        </p:spPr>
        <p:txBody>
          <a:bodyPr wrap="square">
            <a:spAutoFit/>
          </a:bodyPr>
          <a:lstStyle/>
          <a:p>
            <a:pPr>
              <a:lnSpc>
                <a:spcPct val="130000"/>
              </a:lnSpc>
              <a:spcBef>
                <a:spcPts val="600"/>
              </a:spcBef>
            </a:pPr>
            <a:r>
              <a:rPr lang="en-US" altLang="zh-CN" sz="1100">
                <a:solidFill>
                  <a:schemeClr val="tx1">
                    <a:lumMod val="85000"/>
                    <a:lumOff val="15000"/>
                  </a:schemeClr>
                </a:solidFill>
              </a:rPr>
              <a:t>Lorem ipsum dolor sit amet, consectetur adipisicing elit, sed do eiusmod tempor incididunt ut labore et dolore magna</a:t>
            </a:r>
          </a:p>
        </p:txBody>
      </p:sp>
      <p:sp>
        <p:nvSpPr>
          <p:cNvPr id="6" name="文本框 5"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3139468" y="5216356"/>
            <a:ext cx="3115288" cy="400110"/>
          </a:xfrm>
          <a:prstGeom prst="rect">
            <a:avLst/>
          </a:prstGeom>
          <a:noFill/>
        </p:spPr>
        <p:txBody>
          <a:bodyPr wrap="square" rtlCol="0">
            <a:spAutoFit/>
          </a:bodyPr>
          <a:lstStyle/>
          <a:p>
            <a:r>
              <a:rPr lang="zh-CN" altLang="en-US" sz="2000" b="1">
                <a:solidFill>
                  <a:schemeClr val="tx1">
                    <a:lumMod val="85000"/>
                    <a:lumOff val="15000"/>
                  </a:schemeClr>
                </a:solidFill>
              </a:rPr>
              <a:t>关键词</a:t>
            </a:r>
            <a:endParaRPr lang="en-US" altLang="zh-CN" sz="2000">
              <a:solidFill>
                <a:schemeClr val="tx1">
                  <a:lumMod val="85000"/>
                  <a:lumOff val="15000"/>
                </a:schemeClr>
              </a:solidFill>
            </a:endParaRPr>
          </a:p>
        </p:txBody>
      </p:sp>
      <p:sp>
        <p:nvSpPr>
          <p:cNvPr id="4" name="菱形 3"/>
          <p:cNvSpPr/>
          <p:nvPr/>
        </p:nvSpPr>
        <p:spPr>
          <a:xfrm rot="19979606">
            <a:off x="2466518" y="5178243"/>
            <a:ext cx="373743" cy="373743"/>
          </a:xfrm>
          <a:prstGeom prst="diamond">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rot="19979606">
            <a:off x="4761592" y="3887501"/>
            <a:ext cx="373743" cy="373743"/>
          </a:xfrm>
          <a:prstGeom prst="diamond">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p:cNvSpPr/>
          <p:nvPr/>
        </p:nvSpPr>
        <p:spPr>
          <a:xfrm rot="19979606">
            <a:off x="7056666" y="2596758"/>
            <a:ext cx="373743" cy="373743"/>
          </a:xfrm>
          <a:prstGeom prst="diamond">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rot="19979606">
            <a:off x="9351739" y="1306015"/>
            <a:ext cx="373743" cy="373743"/>
          </a:xfrm>
          <a:prstGeom prst="diamond">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7595691" y="3195423"/>
            <a:ext cx="2200432" cy="972574"/>
          </a:xfrm>
          <a:prstGeom prst="rect">
            <a:avLst/>
          </a:prstGeom>
        </p:spPr>
        <p:txBody>
          <a:bodyPr wrap="square">
            <a:spAutoFit/>
          </a:bodyPr>
          <a:lstStyle/>
          <a:p>
            <a:pPr>
              <a:lnSpc>
                <a:spcPct val="130000"/>
              </a:lnSpc>
              <a:spcBef>
                <a:spcPts val="600"/>
              </a:spcBef>
            </a:pPr>
            <a:r>
              <a:rPr lang="en-US" altLang="zh-CN" sz="1100">
                <a:solidFill>
                  <a:schemeClr val="tx1">
                    <a:lumMod val="85000"/>
                    <a:lumOff val="15000"/>
                  </a:schemeClr>
                </a:solidFill>
              </a:rPr>
              <a:t>Lorem ipsum dolor sit amet, consectetur adipisicing elit, sed do eiusmod tempor incididunt ut labore et dolore magna</a:t>
            </a:r>
          </a:p>
        </p:txBody>
      </p:sp>
      <p:sp>
        <p:nvSpPr>
          <p:cNvPr id="11" name="文本框 10"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7595691" y="2722743"/>
            <a:ext cx="2200432" cy="400110"/>
          </a:xfrm>
          <a:prstGeom prst="rect">
            <a:avLst/>
          </a:prstGeom>
          <a:noFill/>
        </p:spPr>
        <p:txBody>
          <a:bodyPr wrap="square" rtlCol="0">
            <a:spAutoFit/>
          </a:bodyPr>
          <a:lstStyle/>
          <a:p>
            <a:r>
              <a:rPr lang="zh-CN" altLang="en-US" sz="2000" b="1">
                <a:solidFill>
                  <a:schemeClr val="tx1">
                    <a:lumMod val="85000"/>
                    <a:lumOff val="15000"/>
                  </a:schemeClr>
                </a:solidFill>
              </a:rPr>
              <a:t>关键词</a:t>
            </a:r>
            <a:endParaRPr lang="en-US" altLang="zh-CN" sz="2000">
              <a:solidFill>
                <a:schemeClr val="tx1">
                  <a:lumMod val="85000"/>
                  <a:lumOff val="15000"/>
                </a:schemeClr>
              </a:solidFill>
            </a:endParaRPr>
          </a:p>
        </p:txBody>
      </p:sp>
      <p:sp>
        <p:nvSpPr>
          <p:cNvPr id="18" name="矩形 17"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2503311" y="3122853"/>
            <a:ext cx="2200432" cy="972574"/>
          </a:xfrm>
          <a:prstGeom prst="rect">
            <a:avLst/>
          </a:prstGeom>
        </p:spPr>
        <p:txBody>
          <a:bodyPr wrap="square">
            <a:spAutoFit/>
          </a:bodyPr>
          <a:lstStyle/>
          <a:p>
            <a:pPr>
              <a:lnSpc>
                <a:spcPct val="130000"/>
              </a:lnSpc>
              <a:spcBef>
                <a:spcPts val="600"/>
              </a:spcBef>
            </a:pPr>
            <a:r>
              <a:rPr lang="en-US" altLang="zh-CN" sz="1100">
                <a:solidFill>
                  <a:schemeClr val="tx1">
                    <a:lumMod val="85000"/>
                    <a:lumOff val="15000"/>
                  </a:schemeClr>
                </a:solidFill>
              </a:rPr>
              <a:t>Lorem ipsum dolor sit amet, consectetur adipisicing elit, sed do eiusmod tempor incididunt ut labore et dolore magna</a:t>
            </a:r>
          </a:p>
        </p:txBody>
      </p:sp>
      <p:sp>
        <p:nvSpPr>
          <p:cNvPr id="19" name="文本框 18"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2503311" y="2650173"/>
            <a:ext cx="2200432" cy="400110"/>
          </a:xfrm>
          <a:prstGeom prst="rect">
            <a:avLst/>
          </a:prstGeom>
          <a:noFill/>
        </p:spPr>
        <p:txBody>
          <a:bodyPr wrap="square" rtlCol="0">
            <a:spAutoFit/>
          </a:bodyPr>
          <a:lstStyle/>
          <a:p>
            <a:r>
              <a:rPr lang="zh-CN" altLang="en-US" sz="2000" b="1">
                <a:solidFill>
                  <a:schemeClr val="tx1">
                    <a:lumMod val="85000"/>
                    <a:lumOff val="15000"/>
                  </a:schemeClr>
                </a:solidFill>
              </a:rPr>
              <a:t>关键词</a:t>
            </a:r>
            <a:endParaRPr lang="en-US" altLang="zh-CN" sz="2000">
              <a:solidFill>
                <a:schemeClr val="tx1">
                  <a:lumMod val="85000"/>
                  <a:lumOff val="15000"/>
                </a:schemeClr>
              </a:solidFill>
            </a:endParaRPr>
          </a:p>
        </p:txBody>
      </p:sp>
      <p:sp>
        <p:nvSpPr>
          <p:cNvPr id="20" name="矩形 19"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6885221" y="978100"/>
            <a:ext cx="2200432" cy="752514"/>
          </a:xfrm>
          <a:prstGeom prst="rect">
            <a:avLst/>
          </a:prstGeom>
        </p:spPr>
        <p:txBody>
          <a:bodyPr wrap="square">
            <a:spAutoFit/>
          </a:bodyPr>
          <a:lstStyle/>
          <a:p>
            <a:pPr>
              <a:lnSpc>
                <a:spcPct val="130000"/>
              </a:lnSpc>
              <a:spcBef>
                <a:spcPts val="600"/>
              </a:spcBef>
            </a:pPr>
            <a:r>
              <a:rPr lang="en-US" altLang="zh-CN" sz="1100">
                <a:solidFill>
                  <a:schemeClr val="tx1">
                    <a:lumMod val="85000"/>
                    <a:lumOff val="15000"/>
                  </a:schemeClr>
                </a:solidFill>
              </a:rPr>
              <a:t>Lorem ipsum dolor sit amet, consectetur adipisicing elit, sed labore et dolore magna</a:t>
            </a:r>
          </a:p>
        </p:txBody>
      </p:sp>
      <p:sp>
        <p:nvSpPr>
          <p:cNvPr id="21" name="文本框 20"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6885221" y="505420"/>
            <a:ext cx="2200432" cy="400110"/>
          </a:xfrm>
          <a:prstGeom prst="rect">
            <a:avLst/>
          </a:prstGeom>
          <a:noFill/>
        </p:spPr>
        <p:txBody>
          <a:bodyPr wrap="square" rtlCol="0">
            <a:spAutoFit/>
          </a:bodyPr>
          <a:lstStyle/>
          <a:p>
            <a:r>
              <a:rPr lang="zh-CN" altLang="en-US" sz="2000" b="1">
                <a:solidFill>
                  <a:schemeClr val="tx1">
                    <a:lumMod val="85000"/>
                    <a:lumOff val="15000"/>
                  </a:schemeClr>
                </a:solidFill>
              </a:rPr>
              <a:t>关键词</a:t>
            </a:r>
            <a:endParaRPr lang="en-US" altLang="zh-CN" sz="2000">
              <a:solidFill>
                <a:schemeClr val="tx1">
                  <a:lumMod val="85000"/>
                  <a:lumOff val="15000"/>
                </a:schemeClr>
              </a:solidFill>
            </a:endParaRPr>
          </a:p>
        </p:txBody>
      </p:sp>
      <p:pic>
        <p:nvPicPr>
          <p:cNvPr id="29" name="图片占位符 28"/>
          <p:cNvPicPr>
            <a:picLocks noGrp="1" noChangeAspect="1"/>
          </p:cNvPicPr>
          <p:nvPr>
            <p:ph type="pic" sz="quarter" idx="10"/>
          </p:nvPr>
        </p:nvPicPr>
        <p:blipFill>
          <a:blip r:embed="rId2" cstate="print">
            <a:extLst>
              <a:ext uri="{BEBA8EAE-BF5A-486C-A8C5-ECC9F3942E4B}">
                <a14:imgProps xmlns:a14="http://schemas.microsoft.com/office/drawing/2010/main" xmlns="">
                  <a14:imgLayer r:embed="rId3">
                    <a14:imgEffect>
                      <a14:saturation sat="0"/>
                    </a14:imgEffect>
                  </a14:imgLayer>
                </a14:imgProps>
              </a:ext>
              <a:ext uri="{28A0092B-C50C-407E-A947-70E740481C1C}">
                <a14:useLocalDpi xmlns:a14="http://schemas.microsoft.com/office/drawing/2010/main" xmlns="" val="0"/>
              </a:ext>
            </a:extLst>
          </a:blip>
          <a:srcRect t="7823" b="7823"/>
          <a:stretch>
            <a:fillRect/>
          </a:stretch>
        </p:blipFill>
        <p:spPr/>
      </p:pic>
      <p:pic>
        <p:nvPicPr>
          <p:cNvPr id="30" name="图片占位符 29"/>
          <p:cNvPicPr>
            <a:picLocks noGrp="1" noChangeAspect="1"/>
          </p:cNvPicPr>
          <p:nvPr>
            <p:ph type="pic" sz="quarter" idx="11"/>
          </p:nvPr>
        </p:nvPicPr>
        <p:blipFill>
          <a:blip r:embed="rId4" cstate="print">
            <a:extLst>
              <a:ext uri="{BEBA8EAE-BF5A-486C-A8C5-ECC9F3942E4B}">
                <a14:imgProps xmlns:a14="http://schemas.microsoft.com/office/drawing/2010/main" xmlns="">
                  <a14:imgLayer r:embed="rId5">
                    <a14:imgEffect>
                      <a14:saturation sat="0"/>
                    </a14:imgEffect>
                  </a14:imgLayer>
                </a14:imgProps>
              </a:ext>
              <a:ext uri="{28A0092B-C50C-407E-A947-70E740481C1C}">
                <a14:useLocalDpi xmlns:a14="http://schemas.microsoft.com/office/drawing/2010/main" xmlns="" val="0"/>
              </a:ext>
            </a:extLst>
          </a:blip>
          <a:srcRect t="6413" b="6413"/>
          <a:stretch>
            <a:fillRect/>
          </a:stretch>
        </p:blipFill>
        <p:spPr/>
      </p:pic>
    </p:spTree>
    <p:extLst>
      <p:ext uri="{BB962C8B-B14F-4D97-AF65-F5344CB8AC3E}">
        <p14:creationId xmlns:p14="http://schemas.microsoft.com/office/powerpoint/2010/main" xmlns="" val="16518048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0" y="4673600"/>
            <a:ext cx="12192000" cy="2184400"/>
            <a:chOff x="0" y="4522467"/>
            <a:chExt cx="12192000" cy="1756778"/>
          </a:xfrm>
          <a:solidFill>
            <a:schemeClr val="tx1">
              <a:lumMod val="95000"/>
              <a:lumOff val="5000"/>
            </a:schemeClr>
          </a:solidFill>
        </p:grpSpPr>
        <p:sp>
          <p:nvSpPr>
            <p:cNvPr id="2" name="矩形 1"/>
            <p:cNvSpPr/>
            <p:nvPr/>
          </p:nvSpPr>
          <p:spPr>
            <a:xfrm>
              <a:off x="0" y="4664607"/>
              <a:ext cx="12192000" cy="161463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a:off x="5979886" y="4522467"/>
              <a:ext cx="232229" cy="200197"/>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占位符 4"/>
          <p:cNvSpPr>
            <a:spLocks noGrp="1"/>
          </p:cNvSpPr>
          <p:nvPr>
            <p:ph type="body" sz="quarter" idx="10"/>
          </p:nvPr>
        </p:nvSpPr>
        <p:spPr/>
        <p:txBody>
          <a:bodyPr/>
          <a:lstStyle/>
          <a:p>
            <a:r>
              <a:rPr lang="zh-CN" altLang="en-US"/>
              <a:t>输入你的关键词</a:t>
            </a:r>
            <a:endParaRPr lang="en-US" altLang="zh-CN"/>
          </a:p>
        </p:txBody>
      </p:sp>
      <p:graphicFrame>
        <p:nvGraphicFramePr>
          <p:cNvPr id="6" name="图表 5"/>
          <p:cNvGraphicFramePr/>
          <p:nvPr>
            <p:extLst>
              <p:ext uri="{D42A27DB-BD31-4B8C-83A1-F6EECF244321}">
                <p14:modId xmlns:p14="http://schemas.microsoft.com/office/powerpoint/2010/main" xmlns="" val="935784184"/>
              </p:ext>
            </p:extLst>
          </p:nvPr>
        </p:nvGraphicFramePr>
        <p:xfrm>
          <a:off x="725358" y="1570390"/>
          <a:ext cx="10741284" cy="2685321"/>
        </p:xfrm>
        <a:graphic>
          <a:graphicData uri="http://schemas.openxmlformats.org/drawingml/2006/chart">
            <c:chart xmlns:c="http://schemas.openxmlformats.org/drawingml/2006/chart" xmlns:r="http://schemas.openxmlformats.org/officeDocument/2006/relationships" r:id="rId2"/>
          </a:graphicData>
        </a:graphic>
      </p:graphicFrame>
      <p:sp>
        <p:nvSpPr>
          <p:cNvPr id="7" name="椭圆 6"/>
          <p:cNvSpPr/>
          <p:nvPr/>
        </p:nvSpPr>
        <p:spPr>
          <a:xfrm>
            <a:off x="-1505137" y="206829"/>
            <a:ext cx="1011652" cy="1011652"/>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505137" y="1570390"/>
            <a:ext cx="1011652" cy="101165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821023" y="5170790"/>
            <a:ext cx="10549954" cy="700576"/>
          </a:xfrm>
          <a:prstGeom prst="rect">
            <a:avLst/>
          </a:prstGeom>
        </p:spPr>
        <p:txBody>
          <a:bodyPr wrap="square">
            <a:spAutoFit/>
          </a:bodyPr>
          <a:lstStyle/>
          <a:p>
            <a:pPr>
              <a:lnSpc>
                <a:spcPct val="150000"/>
              </a:lnSpc>
            </a:pPr>
            <a:r>
              <a:rPr lang="zh-CN" altLang="en-US" sz="1400">
                <a:solidFill>
                  <a:schemeClr val="bg1"/>
                </a:solidFill>
                <a:latin typeface="+mn-ea"/>
              </a:rPr>
              <a:t>由猎聘网发起的“</a:t>
            </a:r>
            <a:r>
              <a:rPr lang="en-US" altLang="zh-CN" sz="1400">
                <a:solidFill>
                  <a:schemeClr val="bg1"/>
                </a:solidFill>
                <a:latin typeface="+mn-ea"/>
              </a:rPr>
              <a:t>2015</a:t>
            </a:r>
            <a:r>
              <a:rPr lang="zh-CN" altLang="en-US" sz="1400">
                <a:solidFill>
                  <a:schemeClr val="bg1"/>
                </a:solidFill>
                <a:latin typeface="+mn-ea"/>
              </a:rPr>
              <a:t>非凡雇主”活动于</a:t>
            </a:r>
            <a:r>
              <a:rPr lang="en-US" altLang="zh-CN" sz="1400">
                <a:solidFill>
                  <a:schemeClr val="bg1"/>
                </a:solidFill>
                <a:latin typeface="+mn-ea"/>
              </a:rPr>
              <a:t>7</a:t>
            </a:r>
            <a:r>
              <a:rPr lang="zh-CN" altLang="en-US" sz="1400">
                <a:solidFill>
                  <a:schemeClr val="bg1"/>
                </a:solidFill>
                <a:latin typeface="+mn-ea"/>
              </a:rPr>
              <a:t>月</a:t>
            </a:r>
            <a:r>
              <a:rPr lang="en-US" altLang="zh-CN" sz="1400">
                <a:solidFill>
                  <a:schemeClr val="bg1"/>
                </a:solidFill>
                <a:latin typeface="+mn-ea"/>
              </a:rPr>
              <a:t>22</a:t>
            </a:r>
            <a:r>
              <a:rPr lang="zh-CN" altLang="en-US" sz="1400">
                <a:solidFill>
                  <a:schemeClr val="bg1"/>
                </a:solidFill>
                <a:latin typeface="+mn-ea"/>
              </a:rPr>
              <a:t>日正式启动，此次活动首次颠覆传统雇主评选理念，以企业当下和未来是否倡导“不一样的”工作态度为标准，寻找</a:t>
            </a:r>
            <a:r>
              <a:rPr lang="en-US" altLang="zh-CN" sz="1400">
                <a:solidFill>
                  <a:schemeClr val="bg1"/>
                </a:solidFill>
                <a:latin typeface="+mn-ea"/>
              </a:rPr>
              <a:t>40</a:t>
            </a:r>
            <a:r>
              <a:rPr lang="zh-CN" altLang="en-US" sz="1400">
                <a:solidFill>
                  <a:schemeClr val="bg1"/>
                </a:solidFill>
                <a:latin typeface="+mn-ea"/>
              </a:rPr>
              <a:t>家最具人气和实力的“非凡雇主”。</a:t>
            </a:r>
          </a:p>
        </p:txBody>
      </p:sp>
      <p:sp>
        <p:nvSpPr>
          <p:cNvPr id="11" name="矩形 10"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821024" y="5994006"/>
            <a:ext cx="10549953" cy="509563"/>
          </a:xfrm>
          <a:prstGeom prst="rect">
            <a:avLst/>
          </a:prstGeom>
        </p:spPr>
        <p:txBody>
          <a:bodyPr wrap="square">
            <a:spAutoFit/>
          </a:bodyPr>
          <a:lstStyle/>
          <a:p>
            <a:pPr>
              <a:lnSpc>
                <a:spcPct val="130000"/>
              </a:lnSpc>
              <a:spcBef>
                <a:spcPts val="600"/>
              </a:spcBef>
            </a:pPr>
            <a:r>
              <a:rPr lang="en-US" altLang="zh-CN" sz="1100">
                <a:solidFill>
                  <a:schemeClr val="bg1"/>
                </a:solidFill>
              </a:rPr>
              <a:t>Lorem ipsum dolor sit amet, consectetur adipisicing elit, sed do eiusmod tempor incididunt ut labore et dolore magna aliqua. Ut pariatur. Excepteur sint occaecat cupidatat non proident, sunt in culpa qui officia deserunt mollit anim id est laborum.</a:t>
            </a:r>
          </a:p>
        </p:txBody>
      </p:sp>
    </p:spTree>
    <p:extLst>
      <p:ext uri="{BB962C8B-B14F-4D97-AF65-F5344CB8AC3E}">
        <p14:creationId xmlns:p14="http://schemas.microsoft.com/office/powerpoint/2010/main" xmlns="" val="25716546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1478119" y="3465957"/>
            <a:ext cx="2712882" cy="372410"/>
          </a:xfrm>
          <a:prstGeom prst="rect">
            <a:avLst/>
          </a:prstGeom>
          <a:effectLst/>
        </p:spPr>
        <p:txBody>
          <a:bodyPr wrap="square">
            <a:spAutoFit/>
          </a:bodyPr>
          <a:lstStyle/>
          <a:p>
            <a:pPr algn="dist">
              <a:lnSpc>
                <a:spcPct val="130000"/>
              </a:lnSpc>
              <a:spcBef>
                <a:spcPts val="600"/>
              </a:spcBef>
            </a:pPr>
            <a:r>
              <a:rPr lang="en-US" altLang="zh-CN" sz="1400">
                <a:solidFill>
                  <a:schemeClr val="bg1">
                    <a:alpha val="70000"/>
                  </a:schemeClr>
                </a:solidFill>
              </a:rPr>
              <a:t>THANK YOU FOR LISTENING</a:t>
            </a:r>
          </a:p>
        </p:txBody>
      </p:sp>
      <p:sp>
        <p:nvSpPr>
          <p:cNvPr id="15" name="TextBox 65"/>
          <p:cNvSpPr txBox="1"/>
          <p:nvPr/>
        </p:nvSpPr>
        <p:spPr>
          <a:xfrm>
            <a:off x="1405548" y="1678973"/>
            <a:ext cx="4225994" cy="1754326"/>
          </a:xfrm>
          <a:prstGeom prst="rect">
            <a:avLst/>
          </a:prstGeom>
          <a:noFill/>
          <a:effectLst/>
        </p:spPr>
        <p:txBody>
          <a:bodyPr wrap="square" rtlCol="0">
            <a:spAutoFit/>
          </a:bodyPr>
          <a:lstStyle/>
          <a:p>
            <a:r>
              <a:rPr lang="zh-CN" altLang="en-US" sz="6000">
                <a:ln w="3175">
                  <a:noFill/>
                </a:ln>
                <a:solidFill>
                  <a:schemeClr val="bg1"/>
                </a:solidFill>
                <a:latin typeface="+mn-ea"/>
              </a:rPr>
              <a:t>谢谢</a:t>
            </a:r>
            <a:endParaRPr lang="en-US" altLang="zh-CN" sz="6000">
              <a:ln w="3175">
                <a:noFill/>
              </a:ln>
              <a:solidFill>
                <a:schemeClr val="bg1"/>
              </a:solidFill>
              <a:latin typeface="+mn-ea"/>
            </a:endParaRPr>
          </a:p>
          <a:p>
            <a:r>
              <a:rPr lang="zh-CN" altLang="en-US" sz="4800" b="1">
                <a:ln w="3175">
                  <a:noFill/>
                </a:ln>
                <a:solidFill>
                  <a:schemeClr val="bg1"/>
                </a:solidFill>
                <a:latin typeface="+mn-ea"/>
              </a:rPr>
              <a:t>您的聆听</a:t>
            </a:r>
          </a:p>
        </p:txBody>
      </p:sp>
      <p:cxnSp>
        <p:nvCxnSpPr>
          <p:cNvPr id="17" name="直接连接符 16"/>
          <p:cNvCxnSpPr/>
          <p:nvPr/>
        </p:nvCxnSpPr>
        <p:spPr>
          <a:xfrm>
            <a:off x="1565202" y="4027161"/>
            <a:ext cx="1003826" cy="0"/>
          </a:xfrm>
          <a:prstGeom prst="line">
            <a:avLst/>
          </a:prstGeom>
          <a:ln w="2857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19" name="圆角矩形 18"/>
          <p:cNvSpPr/>
          <p:nvPr/>
        </p:nvSpPr>
        <p:spPr>
          <a:xfrm>
            <a:off x="1565202" y="4725927"/>
            <a:ext cx="858683" cy="368586"/>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00">
                <a:solidFill>
                  <a:schemeClr val="bg1"/>
                </a:solidFill>
              </a:rPr>
              <a:t>SmilePPT</a:t>
            </a:r>
            <a:endParaRPr lang="zh-CN" altLang="en-US" sz="1100">
              <a:solidFill>
                <a:schemeClr val="bg1"/>
              </a:solidFill>
            </a:endParaRPr>
          </a:p>
        </p:txBody>
      </p:sp>
      <p:sp>
        <p:nvSpPr>
          <p:cNvPr id="7" name="矩形 6"/>
          <p:cNvSpPr/>
          <p:nvPr/>
        </p:nvSpPr>
        <p:spPr>
          <a:xfrm>
            <a:off x="9434114" y="6437478"/>
            <a:ext cx="2573140" cy="253916"/>
          </a:xfrm>
          <a:prstGeom prst="rect">
            <a:avLst/>
          </a:prstGeom>
        </p:spPr>
        <p:txBody>
          <a:bodyPr wrap="none">
            <a:spAutoFit/>
          </a:bodyPr>
          <a:lstStyle/>
          <a:p>
            <a:pPr algn="r"/>
            <a:r>
              <a:rPr lang="en-US" altLang="zh-CN" sz="1050" i="1">
                <a:solidFill>
                  <a:schemeClr val="bg1"/>
                </a:solidFill>
                <a:latin typeface="+mn-ea"/>
              </a:rPr>
              <a:t>Copyright © </a:t>
            </a:r>
            <a:r>
              <a:rPr lang="zh-CN" altLang="en-US" sz="1050" i="1">
                <a:solidFill>
                  <a:schemeClr val="bg1"/>
                </a:solidFill>
                <a:latin typeface="+mn-ea"/>
              </a:rPr>
              <a:t>呆鱼</a:t>
            </a:r>
            <a:r>
              <a:rPr lang="en-US" altLang="zh-CN" sz="1050" i="1">
                <a:solidFill>
                  <a:schemeClr val="bg1"/>
                </a:solidFill>
                <a:latin typeface="+mn-ea"/>
              </a:rPr>
              <a:t>. All rights reserved.</a:t>
            </a:r>
            <a:endParaRPr lang="zh-CN" altLang="en-US" sz="1050">
              <a:solidFill>
                <a:schemeClr val="bg1"/>
              </a:solidFill>
              <a:latin typeface="+mn-ea"/>
            </a:endParaRPr>
          </a:p>
        </p:txBody>
      </p:sp>
    </p:spTree>
    <p:extLst>
      <p:ext uri="{BB962C8B-B14F-4D97-AF65-F5344CB8AC3E}">
        <p14:creationId xmlns:p14="http://schemas.microsoft.com/office/powerpoint/2010/main" xmlns="" val="6311242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rot="16200000" flipH="1" flipV="1">
            <a:off x="-136789" y="2954348"/>
            <a:ext cx="808014" cy="629997"/>
          </a:xfrm>
          <a:prstGeom prst="triangl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rot="5400000" flipV="1">
            <a:off x="11520777" y="2954348"/>
            <a:ext cx="808014" cy="629997"/>
          </a:xfrm>
          <a:prstGeom prst="triangl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2791864" y="2436450"/>
            <a:ext cx="6608273" cy="1107996"/>
          </a:xfrm>
          <a:prstGeom prst="rect">
            <a:avLst/>
          </a:prstGeom>
          <a:noFill/>
        </p:spPr>
        <p:txBody>
          <a:bodyPr wrap="square" rtlCol="0">
            <a:spAutoFit/>
          </a:bodyPr>
          <a:lstStyle/>
          <a:p>
            <a:pPr algn="ctr"/>
            <a:r>
              <a:rPr lang="zh-CN" altLang="en-US" sz="6600">
                <a:solidFill>
                  <a:schemeClr val="bg1"/>
                </a:solidFill>
                <a:latin typeface="+mj-ea"/>
                <a:ea typeface="+mj-ea"/>
              </a:rPr>
              <a:t>备用页面</a:t>
            </a:r>
          </a:p>
        </p:txBody>
      </p:sp>
      <p:sp>
        <p:nvSpPr>
          <p:cNvPr id="13" name="文本框 12"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2791864" y="3517468"/>
            <a:ext cx="6608273" cy="584775"/>
          </a:xfrm>
          <a:prstGeom prst="rect">
            <a:avLst/>
          </a:prstGeom>
          <a:noFill/>
        </p:spPr>
        <p:txBody>
          <a:bodyPr wrap="square" rtlCol="0">
            <a:spAutoFit/>
          </a:bodyPr>
          <a:lstStyle/>
          <a:p>
            <a:pPr algn="ctr"/>
            <a:r>
              <a:rPr lang="en-US" altLang="zh-CN" sz="3200">
                <a:solidFill>
                  <a:schemeClr val="bg1"/>
                </a:solidFill>
                <a:latin typeface="+mn-ea"/>
              </a:rPr>
              <a:t>ALTERNATE PAGE</a:t>
            </a:r>
            <a:endParaRPr lang="zh-CN" altLang="en-US" sz="3200">
              <a:solidFill>
                <a:schemeClr val="bg1"/>
              </a:solidFill>
              <a:latin typeface="+mn-ea"/>
            </a:endParaRPr>
          </a:p>
        </p:txBody>
      </p:sp>
    </p:spTree>
    <p:extLst>
      <p:ext uri="{BB962C8B-B14F-4D97-AF65-F5344CB8AC3E}">
        <p14:creationId xmlns:p14="http://schemas.microsoft.com/office/powerpoint/2010/main" xmlns="" val="6648081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109028" y="1176371"/>
            <a:ext cx="5660339" cy="1034523"/>
          </a:xfrm>
          <a:prstGeom prst="rect">
            <a:avLst/>
          </a:prstGeom>
          <a:no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6400777" y="1310275"/>
            <a:ext cx="4383105" cy="523220"/>
          </a:xfrm>
          <a:prstGeom prst="rect">
            <a:avLst/>
          </a:prstGeom>
          <a:noFill/>
        </p:spPr>
        <p:txBody>
          <a:bodyPr wrap="square" rtlCol="0">
            <a:spAutoFit/>
          </a:bodyPr>
          <a:lstStyle/>
          <a:p>
            <a:r>
              <a:rPr lang="en-US" altLang="zh-CN" sz="2800" b="1" dirty="0" smtClean="0">
                <a:solidFill>
                  <a:schemeClr val="tx1">
                    <a:lumMod val="85000"/>
                    <a:lumOff val="15000"/>
                  </a:schemeClr>
                </a:solidFill>
                <a:latin typeface="+mn-ea"/>
              </a:rPr>
              <a:t>2020</a:t>
            </a:r>
            <a:r>
              <a:rPr lang="zh-CN" altLang="en-US" sz="2800" b="1" dirty="0" smtClean="0">
                <a:solidFill>
                  <a:schemeClr val="tx1">
                    <a:lumMod val="85000"/>
                    <a:lumOff val="15000"/>
                  </a:schemeClr>
                </a:solidFill>
                <a:latin typeface="+mn-ea"/>
              </a:rPr>
              <a:t>年</a:t>
            </a:r>
            <a:r>
              <a:rPr lang="zh-CN" altLang="en-US" sz="2800" b="1" dirty="0">
                <a:solidFill>
                  <a:schemeClr val="tx1">
                    <a:lumMod val="85000"/>
                    <a:lumOff val="15000"/>
                  </a:schemeClr>
                </a:solidFill>
                <a:latin typeface="+mn-ea"/>
              </a:rPr>
              <a:t>业绩达成情况</a:t>
            </a:r>
            <a:endParaRPr lang="en-US" altLang="zh-CN" sz="2800" b="1" dirty="0">
              <a:solidFill>
                <a:schemeClr val="tx1">
                  <a:lumMod val="85000"/>
                  <a:lumOff val="15000"/>
                </a:schemeClr>
              </a:solidFill>
              <a:latin typeface="+mn-ea"/>
            </a:endParaRPr>
          </a:p>
        </p:txBody>
      </p:sp>
      <p:sp>
        <p:nvSpPr>
          <p:cNvPr id="21" name="矩形 20"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6415291" y="1789953"/>
            <a:ext cx="3758989" cy="372410"/>
          </a:xfrm>
          <a:prstGeom prst="rect">
            <a:avLst/>
          </a:prstGeom>
        </p:spPr>
        <p:txBody>
          <a:bodyPr wrap="square">
            <a:spAutoFit/>
          </a:bodyPr>
          <a:lstStyle/>
          <a:p>
            <a:pPr>
              <a:lnSpc>
                <a:spcPct val="130000"/>
              </a:lnSpc>
              <a:spcBef>
                <a:spcPts val="600"/>
              </a:spcBef>
            </a:pPr>
            <a:r>
              <a:rPr lang="en-US" altLang="zh-CN" sz="1400" dirty="0">
                <a:solidFill>
                  <a:schemeClr val="bg1">
                    <a:lumMod val="65000"/>
                  </a:schemeClr>
                </a:solidFill>
                <a:latin typeface="+mn-ea"/>
              </a:rPr>
              <a:t>Achievement Of </a:t>
            </a:r>
            <a:r>
              <a:rPr lang="en-US" altLang="zh-CN" sz="1400" dirty="0" smtClean="0">
                <a:solidFill>
                  <a:schemeClr val="bg1">
                    <a:lumMod val="65000"/>
                  </a:schemeClr>
                </a:solidFill>
                <a:latin typeface="+mn-ea"/>
              </a:rPr>
              <a:t>2020</a:t>
            </a:r>
            <a:endParaRPr lang="en-US" altLang="zh-CN" sz="1400" dirty="0">
              <a:solidFill>
                <a:schemeClr val="bg1">
                  <a:lumMod val="65000"/>
                </a:schemeClr>
              </a:solidFill>
              <a:latin typeface="+mn-ea"/>
            </a:endParaRPr>
          </a:p>
        </p:txBody>
      </p:sp>
      <p:sp>
        <p:nvSpPr>
          <p:cNvPr id="29" name="文本框 28"/>
          <p:cNvSpPr txBox="1"/>
          <p:nvPr/>
        </p:nvSpPr>
        <p:spPr>
          <a:xfrm>
            <a:off x="5234701" y="1263621"/>
            <a:ext cx="1042273" cy="830997"/>
          </a:xfrm>
          <a:prstGeom prst="rect">
            <a:avLst/>
          </a:prstGeom>
          <a:noFill/>
        </p:spPr>
        <p:txBody>
          <a:bodyPr wrap="none" rtlCol="0">
            <a:spAutoFit/>
          </a:bodyPr>
          <a:lstStyle/>
          <a:p>
            <a:pPr algn="ctr"/>
            <a:r>
              <a:rPr lang="en-US" altLang="zh-CN" sz="4800" b="1">
                <a:solidFill>
                  <a:schemeClr val="bg1">
                    <a:lumMod val="65000"/>
                  </a:schemeClr>
                </a:solidFill>
              </a:rPr>
              <a:t>01.</a:t>
            </a:r>
            <a:endParaRPr lang="zh-CN" altLang="en-US" sz="4800" b="1">
              <a:solidFill>
                <a:schemeClr val="bg1">
                  <a:lumMod val="65000"/>
                </a:schemeClr>
              </a:solidFill>
            </a:endParaRPr>
          </a:p>
        </p:txBody>
      </p:sp>
      <p:sp>
        <p:nvSpPr>
          <p:cNvPr id="22" name="文本框 21"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6400989" y="2513491"/>
            <a:ext cx="4383105" cy="523220"/>
          </a:xfrm>
          <a:prstGeom prst="rect">
            <a:avLst/>
          </a:prstGeom>
          <a:noFill/>
        </p:spPr>
        <p:txBody>
          <a:bodyPr wrap="square" rtlCol="0">
            <a:spAutoFit/>
          </a:bodyPr>
          <a:lstStyle/>
          <a:p>
            <a:r>
              <a:rPr lang="en-US" altLang="zh-CN" sz="2800" dirty="0" smtClean="0">
                <a:solidFill>
                  <a:schemeClr val="tx1">
                    <a:lumMod val="85000"/>
                    <a:lumOff val="15000"/>
                  </a:schemeClr>
                </a:solidFill>
                <a:latin typeface="+mn-ea"/>
              </a:rPr>
              <a:t>2020</a:t>
            </a:r>
            <a:r>
              <a:rPr lang="zh-CN" altLang="en-US" sz="2800" dirty="0" smtClean="0">
                <a:solidFill>
                  <a:schemeClr val="tx1">
                    <a:lumMod val="85000"/>
                    <a:lumOff val="15000"/>
                  </a:schemeClr>
                </a:solidFill>
                <a:latin typeface="+mn-ea"/>
              </a:rPr>
              <a:t>年</a:t>
            </a:r>
            <a:r>
              <a:rPr lang="zh-CN" altLang="en-US" sz="2800" dirty="0">
                <a:solidFill>
                  <a:schemeClr val="tx1">
                    <a:lumMod val="85000"/>
                    <a:lumOff val="15000"/>
                  </a:schemeClr>
                </a:solidFill>
                <a:latin typeface="+mn-ea"/>
              </a:rPr>
              <a:t>重点工作</a:t>
            </a:r>
          </a:p>
        </p:txBody>
      </p:sp>
      <p:sp>
        <p:nvSpPr>
          <p:cNvPr id="23" name="矩形 22"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6415503" y="2993169"/>
            <a:ext cx="3758989" cy="372410"/>
          </a:xfrm>
          <a:prstGeom prst="rect">
            <a:avLst/>
          </a:prstGeom>
        </p:spPr>
        <p:txBody>
          <a:bodyPr wrap="square">
            <a:spAutoFit/>
          </a:bodyPr>
          <a:lstStyle/>
          <a:p>
            <a:pPr>
              <a:lnSpc>
                <a:spcPct val="130000"/>
              </a:lnSpc>
              <a:spcBef>
                <a:spcPts val="600"/>
              </a:spcBef>
            </a:pPr>
            <a:r>
              <a:rPr lang="en-US" altLang="zh-CN" sz="1400" dirty="0">
                <a:solidFill>
                  <a:schemeClr val="bg1">
                    <a:lumMod val="65000"/>
                  </a:schemeClr>
                </a:solidFill>
                <a:latin typeface="+mn-ea"/>
              </a:rPr>
              <a:t>Key Work In </a:t>
            </a:r>
            <a:r>
              <a:rPr lang="en-US" altLang="zh-CN" sz="1400" dirty="0" smtClean="0">
                <a:solidFill>
                  <a:schemeClr val="bg1">
                    <a:lumMod val="65000"/>
                  </a:schemeClr>
                </a:solidFill>
                <a:latin typeface="+mn-ea"/>
              </a:rPr>
              <a:t>2020</a:t>
            </a:r>
            <a:endParaRPr lang="en-US" altLang="zh-CN" sz="1400" dirty="0">
              <a:solidFill>
                <a:schemeClr val="bg1">
                  <a:lumMod val="65000"/>
                </a:schemeClr>
              </a:solidFill>
              <a:latin typeface="+mn-ea"/>
            </a:endParaRPr>
          </a:p>
        </p:txBody>
      </p:sp>
      <p:sp>
        <p:nvSpPr>
          <p:cNvPr id="31" name="文本框 30"/>
          <p:cNvSpPr txBox="1"/>
          <p:nvPr/>
        </p:nvSpPr>
        <p:spPr>
          <a:xfrm>
            <a:off x="5234701" y="2466837"/>
            <a:ext cx="1042273" cy="830997"/>
          </a:xfrm>
          <a:prstGeom prst="rect">
            <a:avLst/>
          </a:prstGeom>
          <a:noFill/>
        </p:spPr>
        <p:txBody>
          <a:bodyPr wrap="none" rtlCol="0">
            <a:spAutoFit/>
          </a:bodyPr>
          <a:lstStyle/>
          <a:p>
            <a:pPr algn="ctr"/>
            <a:r>
              <a:rPr lang="en-US" altLang="zh-CN" sz="4800" b="1">
                <a:solidFill>
                  <a:schemeClr val="bg1">
                    <a:lumMod val="65000"/>
                  </a:schemeClr>
                </a:solidFill>
              </a:rPr>
              <a:t>02.</a:t>
            </a:r>
            <a:endParaRPr lang="zh-CN" altLang="en-US" sz="4800" b="1">
              <a:solidFill>
                <a:schemeClr val="bg1">
                  <a:lumMod val="65000"/>
                </a:schemeClr>
              </a:solidFill>
            </a:endParaRPr>
          </a:p>
        </p:txBody>
      </p:sp>
      <p:sp>
        <p:nvSpPr>
          <p:cNvPr id="24" name="文本框 23"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6401201" y="3716707"/>
            <a:ext cx="4383105" cy="523220"/>
          </a:xfrm>
          <a:prstGeom prst="rect">
            <a:avLst/>
          </a:prstGeom>
          <a:noFill/>
        </p:spPr>
        <p:txBody>
          <a:bodyPr wrap="square" rtlCol="0">
            <a:spAutoFit/>
          </a:bodyPr>
          <a:lstStyle/>
          <a:p>
            <a:r>
              <a:rPr lang="zh-CN" altLang="en-US" sz="2800">
                <a:solidFill>
                  <a:schemeClr val="tx1">
                    <a:lumMod val="85000"/>
                    <a:lumOff val="15000"/>
                  </a:schemeClr>
                </a:solidFill>
                <a:latin typeface="+mn-ea"/>
              </a:rPr>
              <a:t>不足与改善计划</a:t>
            </a:r>
          </a:p>
        </p:txBody>
      </p:sp>
      <p:sp>
        <p:nvSpPr>
          <p:cNvPr id="25" name="矩形 24"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6415715" y="4196385"/>
            <a:ext cx="3758989" cy="345094"/>
          </a:xfrm>
          <a:prstGeom prst="rect">
            <a:avLst/>
          </a:prstGeom>
        </p:spPr>
        <p:txBody>
          <a:bodyPr wrap="square">
            <a:spAutoFit/>
          </a:bodyPr>
          <a:lstStyle/>
          <a:p>
            <a:pPr>
              <a:lnSpc>
                <a:spcPct val="130000"/>
              </a:lnSpc>
              <a:spcBef>
                <a:spcPts val="600"/>
              </a:spcBef>
            </a:pPr>
            <a:r>
              <a:rPr lang="en-US" altLang="zh-CN" sz="1400">
                <a:solidFill>
                  <a:schemeClr val="bg1">
                    <a:lumMod val="65000"/>
                  </a:schemeClr>
                </a:solidFill>
                <a:latin typeface="+mn-ea"/>
              </a:rPr>
              <a:t>Deficiencies And Improvement Plan</a:t>
            </a:r>
          </a:p>
        </p:txBody>
      </p:sp>
      <p:sp>
        <p:nvSpPr>
          <p:cNvPr id="32" name="文本框 31"/>
          <p:cNvSpPr txBox="1"/>
          <p:nvPr/>
        </p:nvSpPr>
        <p:spPr>
          <a:xfrm>
            <a:off x="5234701" y="3670053"/>
            <a:ext cx="1042273" cy="830997"/>
          </a:xfrm>
          <a:prstGeom prst="rect">
            <a:avLst/>
          </a:prstGeom>
          <a:noFill/>
        </p:spPr>
        <p:txBody>
          <a:bodyPr wrap="none" rtlCol="0">
            <a:spAutoFit/>
          </a:bodyPr>
          <a:lstStyle/>
          <a:p>
            <a:pPr algn="ctr"/>
            <a:r>
              <a:rPr lang="en-US" altLang="zh-CN" sz="4800" b="1">
                <a:solidFill>
                  <a:schemeClr val="bg1">
                    <a:lumMod val="65000"/>
                  </a:schemeClr>
                </a:solidFill>
              </a:rPr>
              <a:t>03.</a:t>
            </a:r>
            <a:endParaRPr lang="zh-CN" altLang="en-US" sz="4800" b="1">
              <a:solidFill>
                <a:schemeClr val="bg1">
                  <a:lumMod val="65000"/>
                </a:schemeClr>
              </a:solidFill>
            </a:endParaRPr>
          </a:p>
        </p:txBody>
      </p:sp>
      <p:sp>
        <p:nvSpPr>
          <p:cNvPr id="26" name="文本框 25"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6401413" y="4919923"/>
            <a:ext cx="4383105" cy="523220"/>
          </a:xfrm>
          <a:prstGeom prst="rect">
            <a:avLst/>
          </a:prstGeom>
          <a:noFill/>
        </p:spPr>
        <p:txBody>
          <a:bodyPr wrap="square" rtlCol="0">
            <a:spAutoFit/>
          </a:bodyPr>
          <a:lstStyle/>
          <a:p>
            <a:r>
              <a:rPr lang="en-US" altLang="zh-CN" sz="2800" dirty="0" smtClean="0">
                <a:solidFill>
                  <a:schemeClr val="tx1">
                    <a:lumMod val="85000"/>
                    <a:lumOff val="15000"/>
                  </a:schemeClr>
                </a:solidFill>
                <a:latin typeface="+mn-ea"/>
              </a:rPr>
              <a:t>2021</a:t>
            </a:r>
            <a:r>
              <a:rPr lang="zh-CN" altLang="en-US" sz="2800" dirty="0" smtClean="0">
                <a:solidFill>
                  <a:schemeClr val="tx1">
                    <a:lumMod val="85000"/>
                    <a:lumOff val="15000"/>
                  </a:schemeClr>
                </a:solidFill>
                <a:latin typeface="+mn-ea"/>
              </a:rPr>
              <a:t>年</a:t>
            </a:r>
            <a:r>
              <a:rPr lang="zh-CN" altLang="en-US" sz="2800" dirty="0">
                <a:solidFill>
                  <a:schemeClr val="tx1">
                    <a:lumMod val="85000"/>
                    <a:lumOff val="15000"/>
                  </a:schemeClr>
                </a:solidFill>
                <a:latin typeface="+mn-ea"/>
              </a:rPr>
              <a:t>工作方向与计划</a:t>
            </a:r>
          </a:p>
        </p:txBody>
      </p:sp>
      <p:sp>
        <p:nvSpPr>
          <p:cNvPr id="27" name="矩形 26"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6415927" y="5399601"/>
            <a:ext cx="3758989" cy="345094"/>
          </a:xfrm>
          <a:prstGeom prst="rect">
            <a:avLst/>
          </a:prstGeom>
        </p:spPr>
        <p:txBody>
          <a:bodyPr wrap="square">
            <a:spAutoFit/>
          </a:bodyPr>
          <a:lstStyle/>
          <a:p>
            <a:pPr>
              <a:lnSpc>
                <a:spcPct val="130000"/>
              </a:lnSpc>
              <a:spcBef>
                <a:spcPts val="600"/>
              </a:spcBef>
            </a:pPr>
            <a:r>
              <a:rPr lang="en-US" altLang="zh-CN" sz="1400">
                <a:solidFill>
                  <a:schemeClr val="bg1">
                    <a:lumMod val="65000"/>
                  </a:schemeClr>
                </a:solidFill>
                <a:latin typeface="+mn-ea"/>
              </a:rPr>
              <a:t>Work Direction And Plan For 2017</a:t>
            </a:r>
          </a:p>
        </p:txBody>
      </p:sp>
      <p:sp>
        <p:nvSpPr>
          <p:cNvPr id="33" name="文本框 32"/>
          <p:cNvSpPr txBox="1"/>
          <p:nvPr/>
        </p:nvSpPr>
        <p:spPr>
          <a:xfrm>
            <a:off x="5234701" y="4873269"/>
            <a:ext cx="1042273" cy="830997"/>
          </a:xfrm>
          <a:prstGeom prst="rect">
            <a:avLst/>
          </a:prstGeom>
          <a:noFill/>
        </p:spPr>
        <p:txBody>
          <a:bodyPr wrap="none" rtlCol="0">
            <a:spAutoFit/>
          </a:bodyPr>
          <a:lstStyle/>
          <a:p>
            <a:pPr algn="ctr"/>
            <a:r>
              <a:rPr lang="en-US" altLang="zh-CN" sz="4800" b="1">
                <a:solidFill>
                  <a:schemeClr val="bg1">
                    <a:lumMod val="65000"/>
                  </a:schemeClr>
                </a:solidFill>
              </a:rPr>
              <a:t>04.</a:t>
            </a:r>
            <a:endParaRPr lang="zh-CN" altLang="en-US" sz="4800" b="1">
              <a:solidFill>
                <a:schemeClr val="bg1">
                  <a:lumMod val="65000"/>
                </a:schemeClr>
              </a:solidFill>
            </a:endParaRPr>
          </a:p>
        </p:txBody>
      </p:sp>
      <p:sp>
        <p:nvSpPr>
          <p:cNvPr id="17" name="TextBox 65"/>
          <p:cNvSpPr txBox="1"/>
          <p:nvPr/>
        </p:nvSpPr>
        <p:spPr>
          <a:xfrm>
            <a:off x="682174" y="1593024"/>
            <a:ext cx="2272653" cy="1015663"/>
          </a:xfrm>
          <a:prstGeom prst="rect">
            <a:avLst/>
          </a:prstGeom>
          <a:noFill/>
          <a:effectLst/>
        </p:spPr>
        <p:txBody>
          <a:bodyPr wrap="square" rtlCol="0">
            <a:spAutoFit/>
          </a:bodyPr>
          <a:lstStyle/>
          <a:p>
            <a:r>
              <a:rPr lang="zh-CN" altLang="en-US" sz="4000" b="1">
                <a:ln w="3175">
                  <a:noFill/>
                </a:ln>
                <a:solidFill>
                  <a:schemeClr val="bg1"/>
                </a:solidFill>
                <a:latin typeface="+mn-ea"/>
              </a:rPr>
              <a:t>目录</a:t>
            </a:r>
            <a:endParaRPr lang="en-US" altLang="zh-CN" sz="3200" b="1">
              <a:ln w="3175">
                <a:noFill/>
              </a:ln>
              <a:solidFill>
                <a:schemeClr val="bg1"/>
              </a:solidFill>
              <a:latin typeface="+mn-ea"/>
            </a:endParaRPr>
          </a:p>
          <a:p>
            <a:r>
              <a:rPr lang="en-US" altLang="zh-CN">
                <a:ln w="3175">
                  <a:noFill/>
                </a:ln>
                <a:solidFill>
                  <a:schemeClr val="bg1"/>
                </a:solidFill>
                <a:latin typeface="+mn-ea"/>
              </a:rPr>
              <a:t>CONTENT</a:t>
            </a:r>
            <a:endParaRPr lang="en-US" altLang="zh-CN" sz="2400">
              <a:ln w="3175">
                <a:noFill/>
              </a:ln>
              <a:solidFill>
                <a:schemeClr val="bg1"/>
              </a:solidFill>
              <a:latin typeface="+mn-ea"/>
            </a:endParaRPr>
          </a:p>
        </p:txBody>
      </p:sp>
      <p:sp>
        <p:nvSpPr>
          <p:cNvPr id="18" name="矩形 17"/>
          <p:cNvSpPr/>
          <p:nvPr/>
        </p:nvSpPr>
        <p:spPr>
          <a:xfrm>
            <a:off x="682174" y="3051225"/>
            <a:ext cx="3135084" cy="2031325"/>
          </a:xfrm>
          <a:prstGeom prst="rect">
            <a:avLst/>
          </a:prstGeom>
        </p:spPr>
        <p:txBody>
          <a:bodyPr wrap="square">
            <a:spAutoFit/>
          </a:bodyPr>
          <a:lstStyle/>
          <a:p>
            <a:pPr>
              <a:lnSpc>
                <a:spcPct val="150000"/>
              </a:lnSpc>
            </a:pPr>
            <a:r>
              <a:rPr lang="zh-CN" altLang="en-US" sz="1400">
                <a:solidFill>
                  <a:schemeClr val="bg1"/>
                </a:solidFill>
                <a:latin typeface="+mn-ea"/>
              </a:rPr>
              <a:t>一家集研发、生产、销售及服务于一体的移动通信外围设备专业厂商，致力于为客户提供无线覆盖和传输的整体解决方案，于</a:t>
            </a:r>
            <a:r>
              <a:rPr lang="en-US" altLang="zh-CN" sz="1400">
                <a:solidFill>
                  <a:schemeClr val="bg1"/>
                </a:solidFill>
                <a:latin typeface="+mn-ea"/>
              </a:rPr>
              <a:t>2003</a:t>
            </a:r>
            <a:r>
              <a:rPr lang="zh-CN" altLang="en-US" sz="1400">
                <a:solidFill>
                  <a:schemeClr val="bg1"/>
                </a:solidFill>
                <a:latin typeface="+mn-ea"/>
              </a:rPr>
              <a:t>年在香港联交所主板上市，是国内同行业第一家上市公司。</a:t>
            </a:r>
          </a:p>
        </p:txBody>
      </p:sp>
      <p:cxnSp>
        <p:nvCxnSpPr>
          <p:cNvPr id="19" name="直接连接符 18"/>
          <p:cNvCxnSpPr/>
          <p:nvPr/>
        </p:nvCxnSpPr>
        <p:spPr>
          <a:xfrm>
            <a:off x="795945" y="2644419"/>
            <a:ext cx="481312" cy="0"/>
          </a:xfrm>
          <a:prstGeom prst="line">
            <a:avLst/>
          </a:prstGeom>
          <a:ln w="28575">
            <a:solidFill>
              <a:schemeClr val="bg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22236578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7944059" y="1064561"/>
            <a:ext cx="2589170" cy="4708981"/>
          </a:xfrm>
          <a:prstGeom prst="rect">
            <a:avLst/>
          </a:prstGeom>
          <a:noFill/>
        </p:spPr>
        <p:txBody>
          <a:bodyPr wrap="none" rtlCol="0">
            <a:spAutoFit/>
          </a:bodyPr>
          <a:lstStyle/>
          <a:p>
            <a:pPr algn="ctr"/>
            <a:r>
              <a:rPr lang="en-US" altLang="zh-CN" sz="30000">
                <a:solidFill>
                  <a:schemeClr val="bg1"/>
                </a:solidFill>
                <a:latin typeface="+mj-ea"/>
                <a:ea typeface="+mj-ea"/>
                <a:cs typeface="Roboto Condensed" panose="02000000000000000000" pitchFamily="2" charset="0"/>
              </a:rPr>
              <a:t>5</a:t>
            </a:r>
            <a:endParaRPr lang="zh-CN" altLang="en-US" sz="30000">
              <a:solidFill>
                <a:schemeClr val="bg1"/>
              </a:solidFill>
              <a:latin typeface="+mj-ea"/>
              <a:ea typeface="+mj-ea"/>
              <a:cs typeface="Roboto Condensed" panose="02000000000000000000" pitchFamily="2" charset="0"/>
            </a:endParaRPr>
          </a:p>
        </p:txBody>
      </p:sp>
      <p:cxnSp>
        <p:nvCxnSpPr>
          <p:cNvPr id="28" name="直接连接符 27"/>
          <p:cNvCxnSpPr/>
          <p:nvPr/>
        </p:nvCxnSpPr>
        <p:spPr>
          <a:xfrm>
            <a:off x="1407016" y="4081327"/>
            <a:ext cx="305670" cy="0"/>
          </a:xfrm>
          <a:prstGeom prst="line">
            <a:avLst/>
          </a:prstGeom>
          <a:ln w="2857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30" name="文本框 29"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1290902" y="2776221"/>
            <a:ext cx="6608273" cy="707886"/>
          </a:xfrm>
          <a:prstGeom prst="rect">
            <a:avLst/>
          </a:prstGeom>
          <a:noFill/>
        </p:spPr>
        <p:txBody>
          <a:bodyPr wrap="square" rtlCol="0">
            <a:spAutoFit/>
          </a:bodyPr>
          <a:lstStyle/>
          <a:p>
            <a:r>
              <a:rPr lang="zh-CN" altLang="en-US" sz="4000">
                <a:solidFill>
                  <a:schemeClr val="bg1"/>
                </a:solidFill>
                <a:latin typeface="+mn-ea"/>
              </a:rPr>
              <a:t>请在输入你的章节标题</a:t>
            </a:r>
          </a:p>
        </p:txBody>
      </p:sp>
      <p:sp>
        <p:nvSpPr>
          <p:cNvPr id="34" name="矩形 33"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1305416" y="3517150"/>
            <a:ext cx="4253555" cy="372410"/>
          </a:xfrm>
          <a:prstGeom prst="rect">
            <a:avLst/>
          </a:prstGeom>
        </p:spPr>
        <p:txBody>
          <a:bodyPr wrap="square">
            <a:spAutoFit/>
          </a:bodyPr>
          <a:lstStyle/>
          <a:p>
            <a:pPr algn="dist">
              <a:lnSpc>
                <a:spcPct val="130000"/>
              </a:lnSpc>
              <a:spcBef>
                <a:spcPts val="600"/>
              </a:spcBef>
            </a:pPr>
            <a:r>
              <a:rPr lang="en-US" altLang="zh-CN" sz="1400">
                <a:solidFill>
                  <a:schemeClr val="bg1"/>
                </a:solidFill>
                <a:latin typeface="+mn-ea"/>
              </a:rPr>
              <a:t>Please Enter Your Chapter Title</a:t>
            </a:r>
          </a:p>
        </p:txBody>
      </p:sp>
      <p:sp>
        <p:nvSpPr>
          <p:cNvPr id="6" name="文本框 5"/>
          <p:cNvSpPr txBox="1"/>
          <p:nvPr/>
        </p:nvSpPr>
        <p:spPr>
          <a:xfrm rot="5768386">
            <a:off x="7438419" y="2519860"/>
            <a:ext cx="1669142" cy="338554"/>
          </a:xfrm>
          <a:prstGeom prst="rect">
            <a:avLst/>
          </a:prstGeom>
          <a:noFill/>
        </p:spPr>
        <p:txBody>
          <a:bodyPr wrap="square" rtlCol="0">
            <a:spAutoFit/>
          </a:bodyPr>
          <a:lstStyle/>
          <a:p>
            <a:pPr algn="dist"/>
            <a:r>
              <a:rPr lang="en-US" altLang="zh-CN" sz="1600">
                <a:solidFill>
                  <a:schemeClr val="bg1"/>
                </a:solidFill>
                <a:latin typeface="+mj-ea"/>
                <a:ea typeface="+mj-ea"/>
              </a:rPr>
              <a:t>PART FIVE</a:t>
            </a:r>
            <a:endParaRPr lang="zh-CN" altLang="en-US" sz="1600">
              <a:solidFill>
                <a:schemeClr val="bg1"/>
              </a:solidFill>
              <a:latin typeface="+mj-ea"/>
              <a:ea typeface="+mj-ea"/>
            </a:endParaRPr>
          </a:p>
        </p:txBody>
      </p:sp>
    </p:spTree>
    <p:extLst>
      <p:ext uri="{BB962C8B-B14F-4D97-AF65-F5344CB8AC3E}">
        <p14:creationId xmlns:p14="http://schemas.microsoft.com/office/powerpoint/2010/main" xmlns="" val="2791674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7906388" y="1064561"/>
            <a:ext cx="2664512" cy="4708981"/>
          </a:xfrm>
          <a:prstGeom prst="rect">
            <a:avLst/>
          </a:prstGeom>
          <a:noFill/>
        </p:spPr>
        <p:txBody>
          <a:bodyPr wrap="none" rtlCol="0">
            <a:spAutoFit/>
          </a:bodyPr>
          <a:lstStyle/>
          <a:p>
            <a:pPr algn="ctr"/>
            <a:r>
              <a:rPr lang="en-US" altLang="zh-CN" sz="30000">
                <a:solidFill>
                  <a:schemeClr val="bg1"/>
                </a:solidFill>
                <a:latin typeface="+mj-ea"/>
                <a:ea typeface="+mj-ea"/>
                <a:cs typeface="Roboto Condensed" panose="02000000000000000000" pitchFamily="2" charset="0"/>
              </a:rPr>
              <a:t>6</a:t>
            </a:r>
            <a:endParaRPr lang="zh-CN" altLang="en-US" sz="30000">
              <a:solidFill>
                <a:schemeClr val="bg1"/>
              </a:solidFill>
              <a:latin typeface="+mj-ea"/>
              <a:ea typeface="+mj-ea"/>
              <a:cs typeface="Roboto Condensed" panose="02000000000000000000" pitchFamily="2" charset="0"/>
            </a:endParaRPr>
          </a:p>
        </p:txBody>
      </p:sp>
      <p:cxnSp>
        <p:nvCxnSpPr>
          <p:cNvPr id="28" name="直接连接符 27"/>
          <p:cNvCxnSpPr/>
          <p:nvPr/>
        </p:nvCxnSpPr>
        <p:spPr>
          <a:xfrm>
            <a:off x="1407016" y="4081327"/>
            <a:ext cx="305670" cy="0"/>
          </a:xfrm>
          <a:prstGeom prst="line">
            <a:avLst/>
          </a:prstGeom>
          <a:ln w="2857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30" name="文本框 29"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1290902" y="2776221"/>
            <a:ext cx="6608273" cy="707886"/>
          </a:xfrm>
          <a:prstGeom prst="rect">
            <a:avLst/>
          </a:prstGeom>
          <a:noFill/>
        </p:spPr>
        <p:txBody>
          <a:bodyPr wrap="square" rtlCol="0">
            <a:spAutoFit/>
          </a:bodyPr>
          <a:lstStyle/>
          <a:p>
            <a:r>
              <a:rPr lang="zh-CN" altLang="en-US" sz="4000">
                <a:solidFill>
                  <a:schemeClr val="bg1"/>
                </a:solidFill>
                <a:latin typeface="+mn-ea"/>
              </a:rPr>
              <a:t>请在输入你的章节标题</a:t>
            </a:r>
          </a:p>
        </p:txBody>
      </p:sp>
      <p:sp>
        <p:nvSpPr>
          <p:cNvPr id="34" name="矩形 33"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1305416" y="3517150"/>
            <a:ext cx="4253555" cy="372410"/>
          </a:xfrm>
          <a:prstGeom prst="rect">
            <a:avLst/>
          </a:prstGeom>
        </p:spPr>
        <p:txBody>
          <a:bodyPr wrap="square">
            <a:spAutoFit/>
          </a:bodyPr>
          <a:lstStyle/>
          <a:p>
            <a:pPr algn="dist">
              <a:lnSpc>
                <a:spcPct val="130000"/>
              </a:lnSpc>
              <a:spcBef>
                <a:spcPts val="600"/>
              </a:spcBef>
            </a:pPr>
            <a:r>
              <a:rPr lang="en-US" altLang="zh-CN" sz="1400">
                <a:solidFill>
                  <a:schemeClr val="bg1"/>
                </a:solidFill>
                <a:latin typeface="+mn-ea"/>
              </a:rPr>
              <a:t>Please Enter Your Chapter Title</a:t>
            </a:r>
          </a:p>
        </p:txBody>
      </p:sp>
      <p:sp>
        <p:nvSpPr>
          <p:cNvPr id="6" name="文本框 5"/>
          <p:cNvSpPr txBox="1"/>
          <p:nvPr/>
        </p:nvSpPr>
        <p:spPr>
          <a:xfrm>
            <a:off x="8574692" y="3616271"/>
            <a:ext cx="1327904" cy="584775"/>
          </a:xfrm>
          <a:prstGeom prst="rect">
            <a:avLst/>
          </a:prstGeom>
          <a:noFill/>
        </p:spPr>
        <p:txBody>
          <a:bodyPr wrap="square" rtlCol="0">
            <a:spAutoFit/>
          </a:bodyPr>
          <a:lstStyle/>
          <a:p>
            <a:pPr algn="dist"/>
            <a:r>
              <a:rPr lang="en-US" altLang="zh-CN" sz="1600">
                <a:solidFill>
                  <a:schemeClr val="bg1"/>
                </a:solidFill>
                <a:latin typeface="+mj-ea"/>
                <a:ea typeface="+mj-ea"/>
              </a:rPr>
              <a:t>PART</a:t>
            </a:r>
          </a:p>
          <a:p>
            <a:pPr algn="dist"/>
            <a:r>
              <a:rPr lang="en-US" altLang="zh-CN" sz="1600">
                <a:solidFill>
                  <a:schemeClr val="bg1"/>
                </a:solidFill>
                <a:latin typeface="+mj-ea"/>
                <a:ea typeface="+mj-ea"/>
              </a:rPr>
              <a:t>SIX</a:t>
            </a:r>
            <a:endParaRPr lang="zh-CN" altLang="en-US" sz="1600">
              <a:solidFill>
                <a:schemeClr val="bg1"/>
              </a:solidFill>
              <a:latin typeface="+mj-ea"/>
              <a:ea typeface="+mj-ea"/>
            </a:endParaRPr>
          </a:p>
        </p:txBody>
      </p:sp>
    </p:spTree>
    <p:extLst>
      <p:ext uri="{BB962C8B-B14F-4D97-AF65-F5344CB8AC3E}">
        <p14:creationId xmlns:p14="http://schemas.microsoft.com/office/powerpoint/2010/main" xmlns="" val="319009029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7906388" y="1064561"/>
            <a:ext cx="2664512" cy="4708981"/>
          </a:xfrm>
          <a:prstGeom prst="rect">
            <a:avLst/>
          </a:prstGeom>
          <a:noFill/>
        </p:spPr>
        <p:txBody>
          <a:bodyPr wrap="none" rtlCol="0">
            <a:spAutoFit/>
          </a:bodyPr>
          <a:lstStyle/>
          <a:p>
            <a:pPr algn="ctr"/>
            <a:r>
              <a:rPr lang="en-US" altLang="zh-CN" sz="30000">
                <a:solidFill>
                  <a:schemeClr val="bg1"/>
                </a:solidFill>
                <a:latin typeface="+mj-ea"/>
                <a:ea typeface="+mj-ea"/>
                <a:cs typeface="Roboto Condensed" panose="02000000000000000000" pitchFamily="2" charset="0"/>
              </a:rPr>
              <a:t>7</a:t>
            </a:r>
            <a:endParaRPr lang="zh-CN" altLang="en-US" sz="30000">
              <a:solidFill>
                <a:schemeClr val="bg1"/>
              </a:solidFill>
              <a:latin typeface="+mj-ea"/>
              <a:ea typeface="+mj-ea"/>
              <a:cs typeface="Roboto Condensed" panose="02000000000000000000" pitchFamily="2" charset="0"/>
            </a:endParaRPr>
          </a:p>
        </p:txBody>
      </p:sp>
      <p:cxnSp>
        <p:nvCxnSpPr>
          <p:cNvPr id="28" name="直接连接符 27"/>
          <p:cNvCxnSpPr/>
          <p:nvPr/>
        </p:nvCxnSpPr>
        <p:spPr>
          <a:xfrm>
            <a:off x="1407016" y="4081327"/>
            <a:ext cx="305670" cy="0"/>
          </a:xfrm>
          <a:prstGeom prst="line">
            <a:avLst/>
          </a:prstGeom>
          <a:ln w="2857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30" name="文本框 29"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1290902" y="2776221"/>
            <a:ext cx="6608273" cy="707886"/>
          </a:xfrm>
          <a:prstGeom prst="rect">
            <a:avLst/>
          </a:prstGeom>
          <a:noFill/>
        </p:spPr>
        <p:txBody>
          <a:bodyPr wrap="square" rtlCol="0">
            <a:spAutoFit/>
          </a:bodyPr>
          <a:lstStyle/>
          <a:p>
            <a:r>
              <a:rPr lang="zh-CN" altLang="en-US" sz="4000">
                <a:solidFill>
                  <a:schemeClr val="bg1"/>
                </a:solidFill>
                <a:latin typeface="+mn-ea"/>
              </a:rPr>
              <a:t>请在输入你的章节标题</a:t>
            </a:r>
          </a:p>
        </p:txBody>
      </p:sp>
      <p:sp>
        <p:nvSpPr>
          <p:cNvPr id="34" name="矩形 33"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1305416" y="3517150"/>
            <a:ext cx="4253555" cy="372410"/>
          </a:xfrm>
          <a:prstGeom prst="rect">
            <a:avLst/>
          </a:prstGeom>
        </p:spPr>
        <p:txBody>
          <a:bodyPr wrap="square">
            <a:spAutoFit/>
          </a:bodyPr>
          <a:lstStyle/>
          <a:p>
            <a:pPr algn="dist">
              <a:lnSpc>
                <a:spcPct val="130000"/>
              </a:lnSpc>
              <a:spcBef>
                <a:spcPts val="600"/>
              </a:spcBef>
            </a:pPr>
            <a:r>
              <a:rPr lang="en-US" altLang="zh-CN" sz="1400">
                <a:solidFill>
                  <a:schemeClr val="bg1"/>
                </a:solidFill>
                <a:latin typeface="+mn-ea"/>
              </a:rPr>
              <a:t>Please Enter Your Chapter Title</a:t>
            </a:r>
          </a:p>
        </p:txBody>
      </p:sp>
      <p:sp>
        <p:nvSpPr>
          <p:cNvPr id="6" name="文本框 5"/>
          <p:cNvSpPr txBox="1"/>
          <p:nvPr/>
        </p:nvSpPr>
        <p:spPr>
          <a:xfrm>
            <a:off x="8229599" y="2077759"/>
            <a:ext cx="1683657" cy="338554"/>
          </a:xfrm>
          <a:prstGeom prst="rect">
            <a:avLst/>
          </a:prstGeom>
          <a:noFill/>
        </p:spPr>
        <p:txBody>
          <a:bodyPr wrap="square" rtlCol="0">
            <a:spAutoFit/>
          </a:bodyPr>
          <a:lstStyle/>
          <a:p>
            <a:pPr algn="dist"/>
            <a:r>
              <a:rPr lang="en-US" altLang="zh-CN" sz="1600">
                <a:solidFill>
                  <a:schemeClr val="bg1"/>
                </a:solidFill>
                <a:latin typeface="+mj-ea"/>
                <a:ea typeface="+mj-ea"/>
              </a:rPr>
              <a:t>PART SEVEN</a:t>
            </a:r>
            <a:endParaRPr lang="zh-CN" altLang="en-US" sz="1600">
              <a:solidFill>
                <a:schemeClr val="bg1"/>
              </a:solidFill>
              <a:latin typeface="+mj-ea"/>
              <a:ea typeface="+mj-ea"/>
            </a:endParaRPr>
          </a:p>
        </p:txBody>
      </p:sp>
    </p:spTree>
    <p:extLst>
      <p:ext uri="{BB962C8B-B14F-4D97-AF65-F5344CB8AC3E}">
        <p14:creationId xmlns:p14="http://schemas.microsoft.com/office/powerpoint/2010/main" xmlns="" val="19137731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7891159" y="1064561"/>
            <a:ext cx="2694970" cy="4708981"/>
          </a:xfrm>
          <a:prstGeom prst="rect">
            <a:avLst/>
          </a:prstGeom>
          <a:noFill/>
        </p:spPr>
        <p:txBody>
          <a:bodyPr wrap="none" rtlCol="0">
            <a:spAutoFit/>
          </a:bodyPr>
          <a:lstStyle/>
          <a:p>
            <a:pPr algn="ctr"/>
            <a:r>
              <a:rPr lang="en-US" altLang="zh-CN" sz="30000">
                <a:solidFill>
                  <a:schemeClr val="bg1"/>
                </a:solidFill>
                <a:latin typeface="+mj-ea"/>
                <a:ea typeface="+mj-ea"/>
                <a:cs typeface="Roboto Condensed" panose="02000000000000000000" pitchFamily="2" charset="0"/>
              </a:rPr>
              <a:t>8</a:t>
            </a:r>
            <a:endParaRPr lang="zh-CN" altLang="en-US" sz="30000">
              <a:solidFill>
                <a:schemeClr val="bg1"/>
              </a:solidFill>
              <a:latin typeface="+mj-ea"/>
              <a:ea typeface="+mj-ea"/>
              <a:cs typeface="Roboto Condensed" panose="02000000000000000000" pitchFamily="2" charset="0"/>
            </a:endParaRPr>
          </a:p>
        </p:txBody>
      </p:sp>
      <p:cxnSp>
        <p:nvCxnSpPr>
          <p:cNvPr id="28" name="直接连接符 27"/>
          <p:cNvCxnSpPr/>
          <p:nvPr/>
        </p:nvCxnSpPr>
        <p:spPr>
          <a:xfrm>
            <a:off x="1407016" y="4081327"/>
            <a:ext cx="305670" cy="0"/>
          </a:xfrm>
          <a:prstGeom prst="line">
            <a:avLst/>
          </a:prstGeom>
          <a:ln w="2857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30" name="文本框 29"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1290902" y="2776221"/>
            <a:ext cx="6608273" cy="707886"/>
          </a:xfrm>
          <a:prstGeom prst="rect">
            <a:avLst/>
          </a:prstGeom>
          <a:noFill/>
        </p:spPr>
        <p:txBody>
          <a:bodyPr wrap="square" rtlCol="0">
            <a:spAutoFit/>
          </a:bodyPr>
          <a:lstStyle/>
          <a:p>
            <a:r>
              <a:rPr lang="zh-CN" altLang="en-US" sz="4000">
                <a:solidFill>
                  <a:schemeClr val="bg1"/>
                </a:solidFill>
                <a:latin typeface="+mn-ea"/>
              </a:rPr>
              <a:t>请在输入你的章节标题</a:t>
            </a:r>
          </a:p>
        </p:txBody>
      </p:sp>
      <p:sp>
        <p:nvSpPr>
          <p:cNvPr id="34" name="矩形 33"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1305416" y="3517150"/>
            <a:ext cx="4253555" cy="372410"/>
          </a:xfrm>
          <a:prstGeom prst="rect">
            <a:avLst/>
          </a:prstGeom>
        </p:spPr>
        <p:txBody>
          <a:bodyPr wrap="square">
            <a:spAutoFit/>
          </a:bodyPr>
          <a:lstStyle/>
          <a:p>
            <a:pPr algn="dist">
              <a:lnSpc>
                <a:spcPct val="130000"/>
              </a:lnSpc>
              <a:spcBef>
                <a:spcPts val="600"/>
              </a:spcBef>
            </a:pPr>
            <a:r>
              <a:rPr lang="en-US" altLang="zh-CN" sz="1400">
                <a:solidFill>
                  <a:schemeClr val="bg1"/>
                </a:solidFill>
                <a:latin typeface="+mn-ea"/>
              </a:rPr>
              <a:t>Please Enter Your Chapter Title</a:t>
            </a:r>
          </a:p>
        </p:txBody>
      </p:sp>
      <p:sp>
        <p:nvSpPr>
          <p:cNvPr id="6" name="文本框 5"/>
          <p:cNvSpPr txBox="1"/>
          <p:nvPr/>
        </p:nvSpPr>
        <p:spPr>
          <a:xfrm>
            <a:off x="8625794" y="3788939"/>
            <a:ext cx="1233715" cy="584775"/>
          </a:xfrm>
          <a:prstGeom prst="rect">
            <a:avLst/>
          </a:prstGeom>
          <a:noFill/>
        </p:spPr>
        <p:txBody>
          <a:bodyPr wrap="square" rtlCol="0">
            <a:spAutoFit/>
          </a:bodyPr>
          <a:lstStyle/>
          <a:p>
            <a:pPr algn="dist"/>
            <a:r>
              <a:rPr lang="en-US" altLang="zh-CN" sz="1600">
                <a:solidFill>
                  <a:schemeClr val="bg1"/>
                </a:solidFill>
                <a:latin typeface="+mj-ea"/>
                <a:ea typeface="+mj-ea"/>
              </a:rPr>
              <a:t>PART</a:t>
            </a:r>
          </a:p>
          <a:p>
            <a:pPr algn="dist"/>
            <a:r>
              <a:rPr lang="en-US" altLang="zh-CN" sz="1600">
                <a:solidFill>
                  <a:schemeClr val="bg1"/>
                </a:solidFill>
                <a:latin typeface="+mj-ea"/>
                <a:ea typeface="+mj-ea"/>
              </a:rPr>
              <a:t>EIGHT</a:t>
            </a:r>
            <a:endParaRPr lang="zh-CN" altLang="en-US" sz="1600">
              <a:solidFill>
                <a:schemeClr val="bg1"/>
              </a:solidFill>
              <a:latin typeface="+mj-ea"/>
              <a:ea typeface="+mj-ea"/>
            </a:endParaRPr>
          </a:p>
        </p:txBody>
      </p:sp>
    </p:spTree>
    <p:extLst>
      <p:ext uri="{BB962C8B-B14F-4D97-AF65-F5344CB8AC3E}">
        <p14:creationId xmlns:p14="http://schemas.microsoft.com/office/powerpoint/2010/main" xmlns="" val="278404680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7891159" y="1064561"/>
            <a:ext cx="2694970" cy="4708981"/>
          </a:xfrm>
          <a:prstGeom prst="rect">
            <a:avLst/>
          </a:prstGeom>
          <a:noFill/>
        </p:spPr>
        <p:txBody>
          <a:bodyPr wrap="none" rtlCol="0">
            <a:spAutoFit/>
          </a:bodyPr>
          <a:lstStyle/>
          <a:p>
            <a:pPr algn="ctr"/>
            <a:r>
              <a:rPr lang="en-US" altLang="zh-CN" sz="30000">
                <a:solidFill>
                  <a:schemeClr val="bg1"/>
                </a:solidFill>
                <a:latin typeface="+mj-ea"/>
                <a:ea typeface="+mj-ea"/>
                <a:cs typeface="Roboto Condensed" panose="02000000000000000000" pitchFamily="2" charset="0"/>
              </a:rPr>
              <a:t>9</a:t>
            </a:r>
            <a:endParaRPr lang="zh-CN" altLang="en-US" sz="30000">
              <a:solidFill>
                <a:schemeClr val="bg1"/>
              </a:solidFill>
              <a:latin typeface="+mj-ea"/>
              <a:ea typeface="+mj-ea"/>
              <a:cs typeface="Roboto Condensed" panose="02000000000000000000" pitchFamily="2" charset="0"/>
            </a:endParaRPr>
          </a:p>
        </p:txBody>
      </p:sp>
      <p:cxnSp>
        <p:nvCxnSpPr>
          <p:cNvPr id="28" name="直接连接符 27"/>
          <p:cNvCxnSpPr/>
          <p:nvPr/>
        </p:nvCxnSpPr>
        <p:spPr>
          <a:xfrm>
            <a:off x="1407016" y="4081327"/>
            <a:ext cx="305670" cy="0"/>
          </a:xfrm>
          <a:prstGeom prst="line">
            <a:avLst/>
          </a:prstGeom>
          <a:ln w="2857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30" name="文本框 29"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1290902" y="2776221"/>
            <a:ext cx="6608273" cy="707886"/>
          </a:xfrm>
          <a:prstGeom prst="rect">
            <a:avLst/>
          </a:prstGeom>
          <a:noFill/>
        </p:spPr>
        <p:txBody>
          <a:bodyPr wrap="square" rtlCol="0">
            <a:spAutoFit/>
          </a:bodyPr>
          <a:lstStyle/>
          <a:p>
            <a:r>
              <a:rPr lang="zh-CN" altLang="en-US" sz="4000">
                <a:solidFill>
                  <a:schemeClr val="bg1"/>
                </a:solidFill>
                <a:latin typeface="+mn-ea"/>
              </a:rPr>
              <a:t>请在输入你的章节标题</a:t>
            </a:r>
          </a:p>
        </p:txBody>
      </p:sp>
      <p:sp>
        <p:nvSpPr>
          <p:cNvPr id="34" name="矩形 33"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1305416" y="3517150"/>
            <a:ext cx="4253555" cy="372410"/>
          </a:xfrm>
          <a:prstGeom prst="rect">
            <a:avLst/>
          </a:prstGeom>
        </p:spPr>
        <p:txBody>
          <a:bodyPr wrap="square">
            <a:spAutoFit/>
          </a:bodyPr>
          <a:lstStyle/>
          <a:p>
            <a:pPr algn="dist">
              <a:lnSpc>
                <a:spcPct val="130000"/>
              </a:lnSpc>
              <a:spcBef>
                <a:spcPts val="600"/>
              </a:spcBef>
            </a:pPr>
            <a:r>
              <a:rPr lang="en-US" altLang="zh-CN" sz="1400">
                <a:solidFill>
                  <a:schemeClr val="bg1"/>
                </a:solidFill>
                <a:latin typeface="+mn-ea"/>
              </a:rPr>
              <a:t>Please Enter Your Chapter Title</a:t>
            </a:r>
          </a:p>
        </p:txBody>
      </p:sp>
      <p:sp>
        <p:nvSpPr>
          <p:cNvPr id="6" name="文本框 5"/>
          <p:cNvSpPr txBox="1"/>
          <p:nvPr/>
        </p:nvSpPr>
        <p:spPr>
          <a:xfrm>
            <a:off x="8625794" y="2545389"/>
            <a:ext cx="1233715" cy="584775"/>
          </a:xfrm>
          <a:prstGeom prst="rect">
            <a:avLst/>
          </a:prstGeom>
          <a:noFill/>
        </p:spPr>
        <p:txBody>
          <a:bodyPr wrap="square" rtlCol="0">
            <a:spAutoFit/>
          </a:bodyPr>
          <a:lstStyle/>
          <a:p>
            <a:pPr algn="dist"/>
            <a:r>
              <a:rPr lang="en-US" altLang="zh-CN" sz="1600">
                <a:solidFill>
                  <a:schemeClr val="bg1"/>
                </a:solidFill>
                <a:latin typeface="+mj-ea"/>
                <a:ea typeface="+mj-ea"/>
              </a:rPr>
              <a:t>PART</a:t>
            </a:r>
          </a:p>
          <a:p>
            <a:pPr algn="dist"/>
            <a:r>
              <a:rPr lang="en-US" altLang="zh-CN" sz="1600">
                <a:solidFill>
                  <a:schemeClr val="bg1"/>
                </a:solidFill>
                <a:latin typeface="+mj-ea"/>
                <a:ea typeface="+mj-ea"/>
              </a:rPr>
              <a:t>NINE</a:t>
            </a:r>
            <a:endParaRPr lang="zh-CN" altLang="en-US" sz="1600">
              <a:solidFill>
                <a:schemeClr val="bg1"/>
              </a:solidFill>
              <a:latin typeface="+mj-ea"/>
              <a:ea typeface="+mj-ea"/>
            </a:endParaRPr>
          </a:p>
        </p:txBody>
      </p:sp>
    </p:spTree>
    <p:extLst>
      <p:ext uri="{BB962C8B-B14F-4D97-AF65-F5344CB8AC3E}">
        <p14:creationId xmlns:p14="http://schemas.microsoft.com/office/powerpoint/2010/main" xmlns="" val="18273436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rot="16200000" flipH="1" flipV="1">
            <a:off x="-136789" y="2954348"/>
            <a:ext cx="808014" cy="629997"/>
          </a:xfrm>
          <a:prstGeom prst="triangl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rot="5400000" flipV="1">
            <a:off x="11520777" y="2954348"/>
            <a:ext cx="808014" cy="629997"/>
          </a:xfrm>
          <a:prstGeom prst="triangl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2791864" y="2436450"/>
            <a:ext cx="6608273" cy="1107996"/>
          </a:xfrm>
          <a:prstGeom prst="rect">
            <a:avLst/>
          </a:prstGeom>
          <a:noFill/>
        </p:spPr>
        <p:txBody>
          <a:bodyPr wrap="square" rtlCol="0">
            <a:spAutoFit/>
          </a:bodyPr>
          <a:lstStyle/>
          <a:p>
            <a:pPr algn="ctr"/>
            <a:r>
              <a:rPr lang="zh-CN" altLang="en-US" sz="6600">
                <a:solidFill>
                  <a:schemeClr val="bg1"/>
                </a:solidFill>
                <a:latin typeface="+mj-ea"/>
                <a:ea typeface="+mj-ea"/>
              </a:rPr>
              <a:t>设计规范</a:t>
            </a:r>
          </a:p>
        </p:txBody>
      </p:sp>
      <p:sp>
        <p:nvSpPr>
          <p:cNvPr id="13" name="文本框 12"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2791864" y="3517468"/>
            <a:ext cx="6608273" cy="584775"/>
          </a:xfrm>
          <a:prstGeom prst="rect">
            <a:avLst/>
          </a:prstGeom>
          <a:noFill/>
        </p:spPr>
        <p:txBody>
          <a:bodyPr wrap="square" rtlCol="0">
            <a:spAutoFit/>
          </a:bodyPr>
          <a:lstStyle/>
          <a:p>
            <a:pPr algn="ctr"/>
            <a:r>
              <a:rPr lang="en-US" altLang="zh-CN" sz="3200">
                <a:solidFill>
                  <a:schemeClr val="bg1"/>
                </a:solidFill>
                <a:latin typeface="+mn-ea"/>
              </a:rPr>
              <a:t>DESIGN SPECIFICATIONS</a:t>
            </a:r>
          </a:p>
        </p:txBody>
      </p:sp>
    </p:spTree>
    <p:extLst>
      <p:ext uri="{BB962C8B-B14F-4D97-AF65-F5344CB8AC3E}">
        <p14:creationId xmlns:p14="http://schemas.microsoft.com/office/powerpoint/2010/main" xmlns="" val="1029586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2089122" y="2923921"/>
            <a:ext cx="887758" cy="451412"/>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prstClr val="white"/>
                </a:solidFill>
              </a:rPr>
              <a:t>中文</a:t>
            </a:r>
          </a:p>
        </p:txBody>
      </p:sp>
      <p:sp>
        <p:nvSpPr>
          <p:cNvPr id="10" name="文本框 9"/>
          <p:cNvSpPr txBox="1"/>
          <p:nvPr/>
        </p:nvSpPr>
        <p:spPr>
          <a:xfrm>
            <a:off x="3568913" y="2857240"/>
            <a:ext cx="3057247" cy="584775"/>
          </a:xfrm>
          <a:prstGeom prst="rect">
            <a:avLst/>
          </a:prstGeom>
          <a:noFill/>
        </p:spPr>
        <p:txBody>
          <a:bodyPr wrap="none" rtlCol="0">
            <a:spAutoFit/>
          </a:bodyPr>
          <a:lstStyle/>
          <a:p>
            <a:r>
              <a:rPr lang="zh-CN" altLang="en-US" sz="3200">
                <a:solidFill>
                  <a:schemeClr val="tx1">
                    <a:lumMod val="85000"/>
                    <a:lumOff val="15000"/>
                  </a:schemeClr>
                </a:solidFill>
                <a:latin typeface="+mj-ea"/>
                <a:ea typeface="+mj-ea"/>
              </a:rPr>
              <a:t>方正兰亭超细黑</a:t>
            </a:r>
            <a:endParaRPr lang="zh-CN" altLang="en-US" sz="3200" dirty="0">
              <a:solidFill>
                <a:schemeClr val="tx1">
                  <a:lumMod val="85000"/>
                  <a:lumOff val="15000"/>
                </a:schemeClr>
              </a:solidFill>
              <a:latin typeface="+mj-ea"/>
              <a:ea typeface="+mj-ea"/>
            </a:endParaRPr>
          </a:p>
        </p:txBody>
      </p:sp>
      <p:sp>
        <p:nvSpPr>
          <p:cNvPr id="12" name="矩形 11"/>
          <p:cNvSpPr/>
          <p:nvPr/>
        </p:nvSpPr>
        <p:spPr>
          <a:xfrm>
            <a:off x="2089122" y="4457958"/>
            <a:ext cx="887758" cy="451412"/>
          </a:xfrm>
          <a:prstGeom prst="rect">
            <a:avLst/>
          </a:prstGeom>
          <a:solidFill>
            <a:srgbClr val="61616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rPr>
              <a:t>英文</a:t>
            </a:r>
          </a:p>
        </p:txBody>
      </p:sp>
      <p:sp>
        <p:nvSpPr>
          <p:cNvPr id="14" name="文本框 13"/>
          <p:cNvSpPr txBox="1"/>
          <p:nvPr/>
        </p:nvSpPr>
        <p:spPr>
          <a:xfrm>
            <a:off x="3614599" y="4391277"/>
            <a:ext cx="3012363" cy="584775"/>
          </a:xfrm>
          <a:prstGeom prst="rect">
            <a:avLst/>
          </a:prstGeom>
          <a:noFill/>
        </p:spPr>
        <p:txBody>
          <a:bodyPr wrap="none" rtlCol="0">
            <a:spAutoFit/>
          </a:bodyPr>
          <a:lstStyle/>
          <a:p>
            <a:r>
              <a:rPr lang="en-US" altLang="zh-CN" sz="3200">
                <a:solidFill>
                  <a:schemeClr val="tx1">
                    <a:lumMod val="85000"/>
                    <a:lumOff val="15000"/>
                  </a:schemeClr>
                </a:solidFill>
                <a:latin typeface="+mj-lt"/>
              </a:rPr>
              <a:t>Segoe UI Light 8</a:t>
            </a:r>
            <a:endParaRPr lang="zh-CN" altLang="en-US" sz="3200" dirty="0">
              <a:solidFill>
                <a:schemeClr val="tx1">
                  <a:lumMod val="85000"/>
                  <a:lumOff val="15000"/>
                </a:schemeClr>
              </a:solidFill>
              <a:latin typeface="+mj-lt"/>
            </a:endParaRPr>
          </a:p>
        </p:txBody>
      </p:sp>
      <p:sp>
        <p:nvSpPr>
          <p:cNvPr id="15" name="文本框 14"/>
          <p:cNvSpPr txBox="1"/>
          <p:nvPr/>
        </p:nvSpPr>
        <p:spPr>
          <a:xfrm>
            <a:off x="7327474" y="2857240"/>
            <a:ext cx="1826141" cy="584775"/>
          </a:xfrm>
          <a:prstGeom prst="rect">
            <a:avLst/>
          </a:prstGeom>
          <a:noFill/>
        </p:spPr>
        <p:txBody>
          <a:bodyPr wrap="none" rtlCol="0">
            <a:spAutoFit/>
          </a:bodyPr>
          <a:lstStyle/>
          <a:p>
            <a:r>
              <a:rPr lang="zh-CN" altLang="en-US" sz="3200" dirty="0">
                <a:solidFill>
                  <a:schemeClr val="tx1">
                    <a:lumMod val="85000"/>
                    <a:lumOff val="15000"/>
                  </a:schemeClr>
                </a:solidFill>
              </a:rPr>
              <a:t>微软</a:t>
            </a:r>
            <a:r>
              <a:rPr lang="zh-CN" altLang="en-US" sz="3200">
                <a:solidFill>
                  <a:schemeClr val="tx1">
                    <a:lumMod val="85000"/>
                    <a:lumOff val="15000"/>
                  </a:schemeClr>
                </a:solidFill>
              </a:rPr>
              <a:t>雅黑</a:t>
            </a:r>
            <a:endParaRPr lang="zh-CN" altLang="en-US" sz="3200" dirty="0">
              <a:solidFill>
                <a:schemeClr val="tx1">
                  <a:lumMod val="85000"/>
                  <a:lumOff val="15000"/>
                </a:schemeClr>
              </a:solidFill>
            </a:endParaRPr>
          </a:p>
        </p:txBody>
      </p:sp>
      <p:cxnSp>
        <p:nvCxnSpPr>
          <p:cNvPr id="16" name="直接连接符 15"/>
          <p:cNvCxnSpPr/>
          <p:nvPr/>
        </p:nvCxnSpPr>
        <p:spPr>
          <a:xfrm>
            <a:off x="1186351" y="3902150"/>
            <a:ext cx="9819298" cy="0"/>
          </a:xfrm>
          <a:prstGeom prst="line">
            <a:avLst/>
          </a:prstGeom>
          <a:ln>
            <a:solidFill>
              <a:schemeClr val="bg1">
                <a:lumMod val="85000"/>
              </a:schemeClr>
            </a:solidFill>
          </a:ln>
        </p:spPr>
        <p:style>
          <a:lnRef idx="1">
            <a:schemeClr val="dk1"/>
          </a:lnRef>
          <a:fillRef idx="0">
            <a:schemeClr val="dk1"/>
          </a:fillRef>
          <a:effectRef idx="0">
            <a:schemeClr val="dk1"/>
          </a:effectRef>
          <a:fontRef idx="minor">
            <a:schemeClr val="tx1"/>
          </a:fontRef>
        </p:style>
      </p:cxnSp>
      <p:sp>
        <p:nvSpPr>
          <p:cNvPr id="17" name="文本框 16"/>
          <p:cNvSpPr txBox="1"/>
          <p:nvPr/>
        </p:nvSpPr>
        <p:spPr>
          <a:xfrm>
            <a:off x="7327474" y="4391277"/>
            <a:ext cx="1818126" cy="584775"/>
          </a:xfrm>
          <a:prstGeom prst="rect">
            <a:avLst/>
          </a:prstGeom>
          <a:noFill/>
        </p:spPr>
        <p:txBody>
          <a:bodyPr wrap="none" rtlCol="0">
            <a:spAutoFit/>
          </a:bodyPr>
          <a:lstStyle/>
          <a:p>
            <a:r>
              <a:rPr lang="en-US" altLang="zh-CN" sz="3200">
                <a:solidFill>
                  <a:schemeClr val="tx1">
                    <a:lumMod val="85000"/>
                    <a:lumOff val="15000"/>
                  </a:schemeClr>
                </a:solidFill>
              </a:rPr>
              <a:t>Segoe UI</a:t>
            </a:r>
            <a:endParaRPr lang="zh-CN" altLang="en-US" sz="3200" dirty="0">
              <a:solidFill>
                <a:schemeClr val="tx1">
                  <a:lumMod val="85000"/>
                  <a:lumOff val="15000"/>
                </a:schemeClr>
              </a:solidFill>
            </a:endParaRPr>
          </a:p>
        </p:txBody>
      </p:sp>
      <p:sp>
        <p:nvSpPr>
          <p:cNvPr id="18" name="TextBox 53"/>
          <p:cNvSpPr txBox="1"/>
          <p:nvPr/>
        </p:nvSpPr>
        <p:spPr>
          <a:xfrm>
            <a:off x="5475158" y="471028"/>
            <a:ext cx="1241685" cy="1015663"/>
          </a:xfrm>
          <a:prstGeom prst="rect">
            <a:avLst/>
          </a:prstGeom>
          <a:noFill/>
          <a:effectLst/>
        </p:spPr>
        <p:txBody>
          <a:bodyPr wrap="square" rtlCol="0">
            <a:spAutoFit/>
          </a:bodyPr>
          <a:lstStyle/>
          <a:p>
            <a:pPr algn="ctr"/>
            <a:r>
              <a:rPr lang="zh-CN" altLang="en-US" sz="3600">
                <a:solidFill>
                  <a:schemeClr val="tx1">
                    <a:lumMod val="85000"/>
                    <a:lumOff val="15000"/>
                  </a:schemeClr>
                </a:solidFill>
                <a:latin typeface="+mj-ea"/>
                <a:ea typeface="+mj-ea"/>
              </a:rPr>
              <a:t>字体</a:t>
            </a:r>
            <a:endParaRPr lang="en-US" altLang="zh-CN" sz="3600">
              <a:solidFill>
                <a:schemeClr val="tx1">
                  <a:lumMod val="85000"/>
                  <a:lumOff val="15000"/>
                </a:schemeClr>
              </a:solidFill>
              <a:latin typeface="+mj-ea"/>
              <a:ea typeface="+mj-ea"/>
            </a:endParaRPr>
          </a:p>
          <a:p>
            <a:pPr algn="ctr"/>
            <a:r>
              <a:rPr lang="en-US" altLang="zh-CN" sz="2400">
                <a:solidFill>
                  <a:schemeClr val="tx1">
                    <a:lumMod val="65000"/>
                    <a:lumOff val="35000"/>
                  </a:schemeClr>
                </a:solidFill>
                <a:latin typeface="+mj-ea"/>
                <a:ea typeface="+mj-ea"/>
              </a:rPr>
              <a:t>Fonts</a:t>
            </a:r>
            <a:endParaRPr lang="zh-CN" altLang="en-US" sz="2400">
              <a:solidFill>
                <a:schemeClr val="tx1">
                  <a:lumMod val="65000"/>
                  <a:lumOff val="35000"/>
                </a:schemeClr>
              </a:solidFill>
              <a:latin typeface="+mj-ea"/>
              <a:ea typeface="+mj-ea"/>
            </a:endParaRPr>
          </a:p>
        </p:txBody>
      </p:sp>
      <p:sp>
        <p:nvSpPr>
          <p:cNvPr id="19" name="等腰三角形 18"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flipH="1" flipV="1">
            <a:off x="5900536" y="-1"/>
            <a:ext cx="390928" cy="304801"/>
          </a:xfrm>
          <a:prstGeom prst="triangle">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xmlns="" val="38863071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53"/>
          <p:cNvSpPr txBox="1"/>
          <p:nvPr/>
        </p:nvSpPr>
        <p:spPr>
          <a:xfrm>
            <a:off x="5475158" y="471028"/>
            <a:ext cx="1241685" cy="1015663"/>
          </a:xfrm>
          <a:prstGeom prst="rect">
            <a:avLst/>
          </a:prstGeom>
          <a:noFill/>
          <a:effectLst/>
        </p:spPr>
        <p:txBody>
          <a:bodyPr wrap="square" rtlCol="0">
            <a:spAutoFit/>
          </a:bodyPr>
          <a:lstStyle/>
          <a:p>
            <a:pPr algn="ctr"/>
            <a:r>
              <a:rPr lang="zh-CN" altLang="en-US" sz="3600">
                <a:solidFill>
                  <a:schemeClr val="tx1">
                    <a:lumMod val="85000"/>
                    <a:lumOff val="15000"/>
                  </a:schemeClr>
                </a:solidFill>
                <a:latin typeface="+mj-ea"/>
                <a:ea typeface="+mj-ea"/>
              </a:rPr>
              <a:t>配色</a:t>
            </a:r>
          </a:p>
          <a:p>
            <a:pPr algn="ctr"/>
            <a:r>
              <a:rPr lang="en-US" altLang="zh-CN" sz="2400">
                <a:solidFill>
                  <a:schemeClr val="tx1">
                    <a:lumMod val="65000"/>
                    <a:lumOff val="35000"/>
                  </a:schemeClr>
                </a:solidFill>
                <a:latin typeface="+mj-ea"/>
                <a:ea typeface="+mj-ea"/>
              </a:rPr>
              <a:t>Colour</a:t>
            </a:r>
          </a:p>
        </p:txBody>
      </p:sp>
      <p:sp>
        <p:nvSpPr>
          <p:cNvPr id="19" name="等腰三角形 18"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flipH="1" flipV="1">
            <a:off x="5900536" y="-1"/>
            <a:ext cx="390928" cy="304801"/>
          </a:xfrm>
          <a:prstGeom prst="triangle">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141813" y="3196791"/>
            <a:ext cx="1417742" cy="1417742"/>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3" name="椭圆 12"/>
          <p:cNvSpPr/>
          <p:nvPr/>
        </p:nvSpPr>
        <p:spPr>
          <a:xfrm>
            <a:off x="2839940" y="3196791"/>
            <a:ext cx="1417742" cy="1417742"/>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0" name="椭圆 19"/>
          <p:cNvSpPr/>
          <p:nvPr/>
        </p:nvSpPr>
        <p:spPr>
          <a:xfrm>
            <a:off x="4538067" y="3196791"/>
            <a:ext cx="1417742" cy="1417742"/>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1" name="椭圆 20"/>
          <p:cNvSpPr/>
          <p:nvPr/>
        </p:nvSpPr>
        <p:spPr>
          <a:xfrm>
            <a:off x="6236194" y="3196791"/>
            <a:ext cx="1417742" cy="1417742"/>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2" name="椭圆 21"/>
          <p:cNvSpPr/>
          <p:nvPr/>
        </p:nvSpPr>
        <p:spPr>
          <a:xfrm>
            <a:off x="7934321" y="3196791"/>
            <a:ext cx="1417742" cy="1417742"/>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3" name="椭圆 22"/>
          <p:cNvSpPr/>
          <p:nvPr/>
        </p:nvSpPr>
        <p:spPr>
          <a:xfrm>
            <a:off x="9632446" y="3196791"/>
            <a:ext cx="1417742" cy="141774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Tree>
    <p:extLst>
      <p:ext uri="{BB962C8B-B14F-4D97-AF65-F5344CB8AC3E}">
        <p14:creationId xmlns:p14="http://schemas.microsoft.com/office/powerpoint/2010/main" xmlns="" val="97793911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53"/>
          <p:cNvSpPr txBox="1"/>
          <p:nvPr/>
        </p:nvSpPr>
        <p:spPr>
          <a:xfrm>
            <a:off x="4450265" y="471028"/>
            <a:ext cx="3291471" cy="1015663"/>
          </a:xfrm>
          <a:prstGeom prst="rect">
            <a:avLst/>
          </a:prstGeom>
          <a:noFill/>
          <a:effectLst/>
        </p:spPr>
        <p:txBody>
          <a:bodyPr wrap="square" rtlCol="0">
            <a:spAutoFit/>
          </a:bodyPr>
          <a:lstStyle/>
          <a:p>
            <a:pPr algn="ctr"/>
            <a:r>
              <a:rPr lang="zh-CN" altLang="en-US" sz="3600">
                <a:solidFill>
                  <a:schemeClr val="tx1">
                    <a:lumMod val="85000"/>
                    <a:lumOff val="15000"/>
                  </a:schemeClr>
                </a:solidFill>
                <a:latin typeface="+mj-ea"/>
                <a:ea typeface="+mj-ea"/>
              </a:rPr>
              <a:t>图片占位符</a:t>
            </a:r>
          </a:p>
          <a:p>
            <a:pPr algn="ctr"/>
            <a:r>
              <a:rPr lang="en-US" altLang="zh-CN" sz="2400">
                <a:solidFill>
                  <a:schemeClr val="tx1">
                    <a:lumMod val="65000"/>
                    <a:lumOff val="35000"/>
                  </a:schemeClr>
                </a:solidFill>
                <a:latin typeface="+mj-ea"/>
                <a:ea typeface="+mj-ea"/>
              </a:rPr>
              <a:t>Image Placeholder</a:t>
            </a:r>
          </a:p>
        </p:txBody>
      </p:sp>
      <p:sp>
        <p:nvSpPr>
          <p:cNvPr id="19" name="等腰三角形 18"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flipH="1" flipV="1">
            <a:off x="5900536" y="-1"/>
            <a:ext cx="390928" cy="304801"/>
          </a:xfrm>
          <a:prstGeom prst="triangle">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p:nvPicPr>
        <p:blipFill rotWithShape="1">
          <a:blip r:embed="rId2"/>
          <a:srcRect t="326"/>
          <a:stretch/>
        </p:blipFill>
        <p:spPr>
          <a:xfrm>
            <a:off x="1004843" y="1959429"/>
            <a:ext cx="4861832" cy="2729482"/>
          </a:xfrm>
          <a:prstGeom prst="rect">
            <a:avLst/>
          </a:prstGeom>
          <a:ln>
            <a:solidFill>
              <a:schemeClr val="bg1">
                <a:lumMod val="85000"/>
              </a:schemeClr>
            </a:solidFill>
          </a:ln>
        </p:spPr>
      </p:pic>
      <p:pic>
        <p:nvPicPr>
          <p:cNvPr id="3" name="图片 2"/>
          <p:cNvPicPr>
            <a:picLocks noChangeAspect="1"/>
          </p:cNvPicPr>
          <p:nvPr/>
        </p:nvPicPr>
        <p:blipFill>
          <a:blip r:embed="rId3"/>
          <a:stretch>
            <a:fillRect/>
          </a:stretch>
        </p:blipFill>
        <p:spPr>
          <a:xfrm>
            <a:off x="6345645" y="1959430"/>
            <a:ext cx="4841513" cy="2729482"/>
          </a:xfrm>
          <a:prstGeom prst="rect">
            <a:avLst/>
          </a:prstGeom>
          <a:ln>
            <a:solidFill>
              <a:schemeClr val="bg1">
                <a:lumMod val="85000"/>
              </a:schemeClr>
            </a:solidFill>
          </a:ln>
        </p:spPr>
      </p:pic>
      <p:sp>
        <p:nvSpPr>
          <p:cNvPr id="14" name="TextBox 3"/>
          <p:cNvSpPr txBox="1"/>
          <p:nvPr/>
        </p:nvSpPr>
        <p:spPr>
          <a:xfrm>
            <a:off x="3553734" y="5149377"/>
            <a:ext cx="5084533" cy="961289"/>
          </a:xfrm>
          <a:prstGeom prst="rect">
            <a:avLst/>
          </a:prstGeom>
          <a:noFill/>
        </p:spPr>
        <p:txBody>
          <a:bodyPr wrap="none" rtlCol="0">
            <a:spAutoFit/>
          </a:bodyPr>
          <a:lstStyle/>
          <a:p>
            <a:pPr algn="ctr">
              <a:lnSpc>
                <a:spcPct val="150000"/>
              </a:lnSpc>
            </a:pPr>
            <a:r>
              <a:rPr lang="zh-CN" altLang="en-US" sz="2000">
                <a:solidFill>
                  <a:schemeClr val="tx1">
                    <a:lumMod val="75000"/>
                    <a:lumOff val="25000"/>
                  </a:schemeClr>
                </a:solidFill>
                <a:latin typeface="+mn-ea"/>
                <a:cs typeface="Open Sans Light" panose="020B0306030504020204" pitchFamily="34" charset="0"/>
              </a:rPr>
              <a:t>替换图片时，鼠标选择图片，按“</a:t>
            </a:r>
            <a:r>
              <a:rPr lang="en-US" altLang="zh-CN" sz="2000">
                <a:solidFill>
                  <a:schemeClr val="tx1">
                    <a:lumMod val="75000"/>
                    <a:lumOff val="25000"/>
                  </a:schemeClr>
                </a:solidFill>
                <a:latin typeface="+mn-ea"/>
                <a:cs typeface="Open Sans Light" panose="020B0306030504020204" pitchFamily="34" charset="0"/>
              </a:rPr>
              <a:t>Delete</a:t>
            </a:r>
            <a:r>
              <a:rPr lang="zh-CN" altLang="en-US" sz="2000">
                <a:solidFill>
                  <a:schemeClr val="tx1">
                    <a:lumMod val="75000"/>
                    <a:lumOff val="25000"/>
                  </a:schemeClr>
                </a:solidFill>
                <a:latin typeface="+mn-ea"/>
                <a:cs typeface="Open Sans Light" panose="020B0306030504020204" pitchFamily="34" charset="0"/>
              </a:rPr>
              <a:t>”</a:t>
            </a:r>
            <a:endParaRPr lang="en-US" altLang="zh-CN" sz="2000">
              <a:solidFill>
                <a:schemeClr val="tx1">
                  <a:lumMod val="75000"/>
                  <a:lumOff val="25000"/>
                </a:schemeClr>
              </a:solidFill>
              <a:latin typeface="+mn-ea"/>
              <a:cs typeface="Open Sans Light" panose="020B0306030504020204" pitchFamily="34" charset="0"/>
            </a:endParaRPr>
          </a:p>
          <a:p>
            <a:pPr algn="ctr">
              <a:lnSpc>
                <a:spcPct val="150000"/>
              </a:lnSpc>
            </a:pPr>
            <a:r>
              <a:rPr lang="zh-CN" altLang="en-US" sz="2000">
                <a:solidFill>
                  <a:schemeClr val="tx1">
                    <a:lumMod val="75000"/>
                    <a:lumOff val="25000"/>
                  </a:schemeClr>
                </a:solidFill>
                <a:latin typeface="+mn-ea"/>
                <a:cs typeface="Open Sans Light" panose="020B0306030504020204" pitchFamily="34" charset="0"/>
              </a:rPr>
              <a:t>出现上方图片标识，点击即可插入新图片</a:t>
            </a:r>
            <a:endParaRPr lang="en-US" altLang="zh-CN" sz="2000">
              <a:solidFill>
                <a:schemeClr val="tx1">
                  <a:lumMod val="75000"/>
                  <a:lumOff val="25000"/>
                </a:schemeClr>
              </a:solidFill>
              <a:latin typeface="+mn-ea"/>
              <a:cs typeface="Open Sans Light" panose="020B0306030504020204" pitchFamily="34" charset="0"/>
            </a:endParaRPr>
          </a:p>
        </p:txBody>
      </p:sp>
      <p:sp>
        <p:nvSpPr>
          <p:cNvPr id="15" name="椭圆 14"/>
          <p:cNvSpPr/>
          <p:nvPr/>
        </p:nvSpPr>
        <p:spPr>
          <a:xfrm>
            <a:off x="3553734" y="2934529"/>
            <a:ext cx="752100" cy="752100"/>
          </a:xfrm>
          <a:prstGeom prst="ellipse">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6" name="椭圆 15"/>
          <p:cNvSpPr/>
          <p:nvPr/>
        </p:nvSpPr>
        <p:spPr>
          <a:xfrm>
            <a:off x="4784804" y="2941984"/>
            <a:ext cx="752100" cy="752100"/>
          </a:xfrm>
          <a:prstGeom prst="ellipse">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17" name="椭圆 16"/>
          <p:cNvSpPr/>
          <p:nvPr/>
        </p:nvSpPr>
        <p:spPr>
          <a:xfrm>
            <a:off x="6854725" y="2603056"/>
            <a:ext cx="1429955" cy="1429955"/>
          </a:xfrm>
          <a:prstGeom prst="ellipse">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Tree>
    <p:extLst>
      <p:ext uri="{BB962C8B-B14F-4D97-AF65-F5344CB8AC3E}">
        <p14:creationId xmlns:p14="http://schemas.microsoft.com/office/powerpoint/2010/main" xmlns="" val="386470177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53"/>
          <p:cNvSpPr txBox="1"/>
          <p:nvPr/>
        </p:nvSpPr>
        <p:spPr>
          <a:xfrm>
            <a:off x="3749133" y="471028"/>
            <a:ext cx="4693735" cy="1015663"/>
          </a:xfrm>
          <a:prstGeom prst="rect">
            <a:avLst/>
          </a:prstGeom>
          <a:noFill/>
          <a:effectLst/>
        </p:spPr>
        <p:txBody>
          <a:bodyPr wrap="square" rtlCol="0">
            <a:spAutoFit/>
          </a:bodyPr>
          <a:lstStyle/>
          <a:p>
            <a:pPr algn="ctr"/>
            <a:r>
              <a:rPr lang="zh-CN" altLang="en-US" sz="3600">
                <a:solidFill>
                  <a:schemeClr val="tx1">
                    <a:lumMod val="85000"/>
                    <a:lumOff val="15000"/>
                  </a:schemeClr>
                </a:solidFill>
                <a:latin typeface="+mj-ea"/>
                <a:ea typeface="+mj-ea"/>
              </a:rPr>
              <a:t>可编辑数据图表</a:t>
            </a:r>
          </a:p>
          <a:p>
            <a:pPr algn="ctr"/>
            <a:r>
              <a:rPr lang="en-US" altLang="zh-CN" sz="2400">
                <a:solidFill>
                  <a:schemeClr val="tx1">
                    <a:lumMod val="65000"/>
                    <a:lumOff val="35000"/>
                  </a:schemeClr>
                </a:solidFill>
                <a:latin typeface="+mj-ea"/>
                <a:ea typeface="+mj-ea"/>
              </a:rPr>
              <a:t>Data Chart</a:t>
            </a:r>
          </a:p>
        </p:txBody>
      </p:sp>
      <p:sp>
        <p:nvSpPr>
          <p:cNvPr id="19" name="等腰三角形 18"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flipH="1" flipV="1">
            <a:off x="5900536" y="-1"/>
            <a:ext cx="390928" cy="304801"/>
          </a:xfrm>
          <a:prstGeom prst="triangle">
            <a:avLst/>
          </a:prstGeom>
          <a:solidFill>
            <a:schemeClr val="tx1">
              <a:lumMod val="75000"/>
              <a:lumOff val="25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rotWithShape="1">
          <a:blip r:embed="rId2"/>
          <a:srcRect t="202"/>
          <a:stretch/>
        </p:blipFill>
        <p:spPr>
          <a:xfrm>
            <a:off x="7960607" y="4348274"/>
            <a:ext cx="3864548" cy="2174894"/>
          </a:xfrm>
          <a:prstGeom prst="rect">
            <a:avLst/>
          </a:prstGeom>
          <a:ln>
            <a:solidFill>
              <a:schemeClr val="bg1">
                <a:lumMod val="85000"/>
              </a:schemeClr>
            </a:solidFill>
          </a:ln>
        </p:spPr>
      </p:pic>
      <p:pic>
        <p:nvPicPr>
          <p:cNvPr id="5" name="图片 4"/>
          <p:cNvPicPr>
            <a:picLocks noChangeAspect="1"/>
          </p:cNvPicPr>
          <p:nvPr/>
        </p:nvPicPr>
        <p:blipFill>
          <a:blip r:embed="rId3"/>
          <a:stretch>
            <a:fillRect/>
          </a:stretch>
        </p:blipFill>
        <p:spPr>
          <a:xfrm>
            <a:off x="-1686726" y="1959429"/>
            <a:ext cx="9314462" cy="5241471"/>
          </a:xfrm>
          <a:prstGeom prst="rect">
            <a:avLst/>
          </a:prstGeom>
          <a:ln>
            <a:noFill/>
          </a:ln>
          <a:effectLst>
            <a:outerShdw blurRad="177800" dist="139700" dir="2700000" algn="tl" rotWithShape="0">
              <a:prstClr val="black">
                <a:alpha val="28000"/>
              </a:prstClr>
            </a:outerShdw>
          </a:effectLst>
        </p:spPr>
      </p:pic>
      <p:pic>
        <p:nvPicPr>
          <p:cNvPr id="6" name="图片 5"/>
          <p:cNvPicPr>
            <a:picLocks noChangeAspect="1"/>
          </p:cNvPicPr>
          <p:nvPr/>
        </p:nvPicPr>
        <p:blipFill>
          <a:blip r:embed="rId4"/>
          <a:stretch>
            <a:fillRect/>
          </a:stretch>
        </p:blipFill>
        <p:spPr>
          <a:xfrm>
            <a:off x="7960607" y="1959429"/>
            <a:ext cx="3868536" cy="2174894"/>
          </a:xfrm>
          <a:prstGeom prst="rect">
            <a:avLst/>
          </a:prstGeom>
          <a:ln>
            <a:solidFill>
              <a:schemeClr val="bg1">
                <a:lumMod val="85000"/>
              </a:schemeClr>
            </a:solidFill>
          </a:ln>
        </p:spPr>
      </p:pic>
    </p:spTree>
    <p:extLst>
      <p:ext uri="{BB962C8B-B14F-4D97-AF65-F5344CB8AC3E}">
        <p14:creationId xmlns:p14="http://schemas.microsoft.com/office/powerpoint/2010/main" xmlns="" val="32000446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7899175" y="1064561"/>
            <a:ext cx="2678938" cy="4708981"/>
          </a:xfrm>
          <a:prstGeom prst="rect">
            <a:avLst/>
          </a:prstGeom>
          <a:noFill/>
        </p:spPr>
        <p:txBody>
          <a:bodyPr wrap="none" rtlCol="0">
            <a:spAutoFit/>
          </a:bodyPr>
          <a:lstStyle/>
          <a:p>
            <a:pPr algn="ctr"/>
            <a:r>
              <a:rPr lang="en-US" altLang="zh-CN" sz="30000">
                <a:solidFill>
                  <a:schemeClr val="bg1"/>
                </a:solidFill>
                <a:latin typeface="+mj-ea"/>
                <a:ea typeface="+mj-ea"/>
                <a:cs typeface="Roboto Condensed" panose="02000000000000000000" pitchFamily="2" charset="0"/>
              </a:rPr>
              <a:t>1</a:t>
            </a:r>
            <a:endParaRPr lang="zh-CN" altLang="en-US" sz="30000">
              <a:solidFill>
                <a:schemeClr val="bg1"/>
              </a:solidFill>
              <a:latin typeface="+mj-ea"/>
              <a:ea typeface="+mj-ea"/>
              <a:cs typeface="Roboto Condensed" panose="02000000000000000000" pitchFamily="2" charset="0"/>
            </a:endParaRPr>
          </a:p>
        </p:txBody>
      </p:sp>
      <p:cxnSp>
        <p:nvCxnSpPr>
          <p:cNvPr id="28" name="直接连接符 27"/>
          <p:cNvCxnSpPr/>
          <p:nvPr/>
        </p:nvCxnSpPr>
        <p:spPr>
          <a:xfrm>
            <a:off x="1407016" y="4081327"/>
            <a:ext cx="305670" cy="0"/>
          </a:xfrm>
          <a:prstGeom prst="line">
            <a:avLst/>
          </a:prstGeom>
          <a:ln w="28575">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30" name="文本框 29"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1290902" y="2776221"/>
            <a:ext cx="6608273" cy="707886"/>
          </a:xfrm>
          <a:prstGeom prst="rect">
            <a:avLst/>
          </a:prstGeom>
          <a:noFill/>
        </p:spPr>
        <p:txBody>
          <a:bodyPr wrap="square" rtlCol="0">
            <a:spAutoFit/>
          </a:bodyPr>
          <a:lstStyle/>
          <a:p>
            <a:r>
              <a:rPr lang="en-US" altLang="zh-CN" sz="4000" dirty="0" smtClean="0">
                <a:solidFill>
                  <a:schemeClr val="bg1"/>
                </a:solidFill>
                <a:latin typeface="+mn-ea"/>
              </a:rPr>
              <a:t>2020</a:t>
            </a:r>
            <a:r>
              <a:rPr lang="zh-CN" altLang="en-US" sz="4000" dirty="0" smtClean="0">
                <a:solidFill>
                  <a:schemeClr val="bg1"/>
                </a:solidFill>
                <a:latin typeface="+mn-ea"/>
              </a:rPr>
              <a:t>年</a:t>
            </a:r>
            <a:r>
              <a:rPr lang="zh-CN" altLang="en-US" sz="4000" dirty="0">
                <a:solidFill>
                  <a:schemeClr val="bg1"/>
                </a:solidFill>
                <a:latin typeface="+mn-ea"/>
              </a:rPr>
              <a:t>业绩达成情况</a:t>
            </a:r>
            <a:endParaRPr lang="en-US" altLang="zh-CN" sz="4000" dirty="0">
              <a:solidFill>
                <a:schemeClr val="bg1"/>
              </a:solidFill>
              <a:latin typeface="+mn-ea"/>
            </a:endParaRPr>
          </a:p>
        </p:txBody>
      </p:sp>
      <p:sp>
        <p:nvSpPr>
          <p:cNvPr id="34" name="矩形 33"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1305416" y="3517150"/>
            <a:ext cx="4253555" cy="387193"/>
          </a:xfrm>
          <a:prstGeom prst="rect">
            <a:avLst/>
          </a:prstGeom>
        </p:spPr>
        <p:txBody>
          <a:bodyPr wrap="square">
            <a:spAutoFit/>
          </a:bodyPr>
          <a:lstStyle/>
          <a:p>
            <a:pPr algn="dist">
              <a:lnSpc>
                <a:spcPct val="130000"/>
              </a:lnSpc>
              <a:spcBef>
                <a:spcPts val="600"/>
              </a:spcBef>
            </a:pPr>
            <a:r>
              <a:rPr lang="en-US" altLang="zh-CN" sz="1400">
                <a:solidFill>
                  <a:schemeClr val="bg1"/>
                </a:solidFill>
                <a:latin typeface="+mn-ea"/>
              </a:rPr>
              <a:t>Achievement Of 2016</a:t>
            </a:r>
          </a:p>
        </p:txBody>
      </p:sp>
      <p:sp>
        <p:nvSpPr>
          <p:cNvPr id="6" name="文本框 5"/>
          <p:cNvSpPr txBox="1"/>
          <p:nvPr/>
        </p:nvSpPr>
        <p:spPr>
          <a:xfrm rot="5400000">
            <a:off x="8781145" y="2704551"/>
            <a:ext cx="2090057" cy="338554"/>
          </a:xfrm>
          <a:prstGeom prst="rect">
            <a:avLst/>
          </a:prstGeom>
          <a:noFill/>
        </p:spPr>
        <p:txBody>
          <a:bodyPr wrap="square" rtlCol="0">
            <a:spAutoFit/>
          </a:bodyPr>
          <a:lstStyle/>
          <a:p>
            <a:pPr algn="dist"/>
            <a:r>
              <a:rPr lang="en-US" altLang="zh-CN" sz="1600">
                <a:solidFill>
                  <a:schemeClr val="bg1"/>
                </a:solidFill>
                <a:latin typeface="+mj-ea"/>
                <a:ea typeface="+mj-ea"/>
              </a:rPr>
              <a:t>PART ONE</a:t>
            </a:r>
            <a:endParaRPr lang="zh-CN" altLang="en-US" sz="1600">
              <a:solidFill>
                <a:schemeClr val="bg1"/>
              </a:solidFill>
              <a:latin typeface="+mj-ea"/>
              <a:ea typeface="+mj-ea"/>
            </a:endParaRPr>
          </a:p>
        </p:txBody>
      </p:sp>
    </p:spTree>
    <p:extLst>
      <p:ext uri="{BB962C8B-B14F-4D97-AF65-F5344CB8AC3E}">
        <p14:creationId xmlns:p14="http://schemas.microsoft.com/office/powerpoint/2010/main" xmlns="" val="329012419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rot="16200000" flipH="1" flipV="1">
            <a:off x="-136789" y="2954348"/>
            <a:ext cx="808014" cy="629997"/>
          </a:xfrm>
          <a:prstGeom prst="triangl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等腰三角形 10"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rot="5400000" flipV="1">
            <a:off x="11520777" y="2954348"/>
            <a:ext cx="808014" cy="629997"/>
          </a:xfrm>
          <a:prstGeom prst="triangl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2791864" y="2436450"/>
            <a:ext cx="6608273" cy="1107996"/>
          </a:xfrm>
          <a:prstGeom prst="rect">
            <a:avLst/>
          </a:prstGeom>
          <a:noFill/>
        </p:spPr>
        <p:txBody>
          <a:bodyPr wrap="square" rtlCol="0">
            <a:spAutoFit/>
          </a:bodyPr>
          <a:lstStyle/>
          <a:p>
            <a:pPr algn="ctr"/>
            <a:r>
              <a:rPr lang="zh-CN" altLang="en-US" sz="6600">
                <a:solidFill>
                  <a:schemeClr val="bg1"/>
                </a:solidFill>
                <a:latin typeface="+mj-ea"/>
                <a:ea typeface="+mj-ea"/>
              </a:rPr>
              <a:t>备选图片库</a:t>
            </a:r>
          </a:p>
        </p:txBody>
      </p:sp>
      <p:sp>
        <p:nvSpPr>
          <p:cNvPr id="13" name="文本框 12"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2791864" y="3517468"/>
            <a:ext cx="6608273" cy="584775"/>
          </a:xfrm>
          <a:prstGeom prst="rect">
            <a:avLst/>
          </a:prstGeom>
          <a:noFill/>
        </p:spPr>
        <p:txBody>
          <a:bodyPr wrap="square" rtlCol="0">
            <a:spAutoFit/>
          </a:bodyPr>
          <a:lstStyle/>
          <a:p>
            <a:pPr algn="ctr"/>
            <a:r>
              <a:rPr lang="en-US" altLang="zh-CN" sz="3200">
                <a:solidFill>
                  <a:schemeClr val="bg1"/>
                </a:solidFill>
                <a:latin typeface="+mn-ea"/>
              </a:rPr>
              <a:t>ALTERNATIVE PICTURE</a:t>
            </a:r>
          </a:p>
        </p:txBody>
      </p:sp>
    </p:spTree>
    <p:extLst>
      <p:ext uri="{BB962C8B-B14F-4D97-AF65-F5344CB8AC3E}">
        <p14:creationId xmlns:p14="http://schemas.microsoft.com/office/powerpoint/2010/main" xmlns="" val="19609259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10"/>
          </p:nvPr>
        </p:nvPicPr>
        <p:blipFill>
          <a:blip r:embed="rId2">
            <a:extLst>
              <a:ext uri="{28A0092B-C50C-407E-A947-70E740481C1C}">
                <a14:useLocalDpi xmlns:a14="http://schemas.microsoft.com/office/drawing/2010/main" xmlns="" val="0"/>
              </a:ext>
            </a:extLst>
          </a:blip>
          <a:srcRect t="7812" b="7812"/>
          <a:stretch>
            <a:fillRect/>
          </a:stretch>
        </p:blipFill>
        <p:spPr/>
      </p:pic>
    </p:spTree>
    <p:extLst>
      <p:ext uri="{BB962C8B-B14F-4D97-AF65-F5344CB8AC3E}">
        <p14:creationId xmlns:p14="http://schemas.microsoft.com/office/powerpoint/2010/main" xmlns="" val="217830470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占位符 2"/>
          <p:cNvPicPr>
            <a:picLocks noGrp="1" noChangeAspect="1"/>
          </p:cNvPicPr>
          <p:nvPr>
            <p:ph type="pic" sz="quarter" idx="10"/>
          </p:nvPr>
        </p:nvPicPr>
        <p:blipFill>
          <a:blip r:embed="rId2">
            <a:extLst>
              <a:ext uri="{28A0092B-C50C-407E-A947-70E740481C1C}">
                <a14:useLocalDpi xmlns:a14="http://schemas.microsoft.com/office/drawing/2010/main" xmlns="" val="0"/>
              </a:ext>
            </a:extLst>
          </a:blip>
          <a:srcRect t="6418" b="6418"/>
          <a:stretch>
            <a:fillRect/>
          </a:stretch>
        </p:blipFill>
        <p:spPr/>
      </p:pic>
    </p:spTree>
    <p:extLst>
      <p:ext uri="{BB962C8B-B14F-4D97-AF65-F5344CB8AC3E}">
        <p14:creationId xmlns:p14="http://schemas.microsoft.com/office/powerpoint/2010/main" xmlns="" val="311022607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p:cNvPicPr>
            <a:picLocks noGrp="1" noChangeAspect="1"/>
          </p:cNvPicPr>
          <p:nvPr>
            <p:ph type="pic" sz="quarter" idx="10"/>
          </p:nvPr>
        </p:nvPicPr>
        <p:blipFill>
          <a:blip r:embed="rId2">
            <a:extLst>
              <a:ext uri="{28A0092B-C50C-407E-A947-70E740481C1C}">
                <a14:useLocalDpi xmlns:a14="http://schemas.microsoft.com/office/drawing/2010/main" xmlns="" val="0"/>
              </a:ext>
            </a:extLst>
          </a:blip>
          <a:srcRect t="7813" b="7813"/>
          <a:stretch>
            <a:fillRect/>
          </a:stretch>
        </p:blipFill>
        <p:spPr/>
      </p:pic>
    </p:spTree>
    <p:extLst>
      <p:ext uri="{BB962C8B-B14F-4D97-AF65-F5344CB8AC3E}">
        <p14:creationId xmlns:p14="http://schemas.microsoft.com/office/powerpoint/2010/main" xmlns="" val="44556397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占位符 8"/>
          <p:cNvPicPr>
            <a:picLocks noGrp="1" noChangeAspect="1"/>
          </p:cNvPicPr>
          <p:nvPr>
            <p:ph type="pic" sz="quarter" idx="10"/>
          </p:nvPr>
        </p:nvPicPr>
        <p:blipFill>
          <a:blip r:embed="rId2">
            <a:extLst>
              <a:ext uri="{28A0092B-C50C-407E-A947-70E740481C1C}">
                <a14:useLocalDpi xmlns:a14="http://schemas.microsoft.com/office/drawing/2010/main" xmlns="" val="0"/>
              </a:ext>
            </a:extLst>
          </a:blip>
          <a:srcRect t="7812" b="7812"/>
          <a:stretch>
            <a:fillRect/>
          </a:stretch>
        </p:blipFill>
        <p:spPr/>
      </p:pic>
    </p:spTree>
    <p:extLst>
      <p:ext uri="{BB962C8B-B14F-4D97-AF65-F5344CB8AC3E}">
        <p14:creationId xmlns:p14="http://schemas.microsoft.com/office/powerpoint/2010/main" xmlns="" val="28721207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占位符 2"/>
          <p:cNvPicPr>
            <a:picLocks noGrp="1" noChangeAspect="1"/>
          </p:cNvPicPr>
          <p:nvPr>
            <p:ph type="pic" sz="quarter" idx="10"/>
          </p:nvPr>
        </p:nvPicPr>
        <p:blipFill>
          <a:blip r:embed="rId2">
            <a:extLst>
              <a:ext uri="{28A0092B-C50C-407E-A947-70E740481C1C}">
                <a14:useLocalDpi xmlns:a14="http://schemas.microsoft.com/office/drawing/2010/main" xmlns="" val="0"/>
              </a:ext>
            </a:extLst>
          </a:blip>
          <a:srcRect t="7813" b="7813"/>
          <a:stretch>
            <a:fillRect/>
          </a:stretch>
        </p:blipFill>
        <p:spPr/>
      </p:pic>
    </p:spTree>
    <p:extLst>
      <p:ext uri="{BB962C8B-B14F-4D97-AF65-F5344CB8AC3E}">
        <p14:creationId xmlns:p14="http://schemas.microsoft.com/office/powerpoint/2010/main" xmlns="" val="9991974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图片占位符 40"/>
          <p:cNvPicPr>
            <a:picLocks noGrp="1" noChangeAspect="1"/>
          </p:cNvPicPr>
          <p:nvPr>
            <p:ph type="pic" sz="quarter" idx="11"/>
          </p:nvPr>
        </p:nvPicPr>
        <p:blipFill>
          <a:blip r:embed="rId2" cstate="print">
            <a:extLst>
              <a:ext uri="{BEBA8EAE-BF5A-486C-A8C5-ECC9F3942E4B}">
                <a14:imgProps xmlns:a14="http://schemas.microsoft.com/office/drawing/2010/main" xmlns="">
                  <a14:imgLayer r:embed="rId3">
                    <a14:imgEffect>
                      <a14:saturation sat="0"/>
                    </a14:imgEffect>
                  </a14:imgLayer>
                </a14:imgProps>
              </a:ext>
              <a:ext uri="{28A0092B-C50C-407E-A947-70E740481C1C}">
                <a14:useLocalDpi xmlns:a14="http://schemas.microsoft.com/office/drawing/2010/main" xmlns="" val="0"/>
              </a:ext>
            </a:extLst>
          </a:blip>
          <a:srcRect l="29655" r="29655"/>
          <a:stretch>
            <a:fillRect/>
          </a:stretch>
        </p:blipFill>
        <p:spPr/>
      </p:pic>
      <p:pic>
        <p:nvPicPr>
          <p:cNvPr id="40" name="图片占位符 39"/>
          <p:cNvPicPr>
            <a:picLocks noGrp="1" noChangeAspect="1"/>
          </p:cNvPicPr>
          <p:nvPr>
            <p:ph type="pic" sz="quarter" idx="10"/>
          </p:nvPr>
        </p:nvPicPr>
        <p:blipFill>
          <a:blip r:embed="rId4" cstate="print">
            <a:extLst>
              <a:ext uri="{BEBA8EAE-BF5A-486C-A8C5-ECC9F3942E4B}">
                <a14:imgProps xmlns:a14="http://schemas.microsoft.com/office/drawing/2010/main" xmlns="">
                  <a14:imgLayer r:embed="rId5">
                    <a14:imgEffect>
                      <a14:saturation sat="0"/>
                    </a14:imgEffect>
                  </a14:imgLayer>
                </a14:imgProps>
              </a:ext>
              <a:ext uri="{28A0092B-C50C-407E-A947-70E740481C1C}">
                <a14:useLocalDpi xmlns:a14="http://schemas.microsoft.com/office/drawing/2010/main" xmlns="" val="0"/>
              </a:ext>
            </a:extLst>
          </a:blip>
          <a:srcRect l="30281" r="30281"/>
          <a:stretch>
            <a:fillRect/>
          </a:stretch>
        </p:blipFill>
        <p:spPr/>
      </p:pic>
      <p:cxnSp>
        <p:nvCxnSpPr>
          <p:cNvPr id="7" name="直接连接符 6"/>
          <p:cNvCxnSpPr>
            <a:stCxn id="40" idx="1"/>
            <a:endCxn id="41" idx="2"/>
          </p:cNvCxnSpPr>
          <p:nvPr/>
        </p:nvCxnSpPr>
        <p:spPr>
          <a:xfrm>
            <a:off x="1480456" y="3429001"/>
            <a:ext cx="923108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 name="菱形 7"/>
          <p:cNvSpPr/>
          <p:nvPr/>
        </p:nvSpPr>
        <p:spPr>
          <a:xfrm>
            <a:off x="2107294" y="3242129"/>
            <a:ext cx="373743" cy="373743"/>
          </a:xfrm>
          <a:prstGeom prst="diamond">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1214665" y="4398899"/>
            <a:ext cx="2159000" cy="972574"/>
          </a:xfrm>
          <a:prstGeom prst="rect">
            <a:avLst/>
          </a:prstGeom>
        </p:spPr>
        <p:txBody>
          <a:bodyPr wrap="square">
            <a:spAutoFit/>
          </a:bodyPr>
          <a:lstStyle/>
          <a:p>
            <a:pPr algn="ctr">
              <a:lnSpc>
                <a:spcPct val="130000"/>
              </a:lnSpc>
              <a:spcBef>
                <a:spcPts val="600"/>
              </a:spcBef>
            </a:pPr>
            <a:r>
              <a:rPr lang="en-US" altLang="zh-CN" sz="1100">
                <a:solidFill>
                  <a:schemeClr val="tx1">
                    <a:lumMod val="85000"/>
                    <a:lumOff val="15000"/>
                  </a:schemeClr>
                </a:solidFill>
              </a:rPr>
              <a:t>Lorem ipsum dolor sit amet, consectetur adipisicing elit, sed do eiusmod tempor incididunt ut labore et dolore magna</a:t>
            </a:r>
          </a:p>
        </p:txBody>
      </p:sp>
      <p:sp>
        <p:nvSpPr>
          <p:cNvPr id="16" name="文本框 15"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1214665" y="3926219"/>
            <a:ext cx="2159000" cy="400110"/>
          </a:xfrm>
          <a:prstGeom prst="rect">
            <a:avLst/>
          </a:prstGeom>
          <a:noFill/>
        </p:spPr>
        <p:txBody>
          <a:bodyPr wrap="square" rtlCol="0">
            <a:spAutoFit/>
          </a:bodyPr>
          <a:lstStyle/>
          <a:p>
            <a:pPr algn="ctr"/>
            <a:r>
              <a:rPr lang="zh-CN" altLang="en-US" sz="2000" b="1">
                <a:solidFill>
                  <a:schemeClr val="tx1">
                    <a:lumMod val="85000"/>
                    <a:lumOff val="15000"/>
                  </a:schemeClr>
                </a:solidFill>
              </a:rPr>
              <a:t>关键词</a:t>
            </a:r>
            <a:endParaRPr lang="en-US" altLang="zh-CN" sz="2000">
              <a:solidFill>
                <a:schemeClr val="tx1">
                  <a:lumMod val="85000"/>
                  <a:lumOff val="15000"/>
                </a:schemeClr>
              </a:solidFill>
            </a:endParaRPr>
          </a:p>
        </p:txBody>
      </p:sp>
      <p:sp>
        <p:nvSpPr>
          <p:cNvPr id="21" name="菱形 20"/>
          <p:cNvSpPr/>
          <p:nvPr/>
        </p:nvSpPr>
        <p:spPr>
          <a:xfrm>
            <a:off x="4641851" y="3242129"/>
            <a:ext cx="373743" cy="373743"/>
          </a:xfrm>
          <a:prstGeom prst="diamond">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3749222" y="4398899"/>
            <a:ext cx="2159000" cy="972574"/>
          </a:xfrm>
          <a:prstGeom prst="rect">
            <a:avLst/>
          </a:prstGeom>
        </p:spPr>
        <p:txBody>
          <a:bodyPr wrap="square">
            <a:spAutoFit/>
          </a:bodyPr>
          <a:lstStyle/>
          <a:p>
            <a:pPr algn="ctr">
              <a:lnSpc>
                <a:spcPct val="130000"/>
              </a:lnSpc>
              <a:spcBef>
                <a:spcPts val="600"/>
              </a:spcBef>
            </a:pPr>
            <a:r>
              <a:rPr lang="en-US" altLang="zh-CN" sz="1100">
                <a:solidFill>
                  <a:schemeClr val="tx1">
                    <a:lumMod val="85000"/>
                    <a:lumOff val="15000"/>
                  </a:schemeClr>
                </a:solidFill>
              </a:rPr>
              <a:t>Lorem ipsum dolor sit amet, consectetur adipisicing elit, sed do eiusmod tempor incididunt ut labore et dolore magna</a:t>
            </a:r>
          </a:p>
        </p:txBody>
      </p:sp>
      <p:sp>
        <p:nvSpPr>
          <p:cNvPr id="25" name="文本框 24"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3749222" y="3926219"/>
            <a:ext cx="2159000" cy="400110"/>
          </a:xfrm>
          <a:prstGeom prst="rect">
            <a:avLst/>
          </a:prstGeom>
          <a:noFill/>
        </p:spPr>
        <p:txBody>
          <a:bodyPr wrap="square" rtlCol="0">
            <a:spAutoFit/>
          </a:bodyPr>
          <a:lstStyle/>
          <a:p>
            <a:pPr algn="ctr"/>
            <a:r>
              <a:rPr lang="zh-CN" altLang="en-US" sz="2000" b="1">
                <a:solidFill>
                  <a:schemeClr val="tx1">
                    <a:lumMod val="85000"/>
                    <a:lumOff val="15000"/>
                  </a:schemeClr>
                </a:solidFill>
              </a:rPr>
              <a:t>关键词</a:t>
            </a:r>
            <a:endParaRPr lang="en-US" altLang="zh-CN" sz="2000">
              <a:solidFill>
                <a:schemeClr val="tx1">
                  <a:lumMod val="85000"/>
                  <a:lumOff val="15000"/>
                </a:schemeClr>
              </a:solidFill>
            </a:endParaRPr>
          </a:p>
        </p:txBody>
      </p:sp>
      <p:sp>
        <p:nvSpPr>
          <p:cNvPr id="26" name="菱形 25"/>
          <p:cNvSpPr/>
          <p:nvPr/>
        </p:nvSpPr>
        <p:spPr>
          <a:xfrm>
            <a:off x="7176408" y="3242129"/>
            <a:ext cx="373743" cy="373743"/>
          </a:xfrm>
          <a:prstGeom prst="diamond">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6283779" y="4398899"/>
            <a:ext cx="2159000" cy="972574"/>
          </a:xfrm>
          <a:prstGeom prst="rect">
            <a:avLst/>
          </a:prstGeom>
        </p:spPr>
        <p:txBody>
          <a:bodyPr wrap="square">
            <a:spAutoFit/>
          </a:bodyPr>
          <a:lstStyle/>
          <a:p>
            <a:pPr algn="ctr">
              <a:lnSpc>
                <a:spcPct val="130000"/>
              </a:lnSpc>
              <a:spcBef>
                <a:spcPts val="600"/>
              </a:spcBef>
            </a:pPr>
            <a:r>
              <a:rPr lang="en-US" altLang="zh-CN" sz="1100">
                <a:solidFill>
                  <a:schemeClr val="tx1">
                    <a:lumMod val="85000"/>
                    <a:lumOff val="15000"/>
                  </a:schemeClr>
                </a:solidFill>
              </a:rPr>
              <a:t>Lorem ipsum dolor sit amet, consectetur adipisicing elit, sed do eiusmod tempor incididunt ut labore et dolore magna</a:t>
            </a:r>
          </a:p>
        </p:txBody>
      </p:sp>
      <p:sp>
        <p:nvSpPr>
          <p:cNvPr id="28" name="文本框 27"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6283779" y="3926219"/>
            <a:ext cx="2159000" cy="400110"/>
          </a:xfrm>
          <a:prstGeom prst="rect">
            <a:avLst/>
          </a:prstGeom>
          <a:noFill/>
        </p:spPr>
        <p:txBody>
          <a:bodyPr wrap="square" rtlCol="0">
            <a:spAutoFit/>
          </a:bodyPr>
          <a:lstStyle/>
          <a:p>
            <a:pPr algn="ctr"/>
            <a:r>
              <a:rPr lang="zh-CN" altLang="en-US" sz="2000" b="1">
                <a:solidFill>
                  <a:schemeClr val="tx1">
                    <a:lumMod val="85000"/>
                    <a:lumOff val="15000"/>
                  </a:schemeClr>
                </a:solidFill>
              </a:rPr>
              <a:t>关键词</a:t>
            </a:r>
            <a:endParaRPr lang="en-US" altLang="zh-CN" sz="2000">
              <a:solidFill>
                <a:schemeClr val="tx1">
                  <a:lumMod val="85000"/>
                  <a:lumOff val="15000"/>
                </a:schemeClr>
              </a:solidFill>
            </a:endParaRPr>
          </a:p>
        </p:txBody>
      </p:sp>
      <p:sp>
        <p:nvSpPr>
          <p:cNvPr id="29" name="菱形 28"/>
          <p:cNvSpPr/>
          <p:nvPr/>
        </p:nvSpPr>
        <p:spPr>
          <a:xfrm>
            <a:off x="9710965" y="3242129"/>
            <a:ext cx="373743" cy="373743"/>
          </a:xfrm>
          <a:prstGeom prst="diamond">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8818336" y="4398899"/>
            <a:ext cx="2159000" cy="972574"/>
          </a:xfrm>
          <a:prstGeom prst="rect">
            <a:avLst/>
          </a:prstGeom>
        </p:spPr>
        <p:txBody>
          <a:bodyPr wrap="square">
            <a:spAutoFit/>
          </a:bodyPr>
          <a:lstStyle/>
          <a:p>
            <a:pPr algn="ctr">
              <a:lnSpc>
                <a:spcPct val="130000"/>
              </a:lnSpc>
              <a:spcBef>
                <a:spcPts val="600"/>
              </a:spcBef>
            </a:pPr>
            <a:r>
              <a:rPr lang="en-US" altLang="zh-CN" sz="1100">
                <a:solidFill>
                  <a:schemeClr val="tx1">
                    <a:lumMod val="85000"/>
                    <a:lumOff val="15000"/>
                  </a:schemeClr>
                </a:solidFill>
              </a:rPr>
              <a:t>Lorem ipsum dolor sit amet, consectetur adipisicing elit, sed do eiusmod tempor incididunt ut labore et dolore magna</a:t>
            </a:r>
          </a:p>
        </p:txBody>
      </p:sp>
      <p:sp>
        <p:nvSpPr>
          <p:cNvPr id="31" name="文本框 30"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8818336" y="3926219"/>
            <a:ext cx="2159000" cy="400110"/>
          </a:xfrm>
          <a:prstGeom prst="rect">
            <a:avLst/>
          </a:prstGeom>
          <a:noFill/>
        </p:spPr>
        <p:txBody>
          <a:bodyPr wrap="square" rtlCol="0">
            <a:spAutoFit/>
          </a:bodyPr>
          <a:lstStyle/>
          <a:p>
            <a:pPr algn="ctr"/>
            <a:r>
              <a:rPr lang="zh-CN" altLang="en-US" sz="2000" b="1">
                <a:solidFill>
                  <a:schemeClr val="tx1">
                    <a:lumMod val="85000"/>
                    <a:lumOff val="15000"/>
                  </a:schemeClr>
                </a:solidFill>
              </a:rPr>
              <a:t>关键词</a:t>
            </a:r>
            <a:endParaRPr lang="en-US" altLang="zh-CN" sz="2000">
              <a:solidFill>
                <a:schemeClr val="tx1">
                  <a:lumMod val="85000"/>
                  <a:lumOff val="15000"/>
                </a:schemeClr>
              </a:solidFill>
            </a:endParaRPr>
          </a:p>
        </p:txBody>
      </p:sp>
      <p:sp>
        <p:nvSpPr>
          <p:cNvPr id="32" name="文本框 31"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3975315" y="1391790"/>
            <a:ext cx="4241370" cy="954107"/>
          </a:xfrm>
          <a:prstGeom prst="rect">
            <a:avLst/>
          </a:prstGeom>
          <a:noFill/>
        </p:spPr>
        <p:txBody>
          <a:bodyPr wrap="square" rtlCol="0">
            <a:spAutoFit/>
          </a:bodyPr>
          <a:lstStyle/>
          <a:p>
            <a:pPr algn="ctr"/>
            <a:r>
              <a:rPr lang="zh-CN" altLang="en-US" sz="3200" b="1">
                <a:solidFill>
                  <a:schemeClr val="tx1">
                    <a:lumMod val="85000"/>
                    <a:lumOff val="15000"/>
                  </a:schemeClr>
                </a:solidFill>
                <a:latin typeface="+mn-ea"/>
              </a:rPr>
              <a:t>输入你的关键词</a:t>
            </a:r>
            <a:endParaRPr lang="en-US" altLang="zh-CN" sz="3200" b="1">
              <a:solidFill>
                <a:schemeClr val="tx1">
                  <a:lumMod val="85000"/>
                  <a:lumOff val="15000"/>
                </a:schemeClr>
              </a:solidFill>
              <a:latin typeface="+mn-ea"/>
            </a:endParaRPr>
          </a:p>
          <a:p>
            <a:pPr algn="ctr"/>
            <a:r>
              <a:rPr lang="en-US" altLang="zh-CN" sz="2400" b="1">
                <a:solidFill>
                  <a:schemeClr val="tx1">
                    <a:lumMod val="85000"/>
                    <a:lumOff val="15000"/>
                  </a:schemeClr>
                </a:solidFill>
                <a:latin typeface="+mn-ea"/>
              </a:rPr>
              <a:t>ENTER YOUR KEYWORD</a:t>
            </a:r>
          </a:p>
        </p:txBody>
      </p:sp>
    </p:spTree>
    <p:extLst>
      <p:ext uri="{BB962C8B-B14F-4D97-AF65-F5344CB8AC3E}">
        <p14:creationId xmlns:p14="http://schemas.microsoft.com/office/powerpoint/2010/main" xmlns="" val="11353870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占位符 21"/>
          <p:cNvPicPr>
            <a:picLocks noGrp="1" noChangeAspect="1"/>
          </p:cNvPicPr>
          <p:nvPr>
            <p:ph type="pic" sz="quarter" idx="11"/>
          </p:nvPr>
        </p:nvPicPr>
        <p:blipFill>
          <a:blip r:embed="rId2">
            <a:grayscl/>
            <a:extLst>
              <a:ext uri="{28A0092B-C50C-407E-A947-70E740481C1C}">
                <a14:useLocalDpi xmlns:a14="http://schemas.microsoft.com/office/drawing/2010/main" xmlns="" val="0"/>
              </a:ext>
            </a:extLst>
          </a:blip>
          <a:srcRect l="34514" r="34514"/>
          <a:stretch>
            <a:fillRect/>
          </a:stretch>
        </p:blipFill>
        <p:spPr/>
      </p:pic>
      <p:pic>
        <p:nvPicPr>
          <p:cNvPr id="28" name="图片占位符 27"/>
          <p:cNvPicPr>
            <a:picLocks noGrp="1" noChangeAspect="1"/>
          </p:cNvPicPr>
          <p:nvPr>
            <p:ph type="pic" sz="quarter" idx="12"/>
          </p:nvPr>
        </p:nvPicPr>
        <p:blipFill rotWithShape="1">
          <a:blip r:embed="rId3">
            <a:grayscl/>
            <a:extLst>
              <a:ext uri="{28A0092B-C50C-407E-A947-70E740481C1C}">
                <a14:useLocalDpi xmlns:a14="http://schemas.microsoft.com/office/drawing/2010/main" xmlns="" val="0"/>
              </a:ext>
            </a:extLst>
          </a:blip>
          <a:srcRect l="33013" t="5701" r="38714"/>
          <a:stretch/>
        </p:blipFill>
        <p:spPr/>
      </p:pic>
      <p:pic>
        <p:nvPicPr>
          <p:cNvPr id="30" name="图片占位符 29"/>
          <p:cNvPicPr>
            <a:picLocks noGrp="1" noChangeAspect="1"/>
          </p:cNvPicPr>
          <p:nvPr>
            <p:ph type="pic" sz="quarter" idx="10"/>
          </p:nvPr>
        </p:nvPicPr>
        <p:blipFill>
          <a:blip r:embed="rId4">
            <a:grayscl/>
            <a:extLst>
              <a:ext uri="{28A0092B-C50C-407E-A947-70E740481C1C}">
                <a14:useLocalDpi xmlns:a14="http://schemas.microsoft.com/office/drawing/2010/main" xmlns="" val="0"/>
              </a:ext>
            </a:extLst>
          </a:blip>
          <a:srcRect l="40623" r="40623"/>
          <a:stretch>
            <a:fillRect/>
          </a:stretch>
        </p:blipFill>
        <p:spPr/>
      </p:pic>
      <p:sp>
        <p:nvSpPr>
          <p:cNvPr id="37" name="矩形 36"/>
          <p:cNvSpPr/>
          <p:nvPr/>
        </p:nvSpPr>
        <p:spPr>
          <a:xfrm>
            <a:off x="2455368" y="4192460"/>
            <a:ext cx="2839890" cy="2031325"/>
          </a:xfrm>
          <a:prstGeom prst="rect">
            <a:avLst/>
          </a:prstGeom>
        </p:spPr>
        <p:txBody>
          <a:bodyPr wrap="square">
            <a:spAutoFit/>
          </a:bodyPr>
          <a:lstStyle/>
          <a:p>
            <a:pPr>
              <a:lnSpc>
                <a:spcPct val="150000"/>
              </a:lnSpc>
            </a:pPr>
            <a:r>
              <a:rPr lang="zh-CN" altLang="en-US" sz="1400">
                <a:solidFill>
                  <a:schemeClr val="bg1"/>
                </a:solidFill>
                <a:latin typeface="+mn-ea"/>
              </a:rPr>
              <a:t>一家集研发、生产、销售及服务于一体的移动通信外围设备专业厂商，致力于为客户提供无线覆盖和传输的整体解决方案，于</a:t>
            </a:r>
            <a:r>
              <a:rPr lang="en-US" altLang="zh-CN" sz="1400">
                <a:solidFill>
                  <a:schemeClr val="bg1"/>
                </a:solidFill>
                <a:latin typeface="+mn-ea"/>
              </a:rPr>
              <a:t>2003</a:t>
            </a:r>
            <a:r>
              <a:rPr lang="zh-CN" altLang="en-US" sz="1400">
                <a:solidFill>
                  <a:schemeClr val="bg1"/>
                </a:solidFill>
                <a:latin typeface="+mn-ea"/>
              </a:rPr>
              <a:t>年在香港联交所主板上市，是国内同行业第一家上市公司。</a:t>
            </a:r>
          </a:p>
        </p:txBody>
      </p:sp>
      <p:sp>
        <p:nvSpPr>
          <p:cNvPr id="38" name="文本框 37"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2455369" y="2749079"/>
            <a:ext cx="2839889" cy="954107"/>
          </a:xfrm>
          <a:prstGeom prst="rect">
            <a:avLst/>
          </a:prstGeom>
          <a:noFill/>
        </p:spPr>
        <p:txBody>
          <a:bodyPr wrap="square" rtlCol="0">
            <a:spAutoFit/>
          </a:bodyPr>
          <a:lstStyle/>
          <a:p>
            <a:r>
              <a:rPr lang="zh-CN" altLang="en-US" sz="3200" b="1">
                <a:solidFill>
                  <a:schemeClr val="bg1"/>
                </a:solidFill>
                <a:latin typeface="+mn-ea"/>
              </a:rPr>
              <a:t>你的关键词</a:t>
            </a:r>
            <a:endParaRPr lang="en-US" altLang="zh-CN" sz="3200" b="1">
              <a:solidFill>
                <a:schemeClr val="bg1"/>
              </a:solidFill>
              <a:latin typeface="+mn-ea"/>
            </a:endParaRPr>
          </a:p>
          <a:p>
            <a:r>
              <a:rPr lang="en-US" altLang="zh-CN" sz="2400" b="1">
                <a:solidFill>
                  <a:schemeClr val="bg1"/>
                </a:solidFill>
                <a:latin typeface="+mn-ea"/>
              </a:rPr>
              <a:t>YOUR KEYWORD</a:t>
            </a:r>
          </a:p>
        </p:txBody>
      </p:sp>
      <p:cxnSp>
        <p:nvCxnSpPr>
          <p:cNvPr id="39" name="直接连接符 38"/>
          <p:cNvCxnSpPr/>
          <p:nvPr/>
        </p:nvCxnSpPr>
        <p:spPr>
          <a:xfrm>
            <a:off x="2566688" y="3875953"/>
            <a:ext cx="481312" cy="0"/>
          </a:xfrm>
          <a:prstGeom prst="line">
            <a:avLst/>
          </a:prstGeom>
          <a:ln w="28575">
            <a:solidFill>
              <a:schemeClr val="bg1"/>
            </a:solidFill>
            <a:prstDash val="solid"/>
          </a:ln>
        </p:spPr>
        <p:style>
          <a:lnRef idx="1">
            <a:schemeClr val="accent1"/>
          </a:lnRef>
          <a:fillRef idx="0">
            <a:schemeClr val="accent1"/>
          </a:fillRef>
          <a:effectRef idx="0">
            <a:schemeClr val="accent1"/>
          </a:effectRef>
          <a:fontRef idx="minor">
            <a:schemeClr val="tx1"/>
          </a:fontRef>
        </p:style>
      </p:cxnSp>
      <p:grpSp>
        <p:nvGrpSpPr>
          <p:cNvPr id="48" name="组合 47"/>
          <p:cNvGrpSpPr/>
          <p:nvPr/>
        </p:nvGrpSpPr>
        <p:grpSpPr>
          <a:xfrm>
            <a:off x="4836884" y="2576312"/>
            <a:ext cx="558803" cy="442387"/>
            <a:chOff x="7591425" y="4687888"/>
            <a:chExt cx="381000" cy="301625"/>
          </a:xfrm>
          <a:noFill/>
        </p:grpSpPr>
        <p:sp>
          <p:nvSpPr>
            <p:cNvPr id="49" name="Freeform 113"/>
            <p:cNvSpPr>
              <a:spLocks/>
            </p:cNvSpPr>
            <p:nvPr/>
          </p:nvSpPr>
          <p:spPr bwMode="auto">
            <a:xfrm>
              <a:off x="7591425" y="4687888"/>
              <a:ext cx="361950" cy="301625"/>
            </a:xfrm>
            <a:custGeom>
              <a:avLst/>
              <a:gdLst>
                <a:gd name="T0" fmla="*/ 67 w 114"/>
                <a:gd name="T1" fmla="*/ 88 h 95"/>
                <a:gd name="T2" fmla="*/ 57 w 114"/>
                <a:gd name="T3" fmla="*/ 88 h 95"/>
                <a:gd name="T4" fmla="*/ 37 w 114"/>
                <a:gd name="T5" fmla="*/ 86 h 95"/>
                <a:gd name="T6" fmla="*/ 19 w 114"/>
                <a:gd name="T7" fmla="*/ 94 h 95"/>
                <a:gd name="T8" fmla="*/ 21 w 114"/>
                <a:gd name="T9" fmla="*/ 79 h 95"/>
                <a:gd name="T10" fmla="*/ 0 w 114"/>
                <a:gd name="T11" fmla="*/ 44 h 95"/>
                <a:gd name="T12" fmla="*/ 57 w 114"/>
                <a:gd name="T13" fmla="*/ 0 h 95"/>
                <a:gd name="T14" fmla="*/ 114 w 114"/>
                <a:gd name="T15" fmla="*/ 44 h 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 h="95">
                  <a:moveTo>
                    <a:pt x="67" y="88"/>
                  </a:moveTo>
                  <a:cubicBezTo>
                    <a:pt x="64" y="88"/>
                    <a:pt x="60" y="88"/>
                    <a:pt x="57" y="88"/>
                  </a:cubicBezTo>
                  <a:cubicBezTo>
                    <a:pt x="51" y="88"/>
                    <a:pt x="42" y="87"/>
                    <a:pt x="37" y="86"/>
                  </a:cubicBezTo>
                  <a:cubicBezTo>
                    <a:pt x="33" y="85"/>
                    <a:pt x="29" y="95"/>
                    <a:pt x="19" y="94"/>
                  </a:cubicBezTo>
                  <a:cubicBezTo>
                    <a:pt x="19" y="94"/>
                    <a:pt x="28" y="82"/>
                    <a:pt x="21" y="79"/>
                  </a:cubicBezTo>
                  <a:cubicBezTo>
                    <a:pt x="8" y="71"/>
                    <a:pt x="0" y="58"/>
                    <a:pt x="0" y="44"/>
                  </a:cubicBezTo>
                  <a:cubicBezTo>
                    <a:pt x="0" y="20"/>
                    <a:pt x="26" y="0"/>
                    <a:pt x="57" y="0"/>
                  </a:cubicBezTo>
                  <a:cubicBezTo>
                    <a:pt x="89" y="0"/>
                    <a:pt x="114" y="20"/>
                    <a:pt x="114" y="44"/>
                  </a:cubicBezTo>
                </a:path>
              </a:pathLst>
            </a:custGeom>
            <a:grpFill/>
            <a:ln w="12700" cap="rnd">
              <a:solidFill>
                <a:schemeClr val="bg1"/>
              </a:solid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114"/>
            <p:cNvSpPr>
              <a:spLocks/>
            </p:cNvSpPr>
            <p:nvPr/>
          </p:nvSpPr>
          <p:spPr bwMode="auto">
            <a:xfrm>
              <a:off x="7731125" y="4786313"/>
              <a:ext cx="241300" cy="203200"/>
            </a:xfrm>
            <a:custGeom>
              <a:avLst/>
              <a:gdLst>
                <a:gd name="T0" fmla="*/ 0 w 76"/>
                <a:gd name="T1" fmla="*/ 30 h 64"/>
                <a:gd name="T2" fmla="*/ 38 w 76"/>
                <a:gd name="T3" fmla="*/ 59 h 64"/>
                <a:gd name="T4" fmla="*/ 52 w 76"/>
                <a:gd name="T5" fmla="*/ 58 h 64"/>
                <a:gd name="T6" fmla="*/ 64 w 76"/>
                <a:gd name="T7" fmla="*/ 63 h 64"/>
                <a:gd name="T8" fmla="*/ 62 w 76"/>
                <a:gd name="T9" fmla="*/ 53 h 64"/>
                <a:gd name="T10" fmla="*/ 76 w 76"/>
                <a:gd name="T11" fmla="*/ 30 h 64"/>
                <a:gd name="T12" fmla="*/ 38 w 76"/>
                <a:gd name="T13" fmla="*/ 0 h 64"/>
                <a:gd name="T14" fmla="*/ 0 w 76"/>
                <a:gd name="T15" fmla="*/ 3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64">
                  <a:moveTo>
                    <a:pt x="0" y="30"/>
                  </a:moveTo>
                  <a:cubicBezTo>
                    <a:pt x="0" y="46"/>
                    <a:pt x="17" y="59"/>
                    <a:pt x="38" y="59"/>
                  </a:cubicBezTo>
                  <a:cubicBezTo>
                    <a:pt x="42" y="59"/>
                    <a:pt x="48" y="58"/>
                    <a:pt x="52" y="58"/>
                  </a:cubicBezTo>
                  <a:cubicBezTo>
                    <a:pt x="54" y="57"/>
                    <a:pt x="57" y="64"/>
                    <a:pt x="64" y="63"/>
                  </a:cubicBezTo>
                  <a:cubicBezTo>
                    <a:pt x="64" y="63"/>
                    <a:pt x="58" y="55"/>
                    <a:pt x="62" y="53"/>
                  </a:cubicBezTo>
                  <a:cubicBezTo>
                    <a:pt x="71" y="47"/>
                    <a:pt x="76" y="39"/>
                    <a:pt x="76" y="30"/>
                  </a:cubicBezTo>
                  <a:cubicBezTo>
                    <a:pt x="76" y="13"/>
                    <a:pt x="59" y="0"/>
                    <a:pt x="38" y="0"/>
                  </a:cubicBezTo>
                  <a:cubicBezTo>
                    <a:pt x="17" y="0"/>
                    <a:pt x="0" y="13"/>
                    <a:pt x="0" y="30"/>
                  </a:cubicBezTo>
                  <a:close/>
                </a:path>
              </a:pathLst>
            </a:custGeom>
            <a:grpFill/>
            <a:ln w="12700" cap="rnd">
              <a:solidFill>
                <a:schemeClr val="bg1"/>
              </a:solidFill>
              <a:prstDash val="solid"/>
              <a:round/>
              <a:headEnd/>
              <a:tailEnd/>
            </a:ln>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xmlns="" val="11309407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图片占位符 39"/>
          <p:cNvPicPr>
            <a:picLocks noGrp="1" noChangeAspect="1"/>
          </p:cNvPicPr>
          <p:nvPr>
            <p:ph type="pic" sz="quarter" idx="10"/>
          </p:nvPr>
        </p:nvPicPr>
        <p:blipFill>
          <a:blip r:embed="rId2" cstate="print">
            <a:extLst>
              <a:ext uri="{28A0092B-C50C-407E-A947-70E740481C1C}">
                <a14:useLocalDpi xmlns:a14="http://schemas.microsoft.com/office/drawing/2010/main" xmlns="" val="0"/>
              </a:ext>
            </a:extLst>
          </a:blip>
          <a:srcRect l="21934" r="21934"/>
          <a:stretch>
            <a:fillRect/>
          </a:stretch>
        </p:blipFill>
        <p:spPr/>
      </p:pic>
      <p:pic>
        <p:nvPicPr>
          <p:cNvPr id="41" name="图片占位符 40"/>
          <p:cNvPicPr>
            <a:picLocks noGrp="1" noChangeAspect="1"/>
          </p:cNvPicPr>
          <p:nvPr>
            <p:ph type="pic" sz="quarter" idx="11"/>
          </p:nvPr>
        </p:nvPicPr>
        <p:blipFill>
          <a:blip r:embed="rId3" cstate="print">
            <a:extLst>
              <a:ext uri="{28A0092B-C50C-407E-A947-70E740481C1C}">
                <a14:useLocalDpi xmlns:a14="http://schemas.microsoft.com/office/drawing/2010/main" xmlns="" val="0"/>
              </a:ext>
            </a:extLst>
          </a:blip>
          <a:srcRect l="21024" r="21024"/>
          <a:stretch>
            <a:fillRect/>
          </a:stretch>
        </p:blipFill>
        <p:spPr/>
      </p:pic>
      <p:pic>
        <p:nvPicPr>
          <p:cNvPr id="46" name="图片占位符 45"/>
          <p:cNvPicPr>
            <a:picLocks noGrp="1" noChangeAspect="1"/>
          </p:cNvPicPr>
          <p:nvPr>
            <p:ph type="pic" sz="quarter" idx="12"/>
          </p:nvPr>
        </p:nvPicPr>
        <p:blipFill>
          <a:blip r:embed="rId4">
            <a:extLst>
              <a:ext uri="{28A0092B-C50C-407E-A947-70E740481C1C}">
                <a14:useLocalDpi xmlns:a14="http://schemas.microsoft.com/office/drawing/2010/main" xmlns="" val="0"/>
              </a:ext>
            </a:extLst>
          </a:blip>
          <a:srcRect l="42751" r="42751"/>
          <a:stretch>
            <a:fillRect/>
          </a:stretch>
        </p:blipFill>
        <p:spPr/>
      </p:pic>
      <p:pic>
        <p:nvPicPr>
          <p:cNvPr id="42" name="图片占位符 41"/>
          <p:cNvPicPr>
            <a:picLocks noGrp="1" noChangeAspect="1"/>
          </p:cNvPicPr>
          <p:nvPr>
            <p:ph type="pic" sz="quarter" idx="13"/>
          </p:nvPr>
        </p:nvPicPr>
        <p:blipFill>
          <a:blip r:embed="rId5" cstate="print">
            <a:extLst>
              <a:ext uri="{28A0092B-C50C-407E-A947-70E740481C1C}">
                <a14:useLocalDpi xmlns:a14="http://schemas.microsoft.com/office/drawing/2010/main" xmlns="" val="0"/>
              </a:ext>
            </a:extLst>
          </a:blip>
          <a:srcRect l="21006" r="21006"/>
          <a:stretch>
            <a:fillRect/>
          </a:stretch>
        </p:blipFill>
        <p:spPr/>
      </p:pic>
      <p:pic>
        <p:nvPicPr>
          <p:cNvPr id="45" name="图片占位符 44"/>
          <p:cNvPicPr>
            <a:picLocks noGrp="1" noChangeAspect="1"/>
          </p:cNvPicPr>
          <p:nvPr>
            <p:ph type="pic" sz="quarter" idx="14"/>
          </p:nvPr>
        </p:nvPicPr>
        <p:blipFill>
          <a:blip r:embed="rId6" cstate="print">
            <a:extLst>
              <a:ext uri="{28A0092B-C50C-407E-A947-70E740481C1C}">
                <a14:useLocalDpi xmlns:a14="http://schemas.microsoft.com/office/drawing/2010/main" xmlns="" val="0"/>
              </a:ext>
            </a:extLst>
          </a:blip>
          <a:srcRect l="21006" r="21006"/>
          <a:stretch>
            <a:fillRect/>
          </a:stretch>
        </p:blipFill>
        <p:spPr/>
      </p:pic>
      <p:pic>
        <p:nvPicPr>
          <p:cNvPr id="47" name="图片占位符 46"/>
          <p:cNvPicPr>
            <a:picLocks noGrp="1" noChangeAspect="1"/>
          </p:cNvPicPr>
          <p:nvPr>
            <p:ph type="pic" sz="quarter" idx="15"/>
          </p:nvPr>
        </p:nvPicPr>
        <p:blipFill>
          <a:blip r:embed="rId4">
            <a:extLst>
              <a:ext uri="{28A0092B-C50C-407E-A947-70E740481C1C}">
                <a14:useLocalDpi xmlns:a14="http://schemas.microsoft.com/office/drawing/2010/main" xmlns="" val="0"/>
              </a:ext>
            </a:extLst>
          </a:blip>
          <a:srcRect l="42751" r="42751"/>
          <a:stretch>
            <a:fillRect/>
          </a:stretch>
        </p:blipFill>
        <p:spPr/>
      </p:pic>
      <p:sp>
        <p:nvSpPr>
          <p:cNvPr id="5" name="任意多边形 4"/>
          <p:cNvSpPr/>
          <p:nvPr/>
        </p:nvSpPr>
        <p:spPr>
          <a:xfrm>
            <a:off x="7055161" y="2508461"/>
            <a:ext cx="1600877" cy="1841078"/>
          </a:xfrm>
          <a:custGeom>
            <a:avLst/>
            <a:gdLst>
              <a:gd name="connsiteX0" fmla="*/ 1037595 w 2092065"/>
              <a:gd name="connsiteY0" fmla="*/ 0 h 2405967"/>
              <a:gd name="connsiteX1" fmla="*/ 2092065 w 2092065"/>
              <a:gd name="connsiteY1" fmla="*/ 608799 h 2405967"/>
              <a:gd name="connsiteX2" fmla="*/ 2088390 w 2092065"/>
              <a:gd name="connsiteY2" fmla="*/ 1804789 h 2405967"/>
              <a:gd name="connsiteX3" fmla="*/ 1054470 w 2092065"/>
              <a:gd name="connsiteY3" fmla="*/ 2405967 h 2405967"/>
              <a:gd name="connsiteX4" fmla="*/ 0 w 2092065"/>
              <a:gd name="connsiteY4" fmla="*/ 1797168 h 2405967"/>
              <a:gd name="connsiteX5" fmla="*/ 3675 w 2092065"/>
              <a:gd name="connsiteY5" fmla="*/ 601179 h 2405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2065" h="2405967">
                <a:moveTo>
                  <a:pt x="1037595" y="0"/>
                </a:moveTo>
                <a:lnTo>
                  <a:pt x="2092065" y="608799"/>
                </a:lnTo>
                <a:lnTo>
                  <a:pt x="2088390" y="1804789"/>
                </a:lnTo>
                <a:lnTo>
                  <a:pt x="1054470" y="2405967"/>
                </a:lnTo>
                <a:lnTo>
                  <a:pt x="0" y="1797168"/>
                </a:lnTo>
                <a:lnTo>
                  <a:pt x="3675" y="601179"/>
                </a:lnTo>
                <a:close/>
              </a:path>
            </a:pathLst>
          </a:cu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关键词</a:t>
            </a:r>
            <a:endParaRPr lang="en-US" altLang="zh-CN"/>
          </a:p>
        </p:txBody>
      </p:sp>
      <p:sp>
        <p:nvSpPr>
          <p:cNvPr id="6" name="任意多边形 5"/>
          <p:cNvSpPr/>
          <p:nvPr/>
        </p:nvSpPr>
        <p:spPr>
          <a:xfrm>
            <a:off x="8741248" y="2508461"/>
            <a:ext cx="1600877" cy="1841078"/>
          </a:xfrm>
          <a:custGeom>
            <a:avLst/>
            <a:gdLst>
              <a:gd name="connsiteX0" fmla="*/ 1037595 w 2092065"/>
              <a:gd name="connsiteY0" fmla="*/ 0 h 2405967"/>
              <a:gd name="connsiteX1" fmla="*/ 2092065 w 2092065"/>
              <a:gd name="connsiteY1" fmla="*/ 608799 h 2405967"/>
              <a:gd name="connsiteX2" fmla="*/ 2088390 w 2092065"/>
              <a:gd name="connsiteY2" fmla="*/ 1804789 h 2405967"/>
              <a:gd name="connsiteX3" fmla="*/ 1054470 w 2092065"/>
              <a:gd name="connsiteY3" fmla="*/ 2405967 h 2405967"/>
              <a:gd name="connsiteX4" fmla="*/ 0 w 2092065"/>
              <a:gd name="connsiteY4" fmla="*/ 1797168 h 2405967"/>
              <a:gd name="connsiteX5" fmla="*/ 3675 w 2092065"/>
              <a:gd name="connsiteY5" fmla="*/ 601179 h 2405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2065" h="2405967">
                <a:moveTo>
                  <a:pt x="1037595" y="0"/>
                </a:moveTo>
                <a:lnTo>
                  <a:pt x="2092065" y="608799"/>
                </a:lnTo>
                <a:lnTo>
                  <a:pt x="2088390" y="1804789"/>
                </a:lnTo>
                <a:lnTo>
                  <a:pt x="1054470" y="2405967"/>
                </a:lnTo>
                <a:lnTo>
                  <a:pt x="0" y="1797168"/>
                </a:lnTo>
                <a:lnTo>
                  <a:pt x="3675" y="601179"/>
                </a:lnTo>
                <a:close/>
              </a:path>
            </a:pathLst>
          </a:cu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关键词</a:t>
            </a:r>
            <a:endParaRPr lang="en-US" altLang="zh-CN"/>
          </a:p>
        </p:txBody>
      </p:sp>
      <p:sp>
        <p:nvSpPr>
          <p:cNvPr id="8" name="任意多边形 7"/>
          <p:cNvSpPr/>
          <p:nvPr/>
        </p:nvSpPr>
        <p:spPr>
          <a:xfrm>
            <a:off x="6212117" y="3954537"/>
            <a:ext cx="1600877" cy="1841078"/>
          </a:xfrm>
          <a:custGeom>
            <a:avLst/>
            <a:gdLst>
              <a:gd name="connsiteX0" fmla="*/ 1037595 w 2092065"/>
              <a:gd name="connsiteY0" fmla="*/ 0 h 2405967"/>
              <a:gd name="connsiteX1" fmla="*/ 2092065 w 2092065"/>
              <a:gd name="connsiteY1" fmla="*/ 608799 h 2405967"/>
              <a:gd name="connsiteX2" fmla="*/ 2088390 w 2092065"/>
              <a:gd name="connsiteY2" fmla="*/ 1804789 h 2405967"/>
              <a:gd name="connsiteX3" fmla="*/ 1054470 w 2092065"/>
              <a:gd name="connsiteY3" fmla="*/ 2405967 h 2405967"/>
              <a:gd name="connsiteX4" fmla="*/ 0 w 2092065"/>
              <a:gd name="connsiteY4" fmla="*/ 1797168 h 2405967"/>
              <a:gd name="connsiteX5" fmla="*/ 3675 w 2092065"/>
              <a:gd name="connsiteY5" fmla="*/ 601179 h 2405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2065" h="2405967">
                <a:moveTo>
                  <a:pt x="1037595" y="0"/>
                </a:moveTo>
                <a:lnTo>
                  <a:pt x="2092065" y="608799"/>
                </a:lnTo>
                <a:lnTo>
                  <a:pt x="2088390" y="1804789"/>
                </a:lnTo>
                <a:lnTo>
                  <a:pt x="1054470" y="2405967"/>
                </a:lnTo>
                <a:lnTo>
                  <a:pt x="0" y="1797168"/>
                </a:lnTo>
                <a:lnTo>
                  <a:pt x="3675" y="601179"/>
                </a:lnTo>
                <a:close/>
              </a:path>
            </a:pathLst>
          </a:cu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关键词</a:t>
            </a:r>
            <a:endParaRPr lang="en-US" altLang="zh-CN"/>
          </a:p>
        </p:txBody>
      </p:sp>
      <p:sp>
        <p:nvSpPr>
          <p:cNvPr id="10" name="任意多边形 9"/>
          <p:cNvSpPr/>
          <p:nvPr/>
        </p:nvSpPr>
        <p:spPr>
          <a:xfrm>
            <a:off x="7898204" y="3954537"/>
            <a:ext cx="1600877" cy="1841078"/>
          </a:xfrm>
          <a:custGeom>
            <a:avLst/>
            <a:gdLst>
              <a:gd name="connsiteX0" fmla="*/ 1037595 w 2092065"/>
              <a:gd name="connsiteY0" fmla="*/ 0 h 2405967"/>
              <a:gd name="connsiteX1" fmla="*/ 2092065 w 2092065"/>
              <a:gd name="connsiteY1" fmla="*/ 608799 h 2405967"/>
              <a:gd name="connsiteX2" fmla="*/ 2088390 w 2092065"/>
              <a:gd name="connsiteY2" fmla="*/ 1804789 h 2405967"/>
              <a:gd name="connsiteX3" fmla="*/ 1054470 w 2092065"/>
              <a:gd name="connsiteY3" fmla="*/ 2405967 h 2405967"/>
              <a:gd name="connsiteX4" fmla="*/ 0 w 2092065"/>
              <a:gd name="connsiteY4" fmla="*/ 1797168 h 2405967"/>
              <a:gd name="connsiteX5" fmla="*/ 3675 w 2092065"/>
              <a:gd name="connsiteY5" fmla="*/ 601179 h 2405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2065" h="2405967">
                <a:moveTo>
                  <a:pt x="1037595" y="0"/>
                </a:moveTo>
                <a:lnTo>
                  <a:pt x="2092065" y="608799"/>
                </a:lnTo>
                <a:lnTo>
                  <a:pt x="2088390" y="1804789"/>
                </a:lnTo>
                <a:lnTo>
                  <a:pt x="1054470" y="2405967"/>
                </a:lnTo>
                <a:lnTo>
                  <a:pt x="0" y="1797168"/>
                </a:lnTo>
                <a:lnTo>
                  <a:pt x="3675" y="601179"/>
                </a:lnTo>
                <a:close/>
              </a:path>
            </a:pathLst>
          </a:cu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关键词</a:t>
            </a:r>
            <a:endParaRPr lang="en-US" altLang="zh-CN"/>
          </a:p>
        </p:txBody>
      </p:sp>
      <p:sp>
        <p:nvSpPr>
          <p:cNvPr id="11" name="任意多边形 10"/>
          <p:cNvSpPr/>
          <p:nvPr/>
        </p:nvSpPr>
        <p:spPr>
          <a:xfrm>
            <a:off x="9584291" y="3954537"/>
            <a:ext cx="1600877" cy="1841078"/>
          </a:xfrm>
          <a:custGeom>
            <a:avLst/>
            <a:gdLst>
              <a:gd name="connsiteX0" fmla="*/ 1037595 w 2092065"/>
              <a:gd name="connsiteY0" fmla="*/ 0 h 2405967"/>
              <a:gd name="connsiteX1" fmla="*/ 2092065 w 2092065"/>
              <a:gd name="connsiteY1" fmla="*/ 608799 h 2405967"/>
              <a:gd name="connsiteX2" fmla="*/ 2088390 w 2092065"/>
              <a:gd name="connsiteY2" fmla="*/ 1804789 h 2405967"/>
              <a:gd name="connsiteX3" fmla="*/ 1054470 w 2092065"/>
              <a:gd name="connsiteY3" fmla="*/ 2405967 h 2405967"/>
              <a:gd name="connsiteX4" fmla="*/ 0 w 2092065"/>
              <a:gd name="connsiteY4" fmla="*/ 1797168 h 2405967"/>
              <a:gd name="connsiteX5" fmla="*/ 3675 w 2092065"/>
              <a:gd name="connsiteY5" fmla="*/ 601179 h 2405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2065" h="2405967">
                <a:moveTo>
                  <a:pt x="1037595" y="0"/>
                </a:moveTo>
                <a:lnTo>
                  <a:pt x="2092065" y="608799"/>
                </a:lnTo>
                <a:lnTo>
                  <a:pt x="2088390" y="1804789"/>
                </a:lnTo>
                <a:lnTo>
                  <a:pt x="1054470" y="2405967"/>
                </a:lnTo>
                <a:lnTo>
                  <a:pt x="0" y="1797168"/>
                </a:lnTo>
                <a:lnTo>
                  <a:pt x="3675" y="601179"/>
                </a:lnTo>
                <a:close/>
              </a:path>
            </a:pathLst>
          </a:cu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关键词</a:t>
            </a:r>
            <a:endParaRPr lang="en-US" altLang="zh-CN"/>
          </a:p>
        </p:txBody>
      </p:sp>
      <p:sp>
        <p:nvSpPr>
          <p:cNvPr id="14" name="任意多边形 13"/>
          <p:cNvSpPr/>
          <p:nvPr/>
        </p:nvSpPr>
        <p:spPr>
          <a:xfrm>
            <a:off x="7898203" y="1062386"/>
            <a:ext cx="1600877" cy="1841078"/>
          </a:xfrm>
          <a:custGeom>
            <a:avLst/>
            <a:gdLst>
              <a:gd name="connsiteX0" fmla="*/ 1037595 w 2092065"/>
              <a:gd name="connsiteY0" fmla="*/ 0 h 2405967"/>
              <a:gd name="connsiteX1" fmla="*/ 2092065 w 2092065"/>
              <a:gd name="connsiteY1" fmla="*/ 608799 h 2405967"/>
              <a:gd name="connsiteX2" fmla="*/ 2088390 w 2092065"/>
              <a:gd name="connsiteY2" fmla="*/ 1804789 h 2405967"/>
              <a:gd name="connsiteX3" fmla="*/ 1054470 w 2092065"/>
              <a:gd name="connsiteY3" fmla="*/ 2405967 h 2405967"/>
              <a:gd name="connsiteX4" fmla="*/ 0 w 2092065"/>
              <a:gd name="connsiteY4" fmla="*/ 1797168 h 2405967"/>
              <a:gd name="connsiteX5" fmla="*/ 3675 w 2092065"/>
              <a:gd name="connsiteY5" fmla="*/ 601179 h 2405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2065" h="2405967">
                <a:moveTo>
                  <a:pt x="1037595" y="0"/>
                </a:moveTo>
                <a:lnTo>
                  <a:pt x="2092065" y="608799"/>
                </a:lnTo>
                <a:lnTo>
                  <a:pt x="2088390" y="1804789"/>
                </a:lnTo>
                <a:lnTo>
                  <a:pt x="1054470" y="2405967"/>
                </a:lnTo>
                <a:lnTo>
                  <a:pt x="0" y="1797168"/>
                </a:lnTo>
                <a:lnTo>
                  <a:pt x="3675" y="601179"/>
                </a:lnTo>
                <a:close/>
              </a:path>
            </a:pathLst>
          </a:cu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关键词</a:t>
            </a:r>
            <a:endParaRPr lang="en-US" altLang="zh-CN"/>
          </a:p>
        </p:txBody>
      </p:sp>
      <p:sp>
        <p:nvSpPr>
          <p:cNvPr id="20" name="矩形 19"/>
          <p:cNvSpPr/>
          <p:nvPr/>
        </p:nvSpPr>
        <p:spPr>
          <a:xfrm>
            <a:off x="1325710" y="3089377"/>
            <a:ext cx="4241371" cy="1815882"/>
          </a:xfrm>
          <a:prstGeom prst="rect">
            <a:avLst/>
          </a:prstGeom>
        </p:spPr>
        <p:txBody>
          <a:bodyPr wrap="square">
            <a:spAutoFit/>
          </a:bodyPr>
          <a:lstStyle/>
          <a:p>
            <a:pPr>
              <a:lnSpc>
                <a:spcPct val="200000"/>
              </a:lnSpc>
            </a:pPr>
            <a:r>
              <a:rPr lang="zh-CN" altLang="en-US" sz="1400">
                <a:solidFill>
                  <a:schemeClr val="tx1">
                    <a:lumMod val="85000"/>
                    <a:lumOff val="15000"/>
                  </a:schemeClr>
                </a:solidFill>
                <a:latin typeface="+mn-ea"/>
              </a:rPr>
              <a:t>一家集研发、生产、销售及服务于一体的移动通信外围设备专业厂商，致力于为客户提供无线覆盖和传输的整体解决方案，于</a:t>
            </a:r>
            <a:r>
              <a:rPr lang="en-US" altLang="zh-CN" sz="1400">
                <a:solidFill>
                  <a:schemeClr val="tx1">
                    <a:lumMod val="85000"/>
                    <a:lumOff val="15000"/>
                  </a:schemeClr>
                </a:solidFill>
                <a:latin typeface="+mn-ea"/>
              </a:rPr>
              <a:t>2003</a:t>
            </a:r>
            <a:r>
              <a:rPr lang="zh-CN" altLang="en-US" sz="1400">
                <a:solidFill>
                  <a:schemeClr val="tx1">
                    <a:lumMod val="85000"/>
                    <a:lumOff val="15000"/>
                  </a:schemeClr>
                </a:solidFill>
                <a:latin typeface="+mn-ea"/>
              </a:rPr>
              <a:t>年在香港联交所主板上市，是国内同行业第一家上市公司。</a:t>
            </a:r>
          </a:p>
        </p:txBody>
      </p:sp>
      <p:sp>
        <p:nvSpPr>
          <p:cNvPr id="21" name="文本框 20"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1325711" y="2041698"/>
            <a:ext cx="4241370" cy="954107"/>
          </a:xfrm>
          <a:prstGeom prst="rect">
            <a:avLst/>
          </a:prstGeom>
          <a:noFill/>
        </p:spPr>
        <p:txBody>
          <a:bodyPr wrap="square" rtlCol="0">
            <a:spAutoFit/>
          </a:bodyPr>
          <a:lstStyle/>
          <a:p>
            <a:r>
              <a:rPr lang="zh-CN" altLang="en-US" sz="3200" b="1">
                <a:solidFill>
                  <a:schemeClr val="tx1">
                    <a:lumMod val="85000"/>
                    <a:lumOff val="15000"/>
                  </a:schemeClr>
                </a:solidFill>
                <a:latin typeface="+mn-ea"/>
              </a:rPr>
              <a:t>输入你的关键词</a:t>
            </a:r>
            <a:endParaRPr lang="en-US" altLang="zh-CN" sz="3200" b="1">
              <a:solidFill>
                <a:schemeClr val="tx1">
                  <a:lumMod val="85000"/>
                  <a:lumOff val="15000"/>
                </a:schemeClr>
              </a:solidFill>
              <a:latin typeface="+mn-ea"/>
            </a:endParaRPr>
          </a:p>
          <a:p>
            <a:r>
              <a:rPr lang="en-US" altLang="zh-CN" sz="2400" b="1">
                <a:solidFill>
                  <a:schemeClr val="tx1">
                    <a:lumMod val="85000"/>
                    <a:lumOff val="15000"/>
                  </a:schemeClr>
                </a:solidFill>
                <a:latin typeface="+mn-ea"/>
              </a:rPr>
              <a:t>ENTER YOUR KEYWORD</a:t>
            </a:r>
          </a:p>
        </p:txBody>
      </p:sp>
      <p:cxnSp>
        <p:nvCxnSpPr>
          <p:cNvPr id="48" name="直接连接符 47"/>
          <p:cNvCxnSpPr/>
          <p:nvPr/>
        </p:nvCxnSpPr>
        <p:spPr>
          <a:xfrm>
            <a:off x="1463602" y="5068305"/>
            <a:ext cx="481312" cy="0"/>
          </a:xfrm>
          <a:prstGeom prst="line">
            <a:avLst/>
          </a:prstGeom>
          <a:ln w="28575">
            <a:solidFill>
              <a:schemeClr val="tx1">
                <a:lumMod val="75000"/>
                <a:lumOff val="25000"/>
              </a:schemeClr>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32119496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文本框 35"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3975315" y="949873"/>
            <a:ext cx="4241370" cy="954107"/>
          </a:xfrm>
          <a:prstGeom prst="rect">
            <a:avLst/>
          </a:prstGeom>
          <a:noFill/>
        </p:spPr>
        <p:txBody>
          <a:bodyPr wrap="square" rtlCol="0">
            <a:spAutoFit/>
          </a:bodyPr>
          <a:lstStyle/>
          <a:p>
            <a:pPr algn="ctr"/>
            <a:r>
              <a:rPr lang="zh-CN" altLang="en-US" sz="3200" b="1">
                <a:solidFill>
                  <a:schemeClr val="bg1"/>
                </a:solidFill>
                <a:latin typeface="+mn-ea"/>
              </a:rPr>
              <a:t>输入你的关键词</a:t>
            </a:r>
            <a:endParaRPr lang="en-US" altLang="zh-CN" sz="3200" b="1">
              <a:solidFill>
                <a:schemeClr val="bg1"/>
              </a:solidFill>
              <a:latin typeface="+mn-ea"/>
            </a:endParaRPr>
          </a:p>
          <a:p>
            <a:pPr algn="ctr"/>
            <a:r>
              <a:rPr lang="en-US" altLang="zh-CN" sz="2400" b="1">
                <a:solidFill>
                  <a:schemeClr val="bg1"/>
                </a:solidFill>
                <a:latin typeface="+mn-ea"/>
              </a:rPr>
              <a:t>ENTER YOUR KEYWORD</a:t>
            </a:r>
          </a:p>
        </p:txBody>
      </p:sp>
      <p:sp>
        <p:nvSpPr>
          <p:cNvPr id="37" name="矩形 36"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1874157" y="5005447"/>
            <a:ext cx="2159000" cy="972574"/>
          </a:xfrm>
          <a:prstGeom prst="rect">
            <a:avLst/>
          </a:prstGeom>
        </p:spPr>
        <p:txBody>
          <a:bodyPr wrap="square">
            <a:spAutoFit/>
          </a:bodyPr>
          <a:lstStyle/>
          <a:p>
            <a:pPr algn="ctr">
              <a:lnSpc>
                <a:spcPct val="130000"/>
              </a:lnSpc>
              <a:spcBef>
                <a:spcPts val="600"/>
              </a:spcBef>
            </a:pPr>
            <a:r>
              <a:rPr lang="en-US" altLang="zh-CN" sz="1100">
                <a:solidFill>
                  <a:schemeClr val="bg1"/>
                </a:solidFill>
              </a:rPr>
              <a:t>Lorem ipsum dolor sit amet, consectetur adipisicing elit, sed do eiusmod tempor incididunt ut labore et dolore magna</a:t>
            </a:r>
          </a:p>
        </p:txBody>
      </p:sp>
      <p:sp>
        <p:nvSpPr>
          <p:cNvPr id="38" name="文本框 37"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1874157" y="4532767"/>
            <a:ext cx="2159000" cy="400110"/>
          </a:xfrm>
          <a:prstGeom prst="rect">
            <a:avLst/>
          </a:prstGeom>
          <a:noFill/>
        </p:spPr>
        <p:txBody>
          <a:bodyPr wrap="square" rtlCol="0">
            <a:spAutoFit/>
          </a:bodyPr>
          <a:lstStyle/>
          <a:p>
            <a:pPr algn="ctr"/>
            <a:r>
              <a:rPr lang="zh-CN" altLang="en-US" sz="2000" b="1">
                <a:solidFill>
                  <a:schemeClr val="bg1"/>
                </a:solidFill>
              </a:rPr>
              <a:t>关键词</a:t>
            </a:r>
            <a:endParaRPr lang="en-US" altLang="zh-CN" sz="2000">
              <a:solidFill>
                <a:schemeClr val="bg1"/>
              </a:solidFill>
            </a:endParaRPr>
          </a:p>
        </p:txBody>
      </p:sp>
      <p:sp>
        <p:nvSpPr>
          <p:cNvPr id="39" name="矩形 38"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5016500" y="5005447"/>
            <a:ext cx="2159000" cy="972574"/>
          </a:xfrm>
          <a:prstGeom prst="rect">
            <a:avLst/>
          </a:prstGeom>
        </p:spPr>
        <p:txBody>
          <a:bodyPr wrap="square">
            <a:spAutoFit/>
          </a:bodyPr>
          <a:lstStyle/>
          <a:p>
            <a:pPr algn="ctr">
              <a:lnSpc>
                <a:spcPct val="130000"/>
              </a:lnSpc>
              <a:spcBef>
                <a:spcPts val="600"/>
              </a:spcBef>
            </a:pPr>
            <a:r>
              <a:rPr lang="en-US" altLang="zh-CN" sz="1100">
                <a:solidFill>
                  <a:schemeClr val="bg1"/>
                </a:solidFill>
              </a:rPr>
              <a:t>Lorem ipsum dolor sit amet, consectetur adipisicing elit, sed do eiusmod tempor incididunt ut labore et dolore magna</a:t>
            </a:r>
          </a:p>
        </p:txBody>
      </p:sp>
      <p:sp>
        <p:nvSpPr>
          <p:cNvPr id="43" name="文本框 42"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5016500" y="4532767"/>
            <a:ext cx="2159000" cy="400110"/>
          </a:xfrm>
          <a:prstGeom prst="rect">
            <a:avLst/>
          </a:prstGeom>
          <a:noFill/>
        </p:spPr>
        <p:txBody>
          <a:bodyPr wrap="square" rtlCol="0">
            <a:spAutoFit/>
          </a:bodyPr>
          <a:lstStyle/>
          <a:p>
            <a:pPr algn="ctr"/>
            <a:r>
              <a:rPr lang="zh-CN" altLang="en-US" sz="2000" b="1">
                <a:solidFill>
                  <a:schemeClr val="bg1"/>
                </a:solidFill>
              </a:rPr>
              <a:t>关键词</a:t>
            </a:r>
            <a:endParaRPr lang="en-US" altLang="zh-CN" sz="2000">
              <a:solidFill>
                <a:schemeClr val="bg1"/>
              </a:solidFill>
            </a:endParaRPr>
          </a:p>
        </p:txBody>
      </p:sp>
      <p:sp>
        <p:nvSpPr>
          <p:cNvPr id="44" name="矩形 43"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8158843" y="5005447"/>
            <a:ext cx="2159000" cy="972574"/>
          </a:xfrm>
          <a:prstGeom prst="rect">
            <a:avLst/>
          </a:prstGeom>
        </p:spPr>
        <p:txBody>
          <a:bodyPr wrap="square">
            <a:spAutoFit/>
          </a:bodyPr>
          <a:lstStyle/>
          <a:p>
            <a:pPr algn="ctr">
              <a:lnSpc>
                <a:spcPct val="130000"/>
              </a:lnSpc>
              <a:spcBef>
                <a:spcPts val="600"/>
              </a:spcBef>
            </a:pPr>
            <a:r>
              <a:rPr lang="en-US" altLang="zh-CN" sz="1100">
                <a:solidFill>
                  <a:schemeClr val="bg1"/>
                </a:solidFill>
              </a:rPr>
              <a:t>Lorem ipsum dolor sit amet, consectetur adipisicing elit, sed do eiusmod tempor incididunt ut labore et dolore magna</a:t>
            </a:r>
          </a:p>
        </p:txBody>
      </p:sp>
      <p:sp>
        <p:nvSpPr>
          <p:cNvPr id="49" name="文本框 48"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8158843" y="4532767"/>
            <a:ext cx="2159000" cy="400110"/>
          </a:xfrm>
          <a:prstGeom prst="rect">
            <a:avLst/>
          </a:prstGeom>
          <a:noFill/>
        </p:spPr>
        <p:txBody>
          <a:bodyPr wrap="square" rtlCol="0">
            <a:spAutoFit/>
          </a:bodyPr>
          <a:lstStyle/>
          <a:p>
            <a:pPr algn="ctr"/>
            <a:r>
              <a:rPr lang="zh-CN" altLang="en-US" sz="2000" b="1">
                <a:solidFill>
                  <a:schemeClr val="bg1"/>
                </a:solidFill>
              </a:rPr>
              <a:t>关键词</a:t>
            </a:r>
            <a:endParaRPr lang="en-US" altLang="zh-CN" sz="2000">
              <a:solidFill>
                <a:schemeClr val="bg1"/>
              </a:solidFill>
            </a:endParaRPr>
          </a:p>
        </p:txBody>
      </p:sp>
    </p:spTree>
    <p:extLst>
      <p:ext uri="{BB962C8B-B14F-4D97-AF65-F5344CB8AC3E}">
        <p14:creationId xmlns:p14="http://schemas.microsoft.com/office/powerpoint/2010/main" xmlns="" val="17591970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占位符 6"/>
          <p:cNvPicPr>
            <a:picLocks noGrp="1" noChangeAspect="1"/>
          </p:cNvPicPr>
          <p:nvPr>
            <p:ph type="pic" sz="quarter" idx="10"/>
          </p:nvPr>
        </p:nvPicPr>
        <p:blipFill>
          <a:blip r:embed="rId2">
            <a:duotone>
              <a:prstClr val="black"/>
              <a:srgbClr val="D9C3A5">
                <a:tint val="50000"/>
                <a:satMod val="180000"/>
              </a:srgbClr>
            </a:duotone>
            <a:extLst>
              <a:ext uri="{BEBA8EAE-BF5A-486C-A8C5-ECC9F3942E4B}">
                <a14:imgProps xmlns:a14="http://schemas.microsoft.com/office/drawing/2010/main" xmlns="">
                  <a14:imgLayer r:embed="rId3">
                    <a14:imgEffect>
                      <a14:saturation sat="0"/>
                    </a14:imgEffect>
                  </a14:imgLayer>
                </a14:imgProps>
              </a:ext>
              <a:ext uri="{28A0092B-C50C-407E-A947-70E740481C1C}">
                <a14:useLocalDpi xmlns:a14="http://schemas.microsoft.com/office/drawing/2010/main" xmlns="" val="0"/>
              </a:ext>
            </a:extLst>
          </a:blip>
          <a:srcRect l="21020" r="21020"/>
          <a:stretch>
            <a:fillRect/>
          </a:stretch>
        </p:blipFill>
        <p:spPr>
          <a:xfrm>
            <a:off x="3585729" y="-1742500"/>
            <a:ext cx="5020543" cy="5773843"/>
          </a:xfrm>
        </p:spPr>
      </p:pic>
      <p:pic>
        <p:nvPicPr>
          <p:cNvPr id="9" name="图片占位符 8"/>
          <p:cNvPicPr>
            <a:picLocks noGrp="1" noChangeAspect="1"/>
          </p:cNvPicPr>
          <p:nvPr>
            <p:ph type="pic" sz="quarter" idx="11"/>
          </p:nvPr>
        </p:nvPicPr>
        <p:blipFill>
          <a:blip r:embed="rId4">
            <a:duotone>
              <a:prstClr val="black"/>
              <a:srgbClr val="D9C3A5">
                <a:tint val="50000"/>
                <a:satMod val="180000"/>
              </a:srgbClr>
            </a:duotone>
            <a:extLst>
              <a:ext uri="{BEBA8EAE-BF5A-486C-A8C5-ECC9F3942E4B}">
                <a14:imgProps xmlns:a14="http://schemas.microsoft.com/office/drawing/2010/main" xmlns="">
                  <a14:imgLayer r:embed="rId5">
                    <a14:imgEffect>
                      <a14:saturation sat="0"/>
                    </a14:imgEffect>
                  </a14:imgLayer>
                </a14:imgProps>
              </a:ext>
              <a:ext uri="{28A0092B-C50C-407E-A947-70E740481C1C}">
                <a14:useLocalDpi xmlns:a14="http://schemas.microsoft.com/office/drawing/2010/main" xmlns="" val="0"/>
              </a:ext>
            </a:extLst>
          </a:blip>
          <a:srcRect l="21939" r="21939"/>
          <a:stretch>
            <a:fillRect/>
          </a:stretch>
        </p:blipFill>
        <p:spPr/>
      </p:pic>
      <p:pic>
        <p:nvPicPr>
          <p:cNvPr id="12" name="图片占位符 11"/>
          <p:cNvPicPr>
            <a:picLocks noGrp="1" noChangeAspect="1"/>
          </p:cNvPicPr>
          <p:nvPr>
            <p:ph type="pic" sz="quarter" idx="12"/>
          </p:nvPr>
        </p:nvPicPr>
        <p:blipFill>
          <a:blip r:embed="rId6">
            <a:duotone>
              <a:prstClr val="black"/>
              <a:srgbClr val="D9C3A5">
                <a:tint val="50000"/>
                <a:satMod val="180000"/>
              </a:srgbClr>
            </a:duotone>
            <a:extLst>
              <a:ext uri="{BEBA8EAE-BF5A-486C-A8C5-ECC9F3942E4B}">
                <a14:imgProps xmlns:a14="http://schemas.microsoft.com/office/drawing/2010/main" xmlns="">
                  <a14:imgLayer r:embed="rId7">
                    <a14:imgEffect>
                      <a14:saturation sat="0"/>
                    </a14:imgEffect>
                  </a14:imgLayer>
                </a14:imgProps>
              </a:ext>
              <a:ext uri="{28A0092B-C50C-407E-A947-70E740481C1C}">
                <a14:useLocalDpi xmlns:a14="http://schemas.microsoft.com/office/drawing/2010/main" xmlns="" val="0"/>
              </a:ext>
            </a:extLst>
          </a:blip>
          <a:srcRect l="21011" r="21011"/>
          <a:stretch>
            <a:fillRect/>
          </a:stretch>
        </p:blipFill>
        <p:spPr/>
      </p:pic>
      <p:sp>
        <p:nvSpPr>
          <p:cNvPr id="23" name="矩形 22"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871973" y="1384132"/>
            <a:ext cx="2173929" cy="1412694"/>
          </a:xfrm>
          <a:prstGeom prst="rect">
            <a:avLst/>
          </a:prstGeom>
        </p:spPr>
        <p:txBody>
          <a:bodyPr wrap="square">
            <a:spAutoFit/>
          </a:bodyPr>
          <a:lstStyle/>
          <a:p>
            <a:pPr>
              <a:lnSpc>
                <a:spcPct val="130000"/>
              </a:lnSpc>
              <a:spcBef>
                <a:spcPts val="600"/>
              </a:spcBef>
            </a:pPr>
            <a:r>
              <a:rPr lang="en-US" altLang="zh-CN" sz="1100">
                <a:solidFill>
                  <a:schemeClr val="tx1">
                    <a:lumMod val="85000"/>
                    <a:lumOff val="15000"/>
                  </a:schemeClr>
                </a:solidFill>
              </a:rPr>
              <a:t>Lorem ipsum dolor sit amet, consectetur adipisicing elit, sed do eiusmod tempor incididunt ut labore et dolore magna aliqua. Ut pariatur. Excepteur sint occaecat cupidatatum.</a:t>
            </a:r>
          </a:p>
        </p:txBody>
      </p:sp>
      <p:sp>
        <p:nvSpPr>
          <p:cNvPr id="24" name="文本框 23"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871973" y="911452"/>
            <a:ext cx="2173929" cy="400110"/>
          </a:xfrm>
          <a:prstGeom prst="rect">
            <a:avLst/>
          </a:prstGeom>
          <a:noFill/>
        </p:spPr>
        <p:txBody>
          <a:bodyPr wrap="square" rtlCol="0">
            <a:spAutoFit/>
          </a:bodyPr>
          <a:lstStyle/>
          <a:p>
            <a:r>
              <a:rPr lang="zh-CN" altLang="en-US" sz="2000" b="1">
                <a:solidFill>
                  <a:schemeClr val="tx1">
                    <a:lumMod val="85000"/>
                    <a:lumOff val="15000"/>
                  </a:schemeClr>
                </a:solidFill>
              </a:rPr>
              <a:t>关键词</a:t>
            </a:r>
            <a:endParaRPr lang="en-US" altLang="zh-CN" sz="2000">
              <a:solidFill>
                <a:schemeClr val="tx1">
                  <a:lumMod val="85000"/>
                  <a:lumOff val="15000"/>
                </a:schemeClr>
              </a:solidFill>
            </a:endParaRPr>
          </a:p>
        </p:txBody>
      </p:sp>
      <p:sp>
        <p:nvSpPr>
          <p:cNvPr id="25" name="矩形 24"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9146099" y="1384132"/>
            <a:ext cx="2173929" cy="1412694"/>
          </a:xfrm>
          <a:prstGeom prst="rect">
            <a:avLst/>
          </a:prstGeom>
        </p:spPr>
        <p:txBody>
          <a:bodyPr wrap="square">
            <a:spAutoFit/>
          </a:bodyPr>
          <a:lstStyle/>
          <a:p>
            <a:pPr algn="r">
              <a:lnSpc>
                <a:spcPct val="130000"/>
              </a:lnSpc>
              <a:spcBef>
                <a:spcPts val="600"/>
              </a:spcBef>
            </a:pPr>
            <a:r>
              <a:rPr lang="en-US" altLang="zh-CN" sz="1100">
                <a:solidFill>
                  <a:schemeClr val="tx1">
                    <a:lumMod val="85000"/>
                    <a:lumOff val="15000"/>
                  </a:schemeClr>
                </a:solidFill>
              </a:rPr>
              <a:t>Lorem ipsum dolor sit amet, consectetur adipisicing elit, sed do eiusmod tempor incididunt ut labore et dolore magna aliqua. Ut pariatur. Excepteur sint occaecat cupidatatum.</a:t>
            </a:r>
          </a:p>
        </p:txBody>
      </p:sp>
      <p:sp>
        <p:nvSpPr>
          <p:cNvPr id="26" name="文本框 25"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9146099" y="911452"/>
            <a:ext cx="2173929" cy="400110"/>
          </a:xfrm>
          <a:prstGeom prst="rect">
            <a:avLst/>
          </a:prstGeom>
          <a:noFill/>
        </p:spPr>
        <p:txBody>
          <a:bodyPr wrap="square" rtlCol="0">
            <a:spAutoFit/>
          </a:bodyPr>
          <a:lstStyle/>
          <a:p>
            <a:pPr algn="r"/>
            <a:r>
              <a:rPr lang="zh-CN" altLang="en-US" sz="2000" b="1">
                <a:solidFill>
                  <a:schemeClr val="tx1">
                    <a:lumMod val="85000"/>
                    <a:lumOff val="15000"/>
                  </a:schemeClr>
                </a:solidFill>
              </a:rPr>
              <a:t>关键词</a:t>
            </a:r>
            <a:endParaRPr lang="en-US" altLang="zh-CN" sz="2000">
              <a:solidFill>
                <a:schemeClr val="tx1">
                  <a:lumMod val="85000"/>
                  <a:lumOff val="15000"/>
                </a:schemeClr>
              </a:solidFill>
            </a:endParaRPr>
          </a:p>
        </p:txBody>
      </p:sp>
      <p:sp>
        <p:nvSpPr>
          <p:cNvPr id="27" name="任意多边形 26"/>
          <p:cNvSpPr/>
          <p:nvPr/>
        </p:nvSpPr>
        <p:spPr>
          <a:xfrm>
            <a:off x="4790976" y="2667267"/>
            <a:ext cx="2663836" cy="3063528"/>
          </a:xfrm>
          <a:custGeom>
            <a:avLst/>
            <a:gdLst>
              <a:gd name="connsiteX0" fmla="*/ 1723688 w 3475409"/>
              <a:gd name="connsiteY0" fmla="*/ 0 h 3996872"/>
              <a:gd name="connsiteX1" fmla="*/ 3475409 w 3475409"/>
              <a:gd name="connsiteY1" fmla="*/ 1011357 h 3996872"/>
              <a:gd name="connsiteX2" fmla="*/ 3469304 w 3475409"/>
              <a:gd name="connsiteY2" fmla="*/ 2998176 h 3996872"/>
              <a:gd name="connsiteX3" fmla="*/ 1751721 w 3475409"/>
              <a:gd name="connsiteY3" fmla="*/ 3996872 h 3996872"/>
              <a:gd name="connsiteX4" fmla="*/ 0 w 3475409"/>
              <a:gd name="connsiteY4" fmla="*/ 2985515 h 3996872"/>
              <a:gd name="connsiteX5" fmla="*/ 6105 w 3475409"/>
              <a:gd name="connsiteY5" fmla="*/ 998698 h 3996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75409" h="3996872">
                <a:moveTo>
                  <a:pt x="1723688" y="0"/>
                </a:moveTo>
                <a:lnTo>
                  <a:pt x="3475409" y="1011357"/>
                </a:lnTo>
                <a:lnTo>
                  <a:pt x="3469304" y="2998176"/>
                </a:lnTo>
                <a:lnTo>
                  <a:pt x="1751721" y="3996872"/>
                </a:lnTo>
                <a:lnTo>
                  <a:pt x="0" y="2985515"/>
                </a:lnTo>
                <a:lnTo>
                  <a:pt x="6105" y="998698"/>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p:nvPr/>
        </p:nvSpPr>
        <p:spPr>
          <a:xfrm>
            <a:off x="5035930" y="3960415"/>
            <a:ext cx="2173929" cy="972574"/>
          </a:xfrm>
          <a:prstGeom prst="rect">
            <a:avLst/>
          </a:prstGeom>
        </p:spPr>
        <p:txBody>
          <a:bodyPr wrap="square">
            <a:spAutoFit/>
          </a:bodyPr>
          <a:lstStyle/>
          <a:p>
            <a:pPr algn="ctr">
              <a:lnSpc>
                <a:spcPct val="130000"/>
              </a:lnSpc>
              <a:spcBef>
                <a:spcPts val="600"/>
              </a:spcBef>
            </a:pPr>
            <a:r>
              <a:rPr lang="en-US" altLang="zh-CN" sz="1100">
                <a:solidFill>
                  <a:schemeClr val="bg1"/>
                </a:solidFill>
              </a:rPr>
              <a:t>Lorem ipsum dolor sit amet, consectetur adipisicing elit, sed do eiusmodcupidatatumtempor incididunt ut.</a:t>
            </a:r>
          </a:p>
        </p:txBody>
      </p:sp>
      <p:sp>
        <p:nvSpPr>
          <p:cNvPr id="11" name="文本框 10" descr="e7d195523061f1c0eeea6093757869ed96c70d3a55043898177DBE978DF1F0B74FC812571F00AB6B97C820D3D6FF58C53BC7C157C3599131EAF3BCC75AA2AE0656FF004AE0DAAA90A2C06EBF5062302BCA8BF707A9561947B25B25C3C0B815CEEE6E06F304B4E859D763208AFF9ACAB98BA333FAF43C6D7D3C1DAC9F00CCED46E991BCAF9B6050670A13BC768026AE80"/>
          <p:cNvSpPr txBox="1"/>
          <p:nvPr/>
        </p:nvSpPr>
        <p:spPr>
          <a:xfrm>
            <a:off x="5035930" y="3487735"/>
            <a:ext cx="2173929" cy="400110"/>
          </a:xfrm>
          <a:prstGeom prst="rect">
            <a:avLst/>
          </a:prstGeom>
          <a:noFill/>
        </p:spPr>
        <p:txBody>
          <a:bodyPr wrap="square" rtlCol="0">
            <a:spAutoFit/>
          </a:bodyPr>
          <a:lstStyle/>
          <a:p>
            <a:pPr algn="ctr"/>
            <a:r>
              <a:rPr lang="zh-CN" altLang="en-US" sz="2000" b="1">
                <a:solidFill>
                  <a:schemeClr val="bg1"/>
                </a:solidFill>
              </a:rPr>
              <a:t>关键词</a:t>
            </a:r>
            <a:endParaRPr lang="en-US" altLang="zh-CN" sz="2000">
              <a:solidFill>
                <a:schemeClr val="bg1"/>
              </a:solidFill>
            </a:endParaRPr>
          </a:p>
        </p:txBody>
      </p:sp>
    </p:spTree>
    <p:extLst>
      <p:ext uri="{BB962C8B-B14F-4D97-AF65-F5344CB8AC3E}">
        <p14:creationId xmlns:p14="http://schemas.microsoft.com/office/powerpoint/2010/main" xmlns="" val="1268336758"/>
      </p:ext>
    </p:extLst>
  </p:cSld>
  <p:clrMapOvr>
    <a:masterClrMapping/>
  </p:clrMapOvr>
</p:sld>
</file>

<file path=ppt/theme/theme1.xml><?xml version="1.0" encoding="utf-8"?>
<a:theme xmlns:a="http://schemas.openxmlformats.org/drawingml/2006/main" name="Office 主题">
  <a:themeElements>
    <a:clrScheme name="蓝色">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自定义 6">
      <a:majorFont>
        <a:latin typeface="Segoe UI Light 8"/>
        <a:ea typeface="方正兰亭超细黑简体"/>
        <a:cs typeface=""/>
      </a:majorFont>
      <a:minorFont>
        <a:latin typeface="Segoe UI"/>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1682</TotalTime>
  <Words>2264</Words>
  <Application>Microsoft Office PowerPoint</Application>
  <PresentationFormat>自定义</PresentationFormat>
  <Paragraphs>226</Paragraphs>
  <Slides>45</Slides>
  <Notes>0</Notes>
  <HiddenSlides>0</HiddenSlides>
  <MMClips>0</MMClips>
  <ScaleCrop>false</ScaleCrop>
  <HeadingPairs>
    <vt:vector size="4" baseType="variant">
      <vt:variant>
        <vt:lpstr>主题</vt:lpstr>
      </vt:variant>
      <vt:variant>
        <vt:i4>1</vt:i4>
      </vt:variant>
      <vt:variant>
        <vt:lpstr>幻灯片标题</vt:lpstr>
      </vt:variant>
      <vt:variant>
        <vt:i4>45</vt:i4>
      </vt:variant>
    </vt:vector>
  </HeadingPairs>
  <TitlesOfParts>
    <vt:vector size="46" baseType="lpstr">
      <vt:lpstr>Office 主题</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lpstr>幻灯片 29</vt:lpstr>
      <vt:lpstr>幻灯片 30</vt:lpstr>
      <vt:lpstr>幻灯片 31</vt:lpstr>
      <vt:lpstr>幻灯片 32</vt:lpstr>
      <vt:lpstr>幻灯片 33</vt:lpstr>
      <vt:lpstr>幻灯片 34</vt:lpstr>
      <vt:lpstr>幻灯片 35</vt:lpstr>
      <vt:lpstr>幻灯片 36</vt:lpstr>
      <vt:lpstr>幻灯片 37</vt:lpstr>
      <vt:lpstr>幻灯片 38</vt:lpstr>
      <vt:lpstr>幻灯片 39</vt:lpstr>
      <vt:lpstr>幻灯片 40</vt:lpstr>
      <vt:lpstr>幻灯片 41</vt:lpstr>
      <vt:lpstr>幻灯片 42</vt:lpstr>
      <vt:lpstr>幻灯片 43</vt:lpstr>
      <vt:lpstr>幻灯片 44</vt:lpstr>
      <vt:lpstr>幻灯片 45</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WeiZhou Yang</dc:creator>
  <cp:lastModifiedBy>Administrator</cp:lastModifiedBy>
  <cp:revision>300</cp:revision>
  <dcterms:created xsi:type="dcterms:W3CDTF">2016-01-04T13:49:15Z</dcterms:created>
  <dcterms:modified xsi:type="dcterms:W3CDTF">2021-03-27T05:58:35Z</dcterms:modified>
</cp:coreProperties>
</file>

<file path=docProps/thumbnail.jpeg>
</file>